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Default Extension="docx" ContentType="application/vnd.openxmlformats-officedocument.wordprocessingml.document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5" r:id="rId2"/>
    <p:sldMasterId id="2147483697" r:id="rId3"/>
    <p:sldMasterId id="2147483709" r:id="rId4"/>
  </p:sldMasterIdLst>
  <p:notesMasterIdLst>
    <p:notesMasterId r:id="rId21"/>
  </p:notesMasterIdLst>
  <p:sldIdLst>
    <p:sldId id="295" r:id="rId5"/>
    <p:sldId id="257" r:id="rId6"/>
    <p:sldId id="256" r:id="rId7"/>
    <p:sldId id="258" r:id="rId8"/>
    <p:sldId id="285" r:id="rId9"/>
    <p:sldId id="289" r:id="rId10"/>
    <p:sldId id="259" r:id="rId11"/>
    <p:sldId id="277" r:id="rId12"/>
    <p:sldId id="276" r:id="rId13"/>
    <p:sldId id="279" r:id="rId14"/>
    <p:sldId id="290" r:id="rId15"/>
    <p:sldId id="291" r:id="rId16"/>
    <p:sldId id="293" r:id="rId17"/>
    <p:sldId id="294" r:id="rId18"/>
    <p:sldId id="283" r:id="rId19"/>
    <p:sldId id="296" r:id="rId20"/>
  </p:sldIdLst>
  <p:sldSz cx="9144000" cy="6858000" type="screen4x3"/>
  <p:notesSz cx="6858000" cy="9144000"/>
  <p:defaultTextStyle>
    <a:defPPr>
      <a:defRPr lang="kk-K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7" d="100"/>
          <a:sy n="87" d="100"/>
        </p:scale>
        <p:origin x="-648" y="17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slideMaster" Target="slideMasters/slideMaster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2987D-4FDF-4AB3-A502-CE3BEA9B1A5A}" type="datetimeFigureOut">
              <a:rPr lang="ru-RU" smtClean="0"/>
              <a:pPr/>
              <a:t>11.03.2015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E7C1D8-6759-4C41-BDCE-12E7EB76AAC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012800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E7C1D8-6759-4C41-BDCE-12E7EB76AACD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E7C1D8-6759-4C41-BDCE-12E7EB76AACD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2815942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A2403-DB36-4500-8142-75BEB49089A6}" type="datetimeFigureOut">
              <a:rPr lang="kk-KZ" smtClean="0"/>
              <a:pPr/>
              <a:t>11-нау-15</a:t>
            </a:fld>
            <a:endParaRPr lang="kk-K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k-K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E06DA-87EF-4B87-AD5F-5903D8C3B9BB}" type="slidenum">
              <a:rPr lang="kk-KZ" smtClean="0"/>
              <a:pPr/>
              <a:t>‹#›</a:t>
            </a:fld>
            <a:endParaRPr lang="kk-K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A2403-DB36-4500-8142-75BEB49089A6}" type="datetimeFigureOut">
              <a:rPr lang="kk-KZ" smtClean="0"/>
              <a:pPr/>
              <a:t>11-нау-15</a:t>
            </a:fld>
            <a:endParaRPr lang="kk-K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k-K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E06DA-87EF-4B87-AD5F-5903D8C3B9BB}" type="slidenum">
              <a:rPr lang="kk-KZ" smtClean="0"/>
              <a:pPr/>
              <a:t>‹#›</a:t>
            </a:fld>
            <a:endParaRPr lang="kk-K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A2403-DB36-4500-8142-75BEB49089A6}" type="datetimeFigureOut">
              <a:rPr lang="kk-KZ" smtClean="0"/>
              <a:pPr/>
              <a:t>11-нау-15</a:t>
            </a:fld>
            <a:endParaRPr lang="kk-K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k-K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E06DA-87EF-4B87-AD5F-5903D8C3B9BB}" type="slidenum">
              <a:rPr lang="kk-KZ" smtClean="0"/>
              <a:pPr/>
              <a:t>‹#›</a:t>
            </a:fld>
            <a:endParaRPr lang="kk-K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457200" y="228600"/>
            <a:ext cx="8229600" cy="5867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kk-KZ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34C6DD06-5216-4D43-B999-91CEC998379D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4352247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A2403-DB36-4500-8142-75BEB49089A6}" type="datetimeFigureOut">
              <a:rPr lang="kk-KZ" smtClean="0"/>
              <a:pPr/>
              <a:t>11-нау-15</a:t>
            </a:fld>
            <a:endParaRPr lang="kk-K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k-K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E06DA-87EF-4B87-AD5F-5903D8C3B9BB}" type="slidenum">
              <a:rPr lang="kk-KZ" smtClean="0"/>
              <a:pPr/>
              <a:t>‹#›</a:t>
            </a:fld>
            <a:endParaRPr lang="kk-KZ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A2403-DB36-4500-8142-75BEB49089A6}" type="datetimeFigureOut">
              <a:rPr lang="kk-KZ" smtClean="0"/>
              <a:pPr/>
              <a:t>11-нау-15</a:t>
            </a:fld>
            <a:endParaRPr lang="kk-K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k-K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E06DA-87EF-4B87-AD5F-5903D8C3B9BB}" type="slidenum">
              <a:rPr lang="kk-KZ" smtClean="0"/>
              <a:pPr/>
              <a:t>‹#›</a:t>
            </a:fld>
            <a:endParaRPr lang="kk-KZ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A2403-DB36-4500-8142-75BEB49089A6}" type="datetimeFigureOut">
              <a:rPr lang="kk-KZ" smtClean="0"/>
              <a:pPr/>
              <a:t>11-нау-15</a:t>
            </a:fld>
            <a:endParaRPr lang="kk-K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k-K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E06DA-87EF-4B87-AD5F-5903D8C3B9BB}" type="slidenum">
              <a:rPr lang="kk-KZ" smtClean="0"/>
              <a:pPr/>
              <a:t>‹#›</a:t>
            </a:fld>
            <a:endParaRPr lang="kk-KZ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A2403-DB36-4500-8142-75BEB49089A6}" type="datetimeFigureOut">
              <a:rPr lang="kk-KZ" smtClean="0"/>
              <a:pPr/>
              <a:t>11-нау-15</a:t>
            </a:fld>
            <a:endParaRPr lang="kk-K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k-K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E06DA-87EF-4B87-AD5F-5903D8C3B9BB}" type="slidenum">
              <a:rPr lang="kk-KZ" smtClean="0"/>
              <a:pPr/>
              <a:t>‹#›</a:t>
            </a:fld>
            <a:endParaRPr lang="kk-KZ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A2403-DB36-4500-8142-75BEB49089A6}" type="datetimeFigureOut">
              <a:rPr lang="kk-KZ" smtClean="0"/>
              <a:pPr/>
              <a:t>11-нау-15</a:t>
            </a:fld>
            <a:endParaRPr lang="kk-K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k-K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E06DA-87EF-4B87-AD5F-5903D8C3B9BB}" type="slidenum">
              <a:rPr lang="kk-KZ" smtClean="0"/>
              <a:pPr/>
              <a:t>‹#›</a:t>
            </a:fld>
            <a:endParaRPr lang="kk-KZ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A2403-DB36-4500-8142-75BEB49089A6}" type="datetimeFigureOut">
              <a:rPr lang="kk-KZ" smtClean="0"/>
              <a:pPr/>
              <a:t>11-нау-15</a:t>
            </a:fld>
            <a:endParaRPr lang="kk-K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k-K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E06DA-87EF-4B87-AD5F-5903D8C3B9BB}" type="slidenum">
              <a:rPr lang="kk-KZ" smtClean="0"/>
              <a:pPr/>
              <a:t>‹#›</a:t>
            </a:fld>
            <a:endParaRPr lang="kk-KZ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A2403-DB36-4500-8142-75BEB49089A6}" type="datetimeFigureOut">
              <a:rPr lang="kk-KZ" smtClean="0"/>
              <a:pPr/>
              <a:t>11-нау-15</a:t>
            </a:fld>
            <a:endParaRPr lang="kk-K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k-K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E06DA-87EF-4B87-AD5F-5903D8C3B9BB}" type="slidenum">
              <a:rPr lang="kk-KZ" smtClean="0"/>
              <a:pPr/>
              <a:t>‹#›</a:t>
            </a:fld>
            <a:endParaRPr lang="kk-K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A2403-DB36-4500-8142-75BEB49089A6}" type="datetimeFigureOut">
              <a:rPr lang="kk-KZ" smtClean="0"/>
              <a:pPr/>
              <a:t>11-нау-15</a:t>
            </a:fld>
            <a:endParaRPr lang="kk-K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k-K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E06DA-87EF-4B87-AD5F-5903D8C3B9BB}" type="slidenum">
              <a:rPr lang="kk-KZ" smtClean="0"/>
              <a:pPr/>
              <a:t>‹#›</a:t>
            </a:fld>
            <a:endParaRPr lang="kk-KZ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A2403-DB36-4500-8142-75BEB49089A6}" type="datetimeFigureOut">
              <a:rPr lang="kk-KZ" smtClean="0"/>
              <a:pPr/>
              <a:t>11-нау-15</a:t>
            </a:fld>
            <a:endParaRPr lang="kk-K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k-K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E06DA-87EF-4B87-AD5F-5903D8C3B9BB}" type="slidenum">
              <a:rPr lang="kk-KZ" smtClean="0"/>
              <a:pPr/>
              <a:t>‹#›</a:t>
            </a:fld>
            <a:endParaRPr lang="kk-K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A2403-DB36-4500-8142-75BEB49089A6}" type="datetimeFigureOut">
              <a:rPr lang="kk-KZ" smtClean="0"/>
              <a:pPr/>
              <a:t>11-нау-15</a:t>
            </a:fld>
            <a:endParaRPr lang="kk-K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k-K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E06DA-87EF-4B87-AD5F-5903D8C3B9BB}" type="slidenum">
              <a:rPr lang="kk-KZ" smtClean="0"/>
              <a:pPr/>
              <a:t>‹#›</a:t>
            </a:fld>
            <a:endParaRPr lang="kk-K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A2403-DB36-4500-8142-75BEB49089A6}" type="datetimeFigureOut">
              <a:rPr lang="kk-KZ" smtClean="0"/>
              <a:pPr/>
              <a:t>11-нау-15</a:t>
            </a:fld>
            <a:endParaRPr lang="kk-K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k-K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E06DA-87EF-4B87-AD5F-5903D8C3B9BB}" type="slidenum">
              <a:rPr lang="kk-KZ" smtClean="0"/>
              <a:pPr/>
              <a:t>‹#›</a:t>
            </a:fld>
            <a:endParaRPr lang="kk-KZ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A2403-DB36-4500-8142-75BEB49089A6}" type="datetimeFigureOut">
              <a:rPr lang="kk-KZ" smtClean="0"/>
              <a:pPr/>
              <a:t>11-нау-15</a:t>
            </a:fld>
            <a:endParaRPr lang="kk-K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k-K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E06DA-87EF-4B87-AD5F-5903D8C3B9BB}" type="slidenum">
              <a:rPr lang="kk-KZ" smtClean="0"/>
              <a:pPr/>
              <a:t>‹#›</a:t>
            </a:fld>
            <a:endParaRPr lang="kk-KZ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457200" y="228600"/>
            <a:ext cx="8229600" cy="5867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kk-KZ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34C6DD06-5216-4D43-B999-91CEC998379D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43522476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-1" y="2545080"/>
            <a:ext cx="9144000" cy="3255264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-1" y="2667000"/>
            <a:ext cx="9144000" cy="2739571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-1" y="5479143"/>
            <a:ext cx="9144000" cy="235857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599" y="2819400"/>
            <a:ext cx="8686800" cy="1470025"/>
          </a:xfrm>
        </p:spPr>
        <p:txBody>
          <a:bodyPr anchor="b">
            <a:noAutofit/>
          </a:bodyPr>
          <a:lstStyle>
            <a:lvl1pPr>
              <a:defRPr sz="7200" b="0" cap="none" spc="0">
                <a:ln w="13970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499" y="4800600"/>
            <a:ext cx="8001000" cy="5334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A2403-DB36-4500-8142-75BEB49089A6}" type="datetimeFigureOut">
              <a:rPr lang="kk-KZ" smtClean="0"/>
              <a:pPr/>
              <a:t>11-нау-15</a:t>
            </a:fld>
            <a:endParaRPr lang="kk-K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356350"/>
            <a:ext cx="2895600" cy="365125"/>
          </a:xfrm>
        </p:spPr>
        <p:txBody>
          <a:bodyPr/>
          <a:lstStyle>
            <a:lvl1pPr algn="r">
              <a:defRPr/>
            </a:lvl1pPr>
          </a:lstStyle>
          <a:p>
            <a:endParaRPr lang="kk-KZ"/>
          </a:p>
        </p:txBody>
      </p:sp>
      <p:sp>
        <p:nvSpPr>
          <p:cNvPr id="11" name="TextBox 10"/>
          <p:cNvSpPr txBox="1"/>
          <p:nvPr/>
        </p:nvSpPr>
        <p:spPr>
          <a:xfrm>
            <a:off x="3148584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spc="150" dirty="0" smtClean="0">
                <a:solidFill>
                  <a:schemeClr val="accent1"/>
                </a:solidFill>
                <a:sym typeface="Wingdings"/>
              </a:rPr>
              <a:t></a:t>
            </a:r>
            <a:endParaRPr lang="en-US" sz="3200" spc="150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62399" y="4392168"/>
            <a:ext cx="1219200" cy="365125"/>
          </a:xfrm>
        </p:spPr>
        <p:txBody>
          <a:bodyPr/>
          <a:lstStyle>
            <a:lvl1pPr algn="ctr">
              <a:defRPr sz="2400">
                <a:latin typeface="+mj-lt"/>
              </a:defRPr>
            </a:lvl1pPr>
          </a:lstStyle>
          <a:p>
            <a:fld id="{9C9E06DA-87EF-4B87-AD5F-5903D8C3B9BB}" type="slidenum">
              <a:rPr lang="kk-KZ" smtClean="0"/>
              <a:pPr/>
              <a:t>‹#›</a:t>
            </a:fld>
            <a:endParaRPr lang="kk-KZ"/>
          </a:p>
        </p:txBody>
      </p:sp>
      <p:sp>
        <p:nvSpPr>
          <p:cNvPr id="15" name="TextBox 14"/>
          <p:cNvSpPr txBox="1"/>
          <p:nvPr/>
        </p:nvSpPr>
        <p:spPr>
          <a:xfrm>
            <a:off x="4818888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spc="150" dirty="0" smtClean="0">
                <a:solidFill>
                  <a:schemeClr val="accent1"/>
                </a:solidFill>
                <a:sym typeface="Wingdings"/>
              </a:rPr>
              <a:t></a:t>
            </a:r>
            <a:endParaRPr lang="en-US" sz="3200" spc="150" dirty="0">
              <a:solidFill>
                <a:schemeClr val="accent1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A2403-DB36-4500-8142-75BEB49089A6}" type="datetimeFigureOut">
              <a:rPr lang="kk-KZ" smtClean="0"/>
              <a:pPr/>
              <a:t>11-нау-15</a:t>
            </a:fld>
            <a:endParaRPr lang="kk-K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k-K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E06DA-87EF-4B87-AD5F-5903D8C3B9BB}" type="slidenum">
              <a:rPr lang="kk-KZ" smtClean="0"/>
              <a:pPr/>
              <a:t>‹#›</a:t>
            </a:fld>
            <a:endParaRPr lang="kk-KZ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1" y="2545080"/>
            <a:ext cx="9144000" cy="3255264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-1" y="2667000"/>
            <a:ext cx="9144000" cy="2739571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-1" y="5479143"/>
            <a:ext cx="9144000" cy="235857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599" y="2819400"/>
            <a:ext cx="8686800" cy="1463040"/>
          </a:xfrm>
        </p:spPr>
        <p:txBody>
          <a:bodyPr anchor="b" anchorCtr="0">
            <a:noAutofit/>
          </a:bodyPr>
          <a:lstStyle>
            <a:lvl1pPr algn="ctr">
              <a:defRPr sz="72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499" y="4800600"/>
            <a:ext cx="8001000" cy="548640"/>
          </a:xfrm>
        </p:spPr>
        <p:txBody>
          <a:bodyPr anchor="b"/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A2403-DB36-4500-8142-75BEB49089A6}" type="datetimeFigureOut">
              <a:rPr lang="kk-KZ" smtClean="0"/>
              <a:pPr/>
              <a:t>11-нау-15</a:t>
            </a:fld>
            <a:endParaRPr lang="kk-K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356350"/>
            <a:ext cx="2895600" cy="365125"/>
          </a:xfrm>
        </p:spPr>
        <p:txBody>
          <a:bodyPr/>
          <a:lstStyle/>
          <a:p>
            <a:endParaRPr lang="kk-K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59352" y="4389120"/>
            <a:ext cx="1216152" cy="365125"/>
          </a:xfrm>
        </p:spPr>
        <p:txBody>
          <a:bodyPr/>
          <a:lstStyle>
            <a:lvl1pPr algn="ctr">
              <a:defRPr sz="2400">
                <a:solidFill>
                  <a:srgbClr val="FFFFFF"/>
                </a:solidFill>
              </a:defRPr>
            </a:lvl1pPr>
          </a:lstStyle>
          <a:p>
            <a:fld id="{9C9E06DA-87EF-4B87-AD5F-5903D8C3B9BB}" type="slidenum">
              <a:rPr lang="kk-KZ" smtClean="0"/>
              <a:pPr/>
              <a:t>‹#›</a:t>
            </a:fld>
            <a:endParaRPr lang="kk-KZ"/>
          </a:p>
        </p:txBody>
      </p:sp>
      <p:sp>
        <p:nvSpPr>
          <p:cNvPr id="11" name="TextBox 10"/>
          <p:cNvSpPr txBox="1"/>
          <p:nvPr/>
        </p:nvSpPr>
        <p:spPr>
          <a:xfrm>
            <a:off x="4818888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spc="150" dirty="0" smtClean="0">
                <a:solidFill>
                  <a:srgbClr val="FFFFFF"/>
                </a:solidFill>
                <a:sym typeface="Wingdings"/>
              </a:rPr>
              <a:t></a:t>
            </a:r>
            <a:endParaRPr lang="en-US" sz="3200" spc="150" dirty="0">
              <a:solidFill>
                <a:srgbClr val="FFFFFF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148584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spc="150" dirty="0" smtClean="0">
                <a:solidFill>
                  <a:srgbClr val="FFFFFF"/>
                </a:solidFill>
                <a:sym typeface="Wingdings"/>
              </a:rPr>
              <a:t></a:t>
            </a:r>
            <a:endParaRPr lang="en-US" sz="3200" spc="150" dirty="0">
              <a:solidFill>
                <a:srgbClr val="FFFFFF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A2403-DB36-4500-8142-75BEB49089A6}" type="datetimeFigureOut">
              <a:rPr lang="kk-KZ" smtClean="0"/>
              <a:pPr/>
              <a:t>11-нау-15</a:t>
            </a:fld>
            <a:endParaRPr lang="kk-K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k-K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E06DA-87EF-4B87-AD5F-5903D8C3B9BB}" type="slidenum">
              <a:rPr lang="kk-KZ" smtClean="0"/>
              <a:pPr/>
              <a:t>‹#›</a:t>
            </a:fld>
            <a:endParaRPr lang="kk-KZ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A2403-DB36-4500-8142-75BEB49089A6}" type="datetimeFigureOut">
              <a:rPr lang="kk-KZ" smtClean="0"/>
              <a:pPr/>
              <a:t>11-нау-15</a:t>
            </a:fld>
            <a:endParaRPr lang="kk-K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k-K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E06DA-87EF-4B87-AD5F-5903D8C3B9BB}" type="slidenum">
              <a:rPr lang="kk-KZ" smtClean="0"/>
              <a:pPr/>
              <a:t>‹#›</a:t>
            </a:fld>
            <a:endParaRPr lang="kk-K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A2403-DB36-4500-8142-75BEB49089A6}" type="datetimeFigureOut">
              <a:rPr lang="kk-KZ" smtClean="0"/>
              <a:pPr/>
              <a:t>11-нау-15</a:t>
            </a:fld>
            <a:endParaRPr lang="kk-K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k-K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E06DA-87EF-4B87-AD5F-5903D8C3B9BB}" type="slidenum">
              <a:rPr lang="kk-KZ" smtClean="0"/>
              <a:pPr/>
              <a:t>‹#›</a:t>
            </a:fld>
            <a:endParaRPr lang="kk-KZ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A2403-DB36-4500-8142-75BEB49089A6}" type="datetimeFigureOut">
              <a:rPr lang="kk-KZ" smtClean="0"/>
              <a:pPr/>
              <a:t>11-нау-15</a:t>
            </a:fld>
            <a:endParaRPr lang="kk-K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k-K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E06DA-87EF-4B87-AD5F-5903D8C3B9BB}" type="slidenum">
              <a:rPr lang="kk-KZ" smtClean="0"/>
              <a:pPr/>
              <a:t>‹#›</a:t>
            </a:fld>
            <a:endParaRPr lang="kk-KZ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A2403-DB36-4500-8142-75BEB49089A6}" type="datetimeFigureOut">
              <a:rPr lang="kk-KZ" smtClean="0"/>
              <a:pPr/>
              <a:t>11-нау-15</a:t>
            </a:fld>
            <a:endParaRPr lang="kk-K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k-K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E06DA-87EF-4B87-AD5F-5903D8C3B9BB}" type="slidenum">
              <a:rPr lang="kk-KZ" smtClean="0"/>
              <a:pPr/>
              <a:t>‹#›</a:t>
            </a:fld>
            <a:endParaRPr lang="kk-KZ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5638800" cy="946150"/>
          </a:xfrm>
        </p:spPr>
        <p:txBody>
          <a:bodyPr anchor="ctr">
            <a:noAutofit/>
          </a:bodyPr>
          <a:lstStyle>
            <a:lvl1pPr algn="l">
              <a:defRPr sz="4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8912" y="1719072"/>
            <a:ext cx="8247888" cy="45354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A2403-DB36-4500-8142-75BEB49089A6}" type="datetimeFigureOut">
              <a:rPr lang="kk-KZ" smtClean="0"/>
              <a:pPr/>
              <a:t>11-нау-15</a:t>
            </a:fld>
            <a:endParaRPr lang="kk-K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k-K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E06DA-87EF-4B87-AD5F-5903D8C3B9BB}" type="slidenum">
              <a:rPr lang="kk-KZ" smtClean="0"/>
              <a:pPr/>
              <a:t>‹#›</a:t>
            </a:fld>
            <a:endParaRPr lang="kk-KZ"/>
          </a:p>
        </p:txBody>
      </p:sp>
      <p:sp>
        <p:nvSpPr>
          <p:cNvPr id="8" name="Rectangle 7"/>
          <p:cNvSpPr/>
          <p:nvPr/>
        </p:nvSpPr>
        <p:spPr>
          <a:xfrm>
            <a:off x="6172200" y="161544"/>
            <a:ext cx="2971800" cy="115214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48400" y="274320"/>
            <a:ext cx="2743200" cy="944880"/>
          </a:xfrm>
        </p:spPr>
        <p:txBody>
          <a:bodyPr anchor="ctr">
            <a:normAutofit/>
          </a:bodyPr>
          <a:lstStyle>
            <a:lvl1pPr marL="0" indent="0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Rectangle 8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6880" y="1717040"/>
            <a:ext cx="8249920" cy="4531360"/>
          </a:xfrm>
          <a:solidFill>
            <a:schemeClr val="bg2">
              <a:lumMod val="60000"/>
              <a:lumOff val="40000"/>
            </a:schemeClr>
          </a:solidFill>
          <a:effectLst>
            <a:outerShdw blurRad="76200" dist="38100" dir="3600000" algn="ctr" rotWithShape="0">
              <a:srgbClr val="000000">
                <a:alpha val="50000"/>
              </a:srgb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A2403-DB36-4500-8142-75BEB49089A6}" type="datetimeFigureOut">
              <a:rPr lang="kk-KZ" smtClean="0"/>
              <a:pPr/>
              <a:t>11-нау-15</a:t>
            </a:fld>
            <a:endParaRPr lang="kk-K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k-K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E06DA-87EF-4B87-AD5F-5903D8C3B9BB}" type="slidenum">
              <a:rPr lang="kk-KZ" smtClean="0"/>
              <a:pPr/>
              <a:t>‹#›</a:t>
            </a:fld>
            <a:endParaRPr lang="kk-KZ"/>
          </a:p>
        </p:txBody>
      </p:sp>
      <p:sp>
        <p:nvSpPr>
          <p:cNvPr id="8" name="Rectangle 7"/>
          <p:cNvSpPr/>
          <p:nvPr/>
        </p:nvSpPr>
        <p:spPr>
          <a:xfrm>
            <a:off x="6172200" y="161544"/>
            <a:ext cx="2971800" cy="115214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5638800" cy="1005840"/>
          </a:xfrm>
        </p:spPr>
        <p:txBody>
          <a:bodyPr anchor="ctr">
            <a:noAutofit/>
          </a:bodyPr>
          <a:lstStyle>
            <a:lvl1pPr algn="l">
              <a:defRPr sz="4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48400" y="228600"/>
            <a:ext cx="2819400" cy="1005840"/>
          </a:xfrm>
        </p:spPr>
        <p:txBody>
          <a:bodyPr anchor="ctr">
            <a:normAutofit/>
          </a:bodyPr>
          <a:lstStyle>
            <a:lvl1pPr marL="0" indent="0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A2403-DB36-4500-8142-75BEB49089A6}" type="datetimeFigureOut">
              <a:rPr lang="kk-KZ" smtClean="0"/>
              <a:pPr/>
              <a:t>11-нау-15</a:t>
            </a:fld>
            <a:endParaRPr lang="kk-K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k-K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E06DA-87EF-4B87-AD5F-5903D8C3B9BB}" type="slidenum">
              <a:rPr lang="kk-KZ" smtClean="0"/>
              <a:pPr/>
              <a:t>‹#›</a:t>
            </a:fld>
            <a:endParaRPr lang="kk-KZ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4591050" y="2409824"/>
            <a:ext cx="6858000" cy="2038351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 rot="5400000">
            <a:off x="4668203" y="2570797"/>
            <a:ext cx="6858000" cy="1716405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15200" y="274638"/>
            <a:ext cx="1447800" cy="5851525"/>
          </a:xfrm>
        </p:spPr>
        <p:txBody>
          <a:bodyPr vert="eaVert" anchor="b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199" y="274638"/>
            <a:ext cx="6353175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A2403-DB36-4500-8142-75BEB49089A6}" type="datetimeFigureOut">
              <a:rPr lang="kk-KZ" smtClean="0"/>
              <a:pPr/>
              <a:t>11-нау-15</a:t>
            </a:fld>
            <a:endParaRPr lang="kk-K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k-K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96000" y="6356350"/>
            <a:ext cx="762000" cy="365125"/>
          </a:xfrm>
        </p:spPr>
        <p:txBody>
          <a:bodyPr/>
          <a:lstStyle/>
          <a:p>
            <a:fld id="{9C9E06DA-87EF-4B87-AD5F-5903D8C3B9BB}" type="slidenum">
              <a:rPr lang="kk-KZ" smtClean="0"/>
              <a:pPr/>
              <a:t>‹#›</a:t>
            </a:fld>
            <a:endParaRPr lang="kk-KZ"/>
          </a:p>
        </p:txBody>
      </p:sp>
      <p:sp>
        <p:nvSpPr>
          <p:cNvPr id="9" name="Rectangle 8"/>
          <p:cNvSpPr/>
          <p:nvPr/>
        </p:nvSpPr>
        <p:spPr>
          <a:xfrm rot="5400000">
            <a:off x="3681476" y="3354324"/>
            <a:ext cx="6858000" cy="149352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A2403-DB36-4500-8142-75BEB49089A6}" type="datetimeFigureOut">
              <a:rPr lang="kk-KZ" smtClean="0"/>
              <a:pPr/>
              <a:t>11-нау-15</a:t>
            </a:fld>
            <a:endParaRPr lang="kk-K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k-K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E06DA-87EF-4B87-AD5F-5903D8C3B9BB}" type="slidenum">
              <a:rPr lang="kk-KZ" smtClean="0"/>
              <a:pPr/>
              <a:t>‹#›</a:t>
            </a:fld>
            <a:endParaRPr lang="kk-KZ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A2403-DB36-4500-8142-75BEB49089A6}" type="datetimeFigureOut">
              <a:rPr lang="kk-KZ" smtClean="0"/>
              <a:pPr/>
              <a:t>11-нау-15</a:t>
            </a:fld>
            <a:endParaRPr lang="kk-K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k-K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E06DA-87EF-4B87-AD5F-5903D8C3B9BB}" type="slidenum">
              <a:rPr lang="kk-KZ" smtClean="0"/>
              <a:pPr/>
              <a:t>‹#›</a:t>
            </a:fld>
            <a:endParaRPr lang="kk-KZ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A2403-DB36-4500-8142-75BEB49089A6}" type="datetimeFigureOut">
              <a:rPr lang="kk-KZ" smtClean="0"/>
              <a:pPr/>
              <a:t>11-нау-15</a:t>
            </a:fld>
            <a:endParaRPr lang="kk-K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k-K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E06DA-87EF-4B87-AD5F-5903D8C3B9BB}" type="slidenum">
              <a:rPr lang="kk-KZ" smtClean="0"/>
              <a:pPr/>
              <a:t>‹#›</a:t>
            </a:fld>
            <a:endParaRPr lang="kk-KZ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A2403-DB36-4500-8142-75BEB49089A6}" type="datetimeFigureOut">
              <a:rPr lang="kk-KZ" smtClean="0"/>
              <a:pPr/>
              <a:t>11-нау-15</a:t>
            </a:fld>
            <a:endParaRPr lang="kk-K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k-K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E06DA-87EF-4B87-AD5F-5903D8C3B9BB}" type="slidenum">
              <a:rPr lang="kk-KZ" smtClean="0"/>
              <a:pPr/>
              <a:t>‹#›</a:t>
            </a:fld>
            <a:endParaRPr lang="kk-KZ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A2403-DB36-4500-8142-75BEB49089A6}" type="datetimeFigureOut">
              <a:rPr lang="kk-KZ" smtClean="0"/>
              <a:pPr/>
              <a:t>11-нау-15</a:t>
            </a:fld>
            <a:endParaRPr lang="kk-K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k-K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E06DA-87EF-4B87-AD5F-5903D8C3B9BB}" type="slidenum">
              <a:rPr lang="kk-KZ" smtClean="0"/>
              <a:pPr/>
              <a:t>‹#›</a:t>
            </a:fld>
            <a:endParaRPr lang="kk-KZ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A2403-DB36-4500-8142-75BEB49089A6}" type="datetimeFigureOut">
              <a:rPr lang="kk-KZ" smtClean="0"/>
              <a:pPr/>
              <a:t>11-нау-15</a:t>
            </a:fld>
            <a:endParaRPr lang="kk-K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k-K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E06DA-87EF-4B87-AD5F-5903D8C3B9BB}" type="slidenum">
              <a:rPr lang="kk-KZ" smtClean="0"/>
              <a:pPr/>
              <a:t>‹#›</a:t>
            </a:fld>
            <a:endParaRPr lang="kk-KZ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A2403-DB36-4500-8142-75BEB49089A6}" type="datetimeFigureOut">
              <a:rPr lang="kk-KZ" smtClean="0"/>
              <a:pPr/>
              <a:t>11-нау-15</a:t>
            </a:fld>
            <a:endParaRPr lang="kk-K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k-K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E06DA-87EF-4B87-AD5F-5903D8C3B9BB}" type="slidenum">
              <a:rPr lang="kk-KZ" smtClean="0"/>
              <a:pPr/>
              <a:t>‹#›</a:t>
            </a:fld>
            <a:endParaRPr lang="kk-KZ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A2403-DB36-4500-8142-75BEB49089A6}" type="datetimeFigureOut">
              <a:rPr lang="kk-KZ" smtClean="0"/>
              <a:pPr/>
              <a:t>11-нау-15</a:t>
            </a:fld>
            <a:endParaRPr lang="kk-K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k-K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E06DA-87EF-4B87-AD5F-5903D8C3B9BB}" type="slidenum">
              <a:rPr lang="kk-KZ" smtClean="0"/>
              <a:pPr/>
              <a:t>‹#›</a:t>
            </a:fld>
            <a:endParaRPr lang="kk-KZ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A2403-DB36-4500-8142-75BEB49089A6}" type="datetimeFigureOut">
              <a:rPr lang="kk-KZ" smtClean="0"/>
              <a:pPr/>
              <a:t>11-нау-15</a:t>
            </a:fld>
            <a:endParaRPr lang="kk-K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k-K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E06DA-87EF-4B87-AD5F-5903D8C3B9BB}" type="slidenum">
              <a:rPr lang="kk-KZ" smtClean="0"/>
              <a:pPr/>
              <a:t>‹#›</a:t>
            </a:fld>
            <a:endParaRPr lang="kk-K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A2403-DB36-4500-8142-75BEB49089A6}" type="datetimeFigureOut">
              <a:rPr lang="kk-KZ" smtClean="0"/>
              <a:pPr/>
              <a:t>11-нау-15</a:t>
            </a:fld>
            <a:endParaRPr lang="kk-K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k-K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E06DA-87EF-4B87-AD5F-5903D8C3B9BB}" type="slidenum">
              <a:rPr lang="kk-KZ" smtClean="0"/>
              <a:pPr/>
              <a:t>‹#›</a:t>
            </a:fld>
            <a:endParaRPr lang="kk-K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A2403-DB36-4500-8142-75BEB49089A6}" type="datetimeFigureOut">
              <a:rPr lang="kk-KZ" smtClean="0"/>
              <a:pPr/>
              <a:t>11-нау-15</a:t>
            </a:fld>
            <a:endParaRPr lang="kk-K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k-K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E06DA-87EF-4B87-AD5F-5903D8C3B9BB}" type="slidenum">
              <a:rPr lang="kk-KZ" smtClean="0"/>
              <a:pPr/>
              <a:t>‹#›</a:t>
            </a:fld>
            <a:endParaRPr lang="kk-KZ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A2403-DB36-4500-8142-75BEB49089A6}" type="datetimeFigureOut">
              <a:rPr lang="kk-KZ" smtClean="0"/>
              <a:pPr/>
              <a:t>11-нау-15</a:t>
            </a:fld>
            <a:endParaRPr lang="kk-K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k-K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E06DA-87EF-4B87-AD5F-5903D8C3B9BB}" type="slidenum">
              <a:rPr lang="kk-KZ" smtClean="0"/>
              <a:pPr/>
              <a:t>‹#›</a:t>
            </a:fld>
            <a:endParaRPr lang="kk-KZ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8224" y="1812927"/>
            <a:ext cx="31324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84078" y="1812927"/>
            <a:ext cx="315047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A2403-DB36-4500-8142-75BEB49089A6}" type="datetimeFigureOut">
              <a:rPr lang="kk-KZ" smtClean="0"/>
              <a:pPr/>
              <a:t>11-нау-15</a:t>
            </a:fld>
            <a:endParaRPr lang="kk-K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k-K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E06DA-87EF-4B87-AD5F-5903D8C3B9BB}" type="slidenum">
              <a:rPr lang="kk-KZ" smtClean="0"/>
              <a:pPr/>
              <a:t>‹#›</a:t>
            </a:fld>
            <a:endParaRPr lang="kk-K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A2403-DB36-4500-8142-75BEB49089A6}" type="datetimeFigureOut">
              <a:rPr lang="kk-KZ" smtClean="0"/>
              <a:pPr/>
              <a:t>11-нау-15</a:t>
            </a:fld>
            <a:endParaRPr lang="kk-K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k-K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E06DA-87EF-4B87-AD5F-5903D8C3B9BB}" type="slidenum">
              <a:rPr lang="kk-KZ" smtClean="0"/>
              <a:pPr/>
              <a:t>‹#›</a:t>
            </a:fld>
            <a:endParaRPr lang="kk-K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A2403-DB36-4500-8142-75BEB49089A6}" type="datetimeFigureOut">
              <a:rPr lang="kk-KZ" smtClean="0"/>
              <a:pPr/>
              <a:t>11-нау-15</a:t>
            </a:fld>
            <a:endParaRPr lang="kk-K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k-K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E06DA-87EF-4B87-AD5F-5903D8C3B9BB}" type="slidenum">
              <a:rPr lang="kk-KZ" smtClean="0"/>
              <a:pPr/>
              <a:t>‹#›</a:t>
            </a:fld>
            <a:endParaRPr lang="kk-K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A2403-DB36-4500-8142-75BEB49089A6}" type="datetimeFigureOut">
              <a:rPr lang="kk-KZ" smtClean="0"/>
              <a:pPr/>
              <a:t>11-нау-15</a:t>
            </a:fld>
            <a:endParaRPr lang="kk-K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k-K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E06DA-87EF-4B87-AD5F-5903D8C3B9BB}" type="slidenum">
              <a:rPr lang="kk-KZ" smtClean="0"/>
              <a:pPr/>
              <a:t>‹#›</a:t>
            </a:fld>
            <a:endParaRPr lang="kk-K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A2403-DB36-4500-8142-75BEB49089A6}" type="datetimeFigureOut">
              <a:rPr lang="kk-KZ" smtClean="0"/>
              <a:pPr/>
              <a:t>11-нау-15</a:t>
            </a:fld>
            <a:endParaRPr lang="kk-K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k-K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E06DA-87EF-4B87-AD5F-5903D8C3B9BB}" type="slidenum">
              <a:rPr lang="kk-KZ" smtClean="0"/>
              <a:pPr/>
              <a:t>‹#›</a:t>
            </a:fld>
            <a:endParaRPr lang="kk-KZ"/>
          </a:p>
        </p:txBody>
      </p:sp>
      <p:sp>
        <p:nvSpPr>
          <p:cNvPr id="32" name="Oval 31"/>
          <p:cNvSpPr/>
          <p:nvPr/>
        </p:nvSpPr>
        <p:spPr>
          <a:xfrm>
            <a:off x="5479247" y="1436861"/>
            <a:ext cx="1086653" cy="1086653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5650541" y="1411791"/>
            <a:ext cx="830365" cy="830365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5256184" y="1894454"/>
            <a:ext cx="602364" cy="602364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5424145" y="1811313"/>
            <a:ext cx="489588" cy="489588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4718762" y="2083426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6132091" y="993075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5059596" y="1894454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6148801" y="1060593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tx2">
                <a:lumMod val="75000"/>
              </a:schemeClr>
            </a:solidFill>
          </a:ln>
        </p:spPr>
        <p:txBody>
          <a:bodyPr/>
          <a:lstStyle/>
          <a:p>
            <a:r>
              <a:rPr lang="ru-RU" smtClean="0"/>
              <a:t>Вставка рисунка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3.xml"/><Relationship Id="rId3" Type="http://schemas.openxmlformats.org/officeDocument/2006/relationships/slideLayout" Target="../slideLayouts/slideLayout38.xml"/><Relationship Id="rId7" Type="http://schemas.openxmlformats.org/officeDocument/2006/relationships/slideLayout" Target="../slideLayouts/slideLayout42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7.xml"/><Relationship Id="rId1" Type="http://schemas.openxmlformats.org/officeDocument/2006/relationships/slideLayout" Target="../slideLayouts/slideLayout36.xml"/><Relationship Id="rId6" Type="http://schemas.openxmlformats.org/officeDocument/2006/relationships/slideLayout" Target="../slideLayouts/slideLayout41.xml"/><Relationship Id="rId11" Type="http://schemas.openxmlformats.org/officeDocument/2006/relationships/slideLayout" Target="../slideLayouts/slideLayout46.xml"/><Relationship Id="rId5" Type="http://schemas.openxmlformats.org/officeDocument/2006/relationships/slideLayout" Target="../slideLayouts/slideLayout40.xml"/><Relationship Id="rId10" Type="http://schemas.openxmlformats.org/officeDocument/2006/relationships/slideLayout" Target="../slideLayouts/slideLayout45.xml"/><Relationship Id="rId4" Type="http://schemas.openxmlformats.org/officeDocument/2006/relationships/slideLayout" Target="../slideLayouts/slideLayout39.xml"/><Relationship Id="rId9" Type="http://schemas.openxmlformats.org/officeDocument/2006/relationships/slideLayout" Target="../slideLayouts/slideLayout4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2"/>
                </a:solidFill>
              </a:defRPr>
            </a:lvl1pPr>
          </a:lstStyle>
          <a:p>
            <a:fld id="{CB3A2403-DB36-4500-8142-75BEB49089A6}" type="datetimeFigureOut">
              <a:rPr lang="kk-KZ" smtClean="0"/>
              <a:pPr/>
              <a:t>11-нау-15</a:t>
            </a:fld>
            <a:endParaRPr lang="kk-K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2"/>
                </a:solidFill>
              </a:defRPr>
            </a:lvl1pPr>
          </a:lstStyle>
          <a:p>
            <a:endParaRPr lang="kk-K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2"/>
                </a:solidFill>
              </a:defRPr>
            </a:lvl1pPr>
          </a:lstStyle>
          <a:p>
            <a:fld id="{9C9E06DA-87EF-4B87-AD5F-5903D8C3B9BB}" type="slidenum">
              <a:rPr lang="kk-KZ" smtClean="0"/>
              <a:pPr/>
              <a:t>‹#›</a:t>
            </a:fld>
            <a:endParaRPr lang="kk-KZ"/>
          </a:p>
        </p:txBody>
      </p:sp>
      <p:grpSp>
        <p:nvGrpSpPr>
          <p:cNvPr id="61" name="Group 60"/>
          <p:cNvGrpSpPr/>
          <p:nvPr/>
        </p:nvGrpSpPr>
        <p:grpSpPr>
          <a:xfrm>
            <a:off x="-33595" y="0"/>
            <a:ext cx="9177595" cy="6857999"/>
            <a:chOff x="-33595" y="0"/>
            <a:chExt cx="9177595" cy="6857999"/>
          </a:xfrm>
        </p:grpSpPr>
        <p:grpSp>
          <p:nvGrpSpPr>
            <p:cNvPr id="62" name="Group 182"/>
            <p:cNvGrpSpPr/>
            <p:nvPr/>
          </p:nvGrpSpPr>
          <p:grpSpPr>
            <a:xfrm>
              <a:off x="-33595" y="437091"/>
              <a:ext cx="9074452" cy="6174255"/>
              <a:chOff x="-33595" y="437091"/>
              <a:chExt cx="9074452" cy="6174255"/>
            </a:xfrm>
          </p:grpSpPr>
          <p:sp>
            <p:nvSpPr>
              <p:cNvPr id="92" name="Freeform 12"/>
              <p:cNvSpPr>
                <a:spLocks noChangeAspect="1"/>
              </p:cNvSpPr>
              <p:nvPr/>
            </p:nvSpPr>
            <p:spPr bwMode="auto">
              <a:xfrm rot="8051039">
                <a:off x="-11813" y="3783436"/>
                <a:ext cx="1054883" cy="1098447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28"/>
              <p:cNvSpPr>
                <a:spLocks noChangeAspect="1"/>
              </p:cNvSpPr>
              <p:nvPr/>
            </p:nvSpPr>
            <p:spPr bwMode="auto">
              <a:xfrm rot="7569598">
                <a:off x="558950" y="196683"/>
                <a:ext cx="832668" cy="1313484"/>
              </a:xfrm>
              <a:custGeom>
                <a:avLst/>
                <a:gdLst/>
                <a:ahLst/>
                <a:cxnLst>
                  <a:cxn ang="0">
                    <a:pos x="1140" y="784"/>
                  </a:cxn>
                  <a:cxn ang="0">
                    <a:pos x="1090" y="812"/>
                  </a:cxn>
                  <a:cxn ang="0">
                    <a:pos x="1052" y="766"/>
                  </a:cxn>
                  <a:cxn ang="0">
                    <a:pos x="956" y="774"/>
                  </a:cxn>
                  <a:cxn ang="0">
                    <a:pos x="842" y="848"/>
                  </a:cxn>
                  <a:cxn ang="0">
                    <a:pos x="824" y="848"/>
                  </a:cxn>
                  <a:cxn ang="0">
                    <a:pos x="928" y="698"/>
                  </a:cxn>
                  <a:cxn ang="0">
                    <a:pos x="952" y="538"/>
                  </a:cxn>
                  <a:cxn ang="0">
                    <a:pos x="898" y="354"/>
                  </a:cxn>
                  <a:cxn ang="0">
                    <a:pos x="792" y="312"/>
                  </a:cxn>
                  <a:cxn ang="0">
                    <a:pos x="688" y="238"/>
                  </a:cxn>
                  <a:cxn ang="0">
                    <a:pos x="600" y="68"/>
                  </a:cxn>
                  <a:cxn ang="0">
                    <a:pos x="592" y="0"/>
                  </a:cxn>
                  <a:cxn ang="0">
                    <a:pos x="558" y="150"/>
                  </a:cxn>
                  <a:cxn ang="0">
                    <a:pos x="452" y="278"/>
                  </a:cxn>
                  <a:cxn ang="0">
                    <a:pos x="322" y="338"/>
                  </a:cxn>
                  <a:cxn ang="0">
                    <a:pos x="252" y="452"/>
                  </a:cxn>
                  <a:cxn ang="0">
                    <a:pos x="234" y="628"/>
                  </a:cxn>
                  <a:cxn ang="0">
                    <a:pos x="320" y="786"/>
                  </a:cxn>
                  <a:cxn ang="0">
                    <a:pos x="356" y="856"/>
                  </a:cxn>
                  <a:cxn ang="0">
                    <a:pos x="288" y="804"/>
                  </a:cxn>
                  <a:cxn ang="0">
                    <a:pos x="174" y="760"/>
                  </a:cxn>
                  <a:cxn ang="0">
                    <a:pos x="110" y="782"/>
                  </a:cxn>
                  <a:cxn ang="0">
                    <a:pos x="84" y="810"/>
                  </a:cxn>
                  <a:cxn ang="0">
                    <a:pos x="18" y="742"/>
                  </a:cxn>
                  <a:cxn ang="0">
                    <a:pos x="6" y="734"/>
                  </a:cxn>
                  <a:cxn ang="0">
                    <a:pos x="4" y="942"/>
                  </a:cxn>
                  <a:cxn ang="0">
                    <a:pos x="52" y="1018"/>
                  </a:cxn>
                  <a:cxn ang="0">
                    <a:pos x="118" y="1050"/>
                  </a:cxn>
                  <a:cxn ang="0">
                    <a:pos x="200" y="1124"/>
                  </a:cxn>
                  <a:cxn ang="0">
                    <a:pos x="208" y="1206"/>
                  </a:cxn>
                  <a:cxn ang="0">
                    <a:pos x="154" y="1282"/>
                  </a:cxn>
                  <a:cxn ang="0">
                    <a:pos x="178" y="1312"/>
                  </a:cxn>
                  <a:cxn ang="0">
                    <a:pos x="338" y="1372"/>
                  </a:cxn>
                  <a:cxn ang="0">
                    <a:pos x="448" y="1374"/>
                  </a:cxn>
                  <a:cxn ang="0">
                    <a:pos x="558" y="1324"/>
                  </a:cxn>
                  <a:cxn ang="0">
                    <a:pos x="540" y="1616"/>
                  </a:cxn>
                  <a:cxn ang="0">
                    <a:pos x="474" y="1806"/>
                  </a:cxn>
                  <a:cxn ang="0">
                    <a:pos x="434" y="1842"/>
                  </a:cxn>
                  <a:cxn ang="0">
                    <a:pos x="450" y="1864"/>
                  </a:cxn>
                  <a:cxn ang="0">
                    <a:pos x="528" y="1860"/>
                  </a:cxn>
                  <a:cxn ang="0">
                    <a:pos x="554" y="1852"/>
                  </a:cxn>
                  <a:cxn ang="0">
                    <a:pos x="596" y="1730"/>
                  </a:cxn>
                  <a:cxn ang="0">
                    <a:pos x="634" y="1326"/>
                  </a:cxn>
                  <a:cxn ang="0">
                    <a:pos x="762" y="1380"/>
                  </a:cxn>
                  <a:cxn ang="0">
                    <a:pos x="866" y="1362"/>
                  </a:cxn>
                  <a:cxn ang="0">
                    <a:pos x="1032" y="1310"/>
                  </a:cxn>
                  <a:cxn ang="0">
                    <a:pos x="1018" y="1268"/>
                  </a:cxn>
                  <a:cxn ang="0">
                    <a:pos x="974" y="1194"/>
                  </a:cxn>
                  <a:cxn ang="0">
                    <a:pos x="996" y="1106"/>
                  </a:cxn>
                  <a:cxn ang="0">
                    <a:pos x="1080" y="1046"/>
                  </a:cxn>
                  <a:cxn ang="0">
                    <a:pos x="1148" y="1006"/>
                  </a:cxn>
                  <a:cxn ang="0">
                    <a:pos x="1186" y="920"/>
                  </a:cxn>
                  <a:cxn ang="0">
                    <a:pos x="1178" y="724"/>
                  </a:cxn>
                </a:cxnLst>
                <a:rect l="0" t="0" r="r" b="b"/>
                <a:pathLst>
                  <a:path w="1188" h="1874">
                    <a:moveTo>
                      <a:pt x="1170" y="730"/>
                    </a:moveTo>
                    <a:lnTo>
                      <a:pt x="1170" y="730"/>
                    </a:lnTo>
                    <a:lnTo>
                      <a:pt x="1168" y="742"/>
                    </a:lnTo>
                    <a:lnTo>
                      <a:pt x="1164" y="752"/>
                    </a:lnTo>
                    <a:lnTo>
                      <a:pt x="1154" y="768"/>
                    </a:lnTo>
                    <a:lnTo>
                      <a:pt x="1140" y="784"/>
                    </a:lnTo>
                    <a:lnTo>
                      <a:pt x="1126" y="796"/>
                    </a:lnTo>
                    <a:lnTo>
                      <a:pt x="1114" y="804"/>
                    </a:lnTo>
                    <a:lnTo>
                      <a:pt x="1102" y="810"/>
                    </a:lnTo>
                    <a:lnTo>
                      <a:pt x="1092" y="816"/>
                    </a:lnTo>
                    <a:lnTo>
                      <a:pt x="1092" y="816"/>
                    </a:lnTo>
                    <a:lnTo>
                      <a:pt x="1090" y="812"/>
                    </a:lnTo>
                    <a:lnTo>
                      <a:pt x="1088" y="802"/>
                    </a:lnTo>
                    <a:lnTo>
                      <a:pt x="1080" y="790"/>
                    </a:lnTo>
                    <a:lnTo>
                      <a:pt x="1076" y="782"/>
                    </a:lnTo>
                    <a:lnTo>
                      <a:pt x="1068" y="776"/>
                    </a:lnTo>
                    <a:lnTo>
                      <a:pt x="1060" y="770"/>
                    </a:lnTo>
                    <a:lnTo>
                      <a:pt x="1052" y="766"/>
                    </a:lnTo>
                    <a:lnTo>
                      <a:pt x="1040" y="762"/>
                    </a:lnTo>
                    <a:lnTo>
                      <a:pt x="1028" y="760"/>
                    </a:lnTo>
                    <a:lnTo>
                      <a:pt x="1012" y="760"/>
                    </a:lnTo>
                    <a:lnTo>
                      <a:pt x="996" y="762"/>
                    </a:lnTo>
                    <a:lnTo>
                      <a:pt x="976" y="768"/>
                    </a:lnTo>
                    <a:lnTo>
                      <a:pt x="956" y="774"/>
                    </a:lnTo>
                    <a:lnTo>
                      <a:pt x="956" y="774"/>
                    </a:lnTo>
                    <a:lnTo>
                      <a:pt x="924" y="790"/>
                    </a:lnTo>
                    <a:lnTo>
                      <a:pt x="898" y="804"/>
                    </a:lnTo>
                    <a:lnTo>
                      <a:pt x="878" y="818"/>
                    </a:lnTo>
                    <a:lnTo>
                      <a:pt x="862" y="830"/>
                    </a:lnTo>
                    <a:lnTo>
                      <a:pt x="842" y="848"/>
                    </a:lnTo>
                    <a:lnTo>
                      <a:pt x="836" y="854"/>
                    </a:lnTo>
                    <a:lnTo>
                      <a:pt x="830" y="856"/>
                    </a:lnTo>
                    <a:lnTo>
                      <a:pt x="830" y="856"/>
                    </a:lnTo>
                    <a:lnTo>
                      <a:pt x="826" y="856"/>
                    </a:lnTo>
                    <a:lnTo>
                      <a:pt x="824" y="854"/>
                    </a:lnTo>
                    <a:lnTo>
                      <a:pt x="824" y="848"/>
                    </a:lnTo>
                    <a:lnTo>
                      <a:pt x="824" y="848"/>
                    </a:lnTo>
                    <a:lnTo>
                      <a:pt x="838" y="828"/>
                    </a:lnTo>
                    <a:lnTo>
                      <a:pt x="866" y="786"/>
                    </a:lnTo>
                    <a:lnTo>
                      <a:pt x="920" y="710"/>
                    </a:lnTo>
                    <a:lnTo>
                      <a:pt x="920" y="710"/>
                    </a:lnTo>
                    <a:lnTo>
                      <a:pt x="928" y="698"/>
                    </a:lnTo>
                    <a:lnTo>
                      <a:pt x="936" y="686"/>
                    </a:lnTo>
                    <a:lnTo>
                      <a:pt x="946" y="658"/>
                    </a:lnTo>
                    <a:lnTo>
                      <a:pt x="952" y="628"/>
                    </a:lnTo>
                    <a:lnTo>
                      <a:pt x="956" y="598"/>
                    </a:lnTo>
                    <a:lnTo>
                      <a:pt x="956" y="568"/>
                    </a:lnTo>
                    <a:lnTo>
                      <a:pt x="952" y="538"/>
                    </a:lnTo>
                    <a:lnTo>
                      <a:pt x="948" y="508"/>
                    </a:lnTo>
                    <a:lnTo>
                      <a:pt x="942" y="478"/>
                    </a:lnTo>
                    <a:lnTo>
                      <a:pt x="934" y="452"/>
                    </a:lnTo>
                    <a:lnTo>
                      <a:pt x="926" y="426"/>
                    </a:lnTo>
                    <a:lnTo>
                      <a:pt x="910" y="384"/>
                    </a:lnTo>
                    <a:lnTo>
                      <a:pt x="898" y="354"/>
                    </a:lnTo>
                    <a:lnTo>
                      <a:pt x="892" y="344"/>
                    </a:lnTo>
                    <a:lnTo>
                      <a:pt x="892" y="344"/>
                    </a:lnTo>
                    <a:lnTo>
                      <a:pt x="864" y="338"/>
                    </a:lnTo>
                    <a:lnTo>
                      <a:pt x="838" y="330"/>
                    </a:lnTo>
                    <a:lnTo>
                      <a:pt x="814" y="322"/>
                    </a:lnTo>
                    <a:lnTo>
                      <a:pt x="792" y="312"/>
                    </a:lnTo>
                    <a:lnTo>
                      <a:pt x="770" y="302"/>
                    </a:lnTo>
                    <a:lnTo>
                      <a:pt x="752" y="290"/>
                    </a:lnTo>
                    <a:lnTo>
                      <a:pt x="734" y="278"/>
                    </a:lnTo>
                    <a:lnTo>
                      <a:pt x="716" y="266"/>
                    </a:lnTo>
                    <a:lnTo>
                      <a:pt x="702" y="252"/>
                    </a:lnTo>
                    <a:lnTo>
                      <a:pt x="688" y="238"/>
                    </a:lnTo>
                    <a:lnTo>
                      <a:pt x="664" y="210"/>
                    </a:lnTo>
                    <a:lnTo>
                      <a:pt x="644" y="180"/>
                    </a:lnTo>
                    <a:lnTo>
                      <a:pt x="628" y="150"/>
                    </a:lnTo>
                    <a:lnTo>
                      <a:pt x="616" y="122"/>
                    </a:lnTo>
                    <a:lnTo>
                      <a:pt x="608" y="94"/>
                    </a:lnTo>
                    <a:lnTo>
                      <a:pt x="600" y="68"/>
                    </a:lnTo>
                    <a:lnTo>
                      <a:pt x="596" y="46"/>
                    </a:lnTo>
                    <a:lnTo>
                      <a:pt x="594" y="12"/>
                    </a:lnTo>
                    <a:lnTo>
                      <a:pt x="594" y="0"/>
                    </a:lnTo>
                    <a:lnTo>
                      <a:pt x="594" y="4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92" y="12"/>
                    </a:lnTo>
                    <a:lnTo>
                      <a:pt x="590" y="46"/>
                    </a:lnTo>
                    <a:lnTo>
                      <a:pt x="586" y="68"/>
                    </a:lnTo>
                    <a:lnTo>
                      <a:pt x="578" y="94"/>
                    </a:lnTo>
                    <a:lnTo>
                      <a:pt x="570" y="122"/>
                    </a:lnTo>
                    <a:lnTo>
                      <a:pt x="558" y="150"/>
                    </a:lnTo>
                    <a:lnTo>
                      <a:pt x="542" y="180"/>
                    </a:lnTo>
                    <a:lnTo>
                      <a:pt x="522" y="210"/>
                    </a:lnTo>
                    <a:lnTo>
                      <a:pt x="498" y="238"/>
                    </a:lnTo>
                    <a:lnTo>
                      <a:pt x="484" y="252"/>
                    </a:lnTo>
                    <a:lnTo>
                      <a:pt x="470" y="266"/>
                    </a:lnTo>
                    <a:lnTo>
                      <a:pt x="452" y="278"/>
                    </a:lnTo>
                    <a:lnTo>
                      <a:pt x="434" y="290"/>
                    </a:lnTo>
                    <a:lnTo>
                      <a:pt x="416" y="302"/>
                    </a:lnTo>
                    <a:lnTo>
                      <a:pt x="394" y="312"/>
                    </a:lnTo>
                    <a:lnTo>
                      <a:pt x="372" y="322"/>
                    </a:lnTo>
                    <a:lnTo>
                      <a:pt x="348" y="330"/>
                    </a:lnTo>
                    <a:lnTo>
                      <a:pt x="322" y="338"/>
                    </a:lnTo>
                    <a:lnTo>
                      <a:pt x="294" y="344"/>
                    </a:lnTo>
                    <a:lnTo>
                      <a:pt x="294" y="344"/>
                    </a:lnTo>
                    <a:lnTo>
                      <a:pt x="288" y="354"/>
                    </a:lnTo>
                    <a:lnTo>
                      <a:pt x="276" y="384"/>
                    </a:lnTo>
                    <a:lnTo>
                      <a:pt x="260" y="426"/>
                    </a:lnTo>
                    <a:lnTo>
                      <a:pt x="252" y="452"/>
                    </a:lnTo>
                    <a:lnTo>
                      <a:pt x="244" y="478"/>
                    </a:lnTo>
                    <a:lnTo>
                      <a:pt x="238" y="508"/>
                    </a:lnTo>
                    <a:lnTo>
                      <a:pt x="234" y="538"/>
                    </a:lnTo>
                    <a:lnTo>
                      <a:pt x="230" y="568"/>
                    </a:lnTo>
                    <a:lnTo>
                      <a:pt x="230" y="598"/>
                    </a:lnTo>
                    <a:lnTo>
                      <a:pt x="234" y="628"/>
                    </a:lnTo>
                    <a:lnTo>
                      <a:pt x="240" y="658"/>
                    </a:lnTo>
                    <a:lnTo>
                      <a:pt x="250" y="686"/>
                    </a:lnTo>
                    <a:lnTo>
                      <a:pt x="258" y="698"/>
                    </a:lnTo>
                    <a:lnTo>
                      <a:pt x="266" y="710"/>
                    </a:lnTo>
                    <a:lnTo>
                      <a:pt x="266" y="710"/>
                    </a:lnTo>
                    <a:lnTo>
                      <a:pt x="320" y="786"/>
                    </a:lnTo>
                    <a:lnTo>
                      <a:pt x="348" y="828"/>
                    </a:lnTo>
                    <a:lnTo>
                      <a:pt x="362" y="848"/>
                    </a:lnTo>
                    <a:lnTo>
                      <a:pt x="362" y="848"/>
                    </a:lnTo>
                    <a:lnTo>
                      <a:pt x="362" y="854"/>
                    </a:lnTo>
                    <a:lnTo>
                      <a:pt x="360" y="856"/>
                    </a:lnTo>
                    <a:lnTo>
                      <a:pt x="356" y="856"/>
                    </a:lnTo>
                    <a:lnTo>
                      <a:pt x="356" y="856"/>
                    </a:lnTo>
                    <a:lnTo>
                      <a:pt x="350" y="854"/>
                    </a:lnTo>
                    <a:lnTo>
                      <a:pt x="344" y="848"/>
                    </a:lnTo>
                    <a:lnTo>
                      <a:pt x="324" y="830"/>
                    </a:lnTo>
                    <a:lnTo>
                      <a:pt x="308" y="818"/>
                    </a:lnTo>
                    <a:lnTo>
                      <a:pt x="288" y="804"/>
                    </a:lnTo>
                    <a:lnTo>
                      <a:pt x="262" y="790"/>
                    </a:lnTo>
                    <a:lnTo>
                      <a:pt x="230" y="774"/>
                    </a:lnTo>
                    <a:lnTo>
                      <a:pt x="230" y="774"/>
                    </a:lnTo>
                    <a:lnTo>
                      <a:pt x="210" y="768"/>
                    </a:lnTo>
                    <a:lnTo>
                      <a:pt x="190" y="762"/>
                    </a:lnTo>
                    <a:lnTo>
                      <a:pt x="174" y="760"/>
                    </a:lnTo>
                    <a:lnTo>
                      <a:pt x="158" y="760"/>
                    </a:lnTo>
                    <a:lnTo>
                      <a:pt x="146" y="762"/>
                    </a:lnTo>
                    <a:lnTo>
                      <a:pt x="134" y="766"/>
                    </a:lnTo>
                    <a:lnTo>
                      <a:pt x="126" y="770"/>
                    </a:lnTo>
                    <a:lnTo>
                      <a:pt x="118" y="776"/>
                    </a:lnTo>
                    <a:lnTo>
                      <a:pt x="110" y="782"/>
                    </a:lnTo>
                    <a:lnTo>
                      <a:pt x="106" y="790"/>
                    </a:lnTo>
                    <a:lnTo>
                      <a:pt x="98" y="802"/>
                    </a:lnTo>
                    <a:lnTo>
                      <a:pt x="96" y="812"/>
                    </a:lnTo>
                    <a:lnTo>
                      <a:pt x="94" y="816"/>
                    </a:lnTo>
                    <a:lnTo>
                      <a:pt x="94" y="816"/>
                    </a:lnTo>
                    <a:lnTo>
                      <a:pt x="84" y="810"/>
                    </a:lnTo>
                    <a:lnTo>
                      <a:pt x="72" y="804"/>
                    </a:lnTo>
                    <a:lnTo>
                      <a:pt x="60" y="796"/>
                    </a:lnTo>
                    <a:lnTo>
                      <a:pt x="46" y="784"/>
                    </a:lnTo>
                    <a:lnTo>
                      <a:pt x="34" y="768"/>
                    </a:lnTo>
                    <a:lnTo>
                      <a:pt x="22" y="752"/>
                    </a:lnTo>
                    <a:lnTo>
                      <a:pt x="18" y="742"/>
                    </a:lnTo>
                    <a:lnTo>
                      <a:pt x="16" y="730"/>
                    </a:lnTo>
                    <a:lnTo>
                      <a:pt x="16" y="730"/>
                    </a:lnTo>
                    <a:lnTo>
                      <a:pt x="14" y="722"/>
                    </a:lnTo>
                    <a:lnTo>
                      <a:pt x="10" y="722"/>
                    </a:lnTo>
                    <a:lnTo>
                      <a:pt x="8" y="724"/>
                    </a:lnTo>
                    <a:lnTo>
                      <a:pt x="6" y="734"/>
                    </a:lnTo>
                    <a:lnTo>
                      <a:pt x="4" y="762"/>
                    </a:lnTo>
                    <a:lnTo>
                      <a:pt x="0" y="800"/>
                    </a:lnTo>
                    <a:lnTo>
                      <a:pt x="0" y="842"/>
                    </a:lnTo>
                    <a:lnTo>
                      <a:pt x="0" y="884"/>
                    </a:lnTo>
                    <a:lnTo>
                      <a:pt x="0" y="920"/>
                    </a:lnTo>
                    <a:lnTo>
                      <a:pt x="4" y="942"/>
                    </a:lnTo>
                    <a:lnTo>
                      <a:pt x="4" y="942"/>
                    </a:lnTo>
                    <a:lnTo>
                      <a:pt x="8" y="958"/>
                    </a:lnTo>
                    <a:lnTo>
                      <a:pt x="16" y="974"/>
                    </a:lnTo>
                    <a:lnTo>
                      <a:pt x="26" y="990"/>
                    </a:lnTo>
                    <a:lnTo>
                      <a:pt x="38" y="1006"/>
                    </a:lnTo>
                    <a:lnTo>
                      <a:pt x="52" y="1018"/>
                    </a:lnTo>
                    <a:lnTo>
                      <a:pt x="66" y="1030"/>
                    </a:lnTo>
                    <a:lnTo>
                      <a:pt x="80" y="1038"/>
                    </a:lnTo>
                    <a:lnTo>
                      <a:pt x="96" y="1042"/>
                    </a:lnTo>
                    <a:lnTo>
                      <a:pt x="96" y="1042"/>
                    </a:lnTo>
                    <a:lnTo>
                      <a:pt x="106" y="1046"/>
                    </a:lnTo>
                    <a:lnTo>
                      <a:pt x="118" y="1050"/>
                    </a:lnTo>
                    <a:lnTo>
                      <a:pt x="132" y="1058"/>
                    </a:lnTo>
                    <a:lnTo>
                      <a:pt x="146" y="1066"/>
                    </a:lnTo>
                    <a:lnTo>
                      <a:pt x="162" y="1078"/>
                    </a:lnTo>
                    <a:lnTo>
                      <a:pt x="176" y="1092"/>
                    </a:lnTo>
                    <a:lnTo>
                      <a:pt x="190" y="1106"/>
                    </a:lnTo>
                    <a:lnTo>
                      <a:pt x="200" y="1124"/>
                    </a:lnTo>
                    <a:lnTo>
                      <a:pt x="210" y="1142"/>
                    </a:lnTo>
                    <a:lnTo>
                      <a:pt x="214" y="1162"/>
                    </a:lnTo>
                    <a:lnTo>
                      <a:pt x="214" y="1172"/>
                    </a:lnTo>
                    <a:lnTo>
                      <a:pt x="214" y="1184"/>
                    </a:lnTo>
                    <a:lnTo>
                      <a:pt x="212" y="1194"/>
                    </a:lnTo>
                    <a:lnTo>
                      <a:pt x="208" y="1206"/>
                    </a:lnTo>
                    <a:lnTo>
                      <a:pt x="204" y="1218"/>
                    </a:lnTo>
                    <a:lnTo>
                      <a:pt x="198" y="1230"/>
                    </a:lnTo>
                    <a:lnTo>
                      <a:pt x="190" y="1242"/>
                    </a:lnTo>
                    <a:lnTo>
                      <a:pt x="180" y="1256"/>
                    </a:lnTo>
                    <a:lnTo>
                      <a:pt x="168" y="1268"/>
                    </a:lnTo>
                    <a:lnTo>
                      <a:pt x="154" y="1282"/>
                    </a:lnTo>
                    <a:lnTo>
                      <a:pt x="138" y="1294"/>
                    </a:lnTo>
                    <a:lnTo>
                      <a:pt x="120" y="1308"/>
                    </a:lnTo>
                    <a:lnTo>
                      <a:pt x="120" y="1308"/>
                    </a:lnTo>
                    <a:lnTo>
                      <a:pt x="136" y="1308"/>
                    </a:lnTo>
                    <a:lnTo>
                      <a:pt x="154" y="1310"/>
                    </a:lnTo>
                    <a:lnTo>
                      <a:pt x="178" y="1312"/>
                    </a:lnTo>
                    <a:lnTo>
                      <a:pt x="208" y="1318"/>
                    </a:lnTo>
                    <a:lnTo>
                      <a:pt x="242" y="1328"/>
                    </a:lnTo>
                    <a:lnTo>
                      <a:pt x="280" y="1342"/>
                    </a:lnTo>
                    <a:lnTo>
                      <a:pt x="320" y="1362"/>
                    </a:lnTo>
                    <a:lnTo>
                      <a:pt x="320" y="1362"/>
                    </a:lnTo>
                    <a:lnTo>
                      <a:pt x="338" y="1372"/>
                    </a:lnTo>
                    <a:lnTo>
                      <a:pt x="356" y="1376"/>
                    </a:lnTo>
                    <a:lnTo>
                      <a:pt x="374" y="1380"/>
                    </a:lnTo>
                    <a:lnTo>
                      <a:pt x="394" y="1382"/>
                    </a:lnTo>
                    <a:lnTo>
                      <a:pt x="412" y="1380"/>
                    </a:lnTo>
                    <a:lnTo>
                      <a:pt x="430" y="1378"/>
                    </a:lnTo>
                    <a:lnTo>
                      <a:pt x="448" y="1374"/>
                    </a:lnTo>
                    <a:lnTo>
                      <a:pt x="464" y="1370"/>
                    </a:lnTo>
                    <a:lnTo>
                      <a:pt x="496" y="1358"/>
                    </a:lnTo>
                    <a:lnTo>
                      <a:pt x="522" y="1344"/>
                    </a:lnTo>
                    <a:lnTo>
                      <a:pt x="544" y="1332"/>
                    </a:lnTo>
                    <a:lnTo>
                      <a:pt x="558" y="1324"/>
                    </a:lnTo>
                    <a:lnTo>
                      <a:pt x="558" y="1324"/>
                    </a:lnTo>
                    <a:lnTo>
                      <a:pt x="558" y="1362"/>
                    </a:lnTo>
                    <a:lnTo>
                      <a:pt x="558" y="1422"/>
                    </a:lnTo>
                    <a:lnTo>
                      <a:pt x="554" y="1496"/>
                    </a:lnTo>
                    <a:lnTo>
                      <a:pt x="550" y="1534"/>
                    </a:lnTo>
                    <a:lnTo>
                      <a:pt x="546" y="1576"/>
                    </a:lnTo>
                    <a:lnTo>
                      <a:pt x="540" y="1616"/>
                    </a:lnTo>
                    <a:lnTo>
                      <a:pt x="532" y="1656"/>
                    </a:lnTo>
                    <a:lnTo>
                      <a:pt x="524" y="1696"/>
                    </a:lnTo>
                    <a:lnTo>
                      <a:pt x="512" y="1732"/>
                    </a:lnTo>
                    <a:lnTo>
                      <a:pt x="498" y="1764"/>
                    </a:lnTo>
                    <a:lnTo>
                      <a:pt x="482" y="1794"/>
                    </a:lnTo>
                    <a:lnTo>
                      <a:pt x="474" y="1806"/>
                    </a:lnTo>
                    <a:lnTo>
                      <a:pt x="464" y="1816"/>
                    </a:lnTo>
                    <a:lnTo>
                      <a:pt x="454" y="1826"/>
                    </a:lnTo>
                    <a:lnTo>
                      <a:pt x="442" y="1834"/>
                    </a:lnTo>
                    <a:lnTo>
                      <a:pt x="442" y="1834"/>
                    </a:lnTo>
                    <a:lnTo>
                      <a:pt x="438" y="1838"/>
                    </a:lnTo>
                    <a:lnTo>
                      <a:pt x="434" y="1842"/>
                    </a:lnTo>
                    <a:lnTo>
                      <a:pt x="434" y="1846"/>
                    </a:lnTo>
                    <a:lnTo>
                      <a:pt x="434" y="1850"/>
                    </a:lnTo>
                    <a:lnTo>
                      <a:pt x="438" y="1854"/>
                    </a:lnTo>
                    <a:lnTo>
                      <a:pt x="442" y="1858"/>
                    </a:lnTo>
                    <a:lnTo>
                      <a:pt x="442" y="1858"/>
                    </a:lnTo>
                    <a:lnTo>
                      <a:pt x="450" y="1864"/>
                    </a:lnTo>
                    <a:lnTo>
                      <a:pt x="460" y="1868"/>
                    </a:lnTo>
                    <a:lnTo>
                      <a:pt x="470" y="1872"/>
                    </a:lnTo>
                    <a:lnTo>
                      <a:pt x="482" y="1874"/>
                    </a:lnTo>
                    <a:lnTo>
                      <a:pt x="496" y="1874"/>
                    </a:lnTo>
                    <a:lnTo>
                      <a:pt x="512" y="1870"/>
                    </a:lnTo>
                    <a:lnTo>
                      <a:pt x="528" y="1860"/>
                    </a:lnTo>
                    <a:lnTo>
                      <a:pt x="528" y="1860"/>
                    </a:lnTo>
                    <a:lnTo>
                      <a:pt x="532" y="1858"/>
                    </a:lnTo>
                    <a:lnTo>
                      <a:pt x="538" y="1856"/>
                    </a:lnTo>
                    <a:lnTo>
                      <a:pt x="546" y="1856"/>
                    </a:lnTo>
                    <a:lnTo>
                      <a:pt x="550" y="1854"/>
                    </a:lnTo>
                    <a:lnTo>
                      <a:pt x="554" y="1852"/>
                    </a:lnTo>
                    <a:lnTo>
                      <a:pt x="558" y="1848"/>
                    </a:lnTo>
                    <a:lnTo>
                      <a:pt x="562" y="1842"/>
                    </a:lnTo>
                    <a:lnTo>
                      <a:pt x="562" y="1842"/>
                    </a:lnTo>
                    <a:lnTo>
                      <a:pt x="574" y="1814"/>
                    </a:lnTo>
                    <a:lnTo>
                      <a:pt x="586" y="1776"/>
                    </a:lnTo>
                    <a:lnTo>
                      <a:pt x="596" y="1730"/>
                    </a:lnTo>
                    <a:lnTo>
                      <a:pt x="606" y="1672"/>
                    </a:lnTo>
                    <a:lnTo>
                      <a:pt x="614" y="1604"/>
                    </a:lnTo>
                    <a:lnTo>
                      <a:pt x="622" y="1524"/>
                    </a:lnTo>
                    <a:lnTo>
                      <a:pt x="628" y="1432"/>
                    </a:lnTo>
                    <a:lnTo>
                      <a:pt x="634" y="1326"/>
                    </a:lnTo>
                    <a:lnTo>
                      <a:pt x="634" y="1326"/>
                    </a:lnTo>
                    <a:lnTo>
                      <a:pt x="650" y="1338"/>
                    </a:lnTo>
                    <a:lnTo>
                      <a:pt x="672" y="1350"/>
                    </a:lnTo>
                    <a:lnTo>
                      <a:pt x="698" y="1362"/>
                    </a:lnTo>
                    <a:lnTo>
                      <a:pt x="730" y="1372"/>
                    </a:lnTo>
                    <a:lnTo>
                      <a:pt x="746" y="1376"/>
                    </a:lnTo>
                    <a:lnTo>
                      <a:pt x="762" y="1380"/>
                    </a:lnTo>
                    <a:lnTo>
                      <a:pt x="780" y="1382"/>
                    </a:lnTo>
                    <a:lnTo>
                      <a:pt x="796" y="1382"/>
                    </a:lnTo>
                    <a:lnTo>
                      <a:pt x="814" y="1380"/>
                    </a:lnTo>
                    <a:lnTo>
                      <a:pt x="832" y="1376"/>
                    </a:lnTo>
                    <a:lnTo>
                      <a:pt x="850" y="1370"/>
                    </a:lnTo>
                    <a:lnTo>
                      <a:pt x="866" y="1362"/>
                    </a:lnTo>
                    <a:lnTo>
                      <a:pt x="866" y="1362"/>
                    </a:lnTo>
                    <a:lnTo>
                      <a:pt x="906" y="1342"/>
                    </a:lnTo>
                    <a:lnTo>
                      <a:pt x="944" y="1328"/>
                    </a:lnTo>
                    <a:lnTo>
                      <a:pt x="978" y="1318"/>
                    </a:lnTo>
                    <a:lnTo>
                      <a:pt x="1008" y="1312"/>
                    </a:lnTo>
                    <a:lnTo>
                      <a:pt x="1032" y="1310"/>
                    </a:lnTo>
                    <a:lnTo>
                      <a:pt x="1050" y="1308"/>
                    </a:lnTo>
                    <a:lnTo>
                      <a:pt x="1066" y="1308"/>
                    </a:lnTo>
                    <a:lnTo>
                      <a:pt x="1066" y="1308"/>
                    </a:lnTo>
                    <a:lnTo>
                      <a:pt x="1048" y="1294"/>
                    </a:lnTo>
                    <a:lnTo>
                      <a:pt x="1032" y="1282"/>
                    </a:lnTo>
                    <a:lnTo>
                      <a:pt x="1018" y="1268"/>
                    </a:lnTo>
                    <a:lnTo>
                      <a:pt x="1006" y="1256"/>
                    </a:lnTo>
                    <a:lnTo>
                      <a:pt x="998" y="1242"/>
                    </a:lnTo>
                    <a:lnTo>
                      <a:pt x="988" y="1230"/>
                    </a:lnTo>
                    <a:lnTo>
                      <a:pt x="982" y="1218"/>
                    </a:lnTo>
                    <a:lnTo>
                      <a:pt x="978" y="1206"/>
                    </a:lnTo>
                    <a:lnTo>
                      <a:pt x="974" y="1194"/>
                    </a:lnTo>
                    <a:lnTo>
                      <a:pt x="972" y="1184"/>
                    </a:lnTo>
                    <a:lnTo>
                      <a:pt x="972" y="1172"/>
                    </a:lnTo>
                    <a:lnTo>
                      <a:pt x="972" y="1162"/>
                    </a:lnTo>
                    <a:lnTo>
                      <a:pt x="976" y="1142"/>
                    </a:lnTo>
                    <a:lnTo>
                      <a:pt x="986" y="1124"/>
                    </a:lnTo>
                    <a:lnTo>
                      <a:pt x="996" y="1106"/>
                    </a:lnTo>
                    <a:lnTo>
                      <a:pt x="1010" y="1092"/>
                    </a:lnTo>
                    <a:lnTo>
                      <a:pt x="1024" y="1078"/>
                    </a:lnTo>
                    <a:lnTo>
                      <a:pt x="1040" y="1066"/>
                    </a:lnTo>
                    <a:lnTo>
                      <a:pt x="1054" y="1058"/>
                    </a:lnTo>
                    <a:lnTo>
                      <a:pt x="1068" y="1050"/>
                    </a:lnTo>
                    <a:lnTo>
                      <a:pt x="1080" y="1046"/>
                    </a:lnTo>
                    <a:lnTo>
                      <a:pt x="1090" y="1042"/>
                    </a:lnTo>
                    <a:lnTo>
                      <a:pt x="1090" y="1042"/>
                    </a:lnTo>
                    <a:lnTo>
                      <a:pt x="1106" y="1038"/>
                    </a:lnTo>
                    <a:lnTo>
                      <a:pt x="1120" y="1030"/>
                    </a:lnTo>
                    <a:lnTo>
                      <a:pt x="1134" y="1018"/>
                    </a:lnTo>
                    <a:lnTo>
                      <a:pt x="1148" y="1006"/>
                    </a:lnTo>
                    <a:lnTo>
                      <a:pt x="1160" y="990"/>
                    </a:lnTo>
                    <a:lnTo>
                      <a:pt x="1170" y="974"/>
                    </a:lnTo>
                    <a:lnTo>
                      <a:pt x="1178" y="958"/>
                    </a:lnTo>
                    <a:lnTo>
                      <a:pt x="1182" y="942"/>
                    </a:lnTo>
                    <a:lnTo>
                      <a:pt x="1182" y="942"/>
                    </a:lnTo>
                    <a:lnTo>
                      <a:pt x="1186" y="920"/>
                    </a:lnTo>
                    <a:lnTo>
                      <a:pt x="1188" y="884"/>
                    </a:lnTo>
                    <a:lnTo>
                      <a:pt x="1186" y="842"/>
                    </a:lnTo>
                    <a:lnTo>
                      <a:pt x="1186" y="800"/>
                    </a:lnTo>
                    <a:lnTo>
                      <a:pt x="1182" y="762"/>
                    </a:lnTo>
                    <a:lnTo>
                      <a:pt x="1180" y="734"/>
                    </a:lnTo>
                    <a:lnTo>
                      <a:pt x="1178" y="724"/>
                    </a:lnTo>
                    <a:lnTo>
                      <a:pt x="1176" y="722"/>
                    </a:lnTo>
                    <a:lnTo>
                      <a:pt x="1172" y="722"/>
                    </a:lnTo>
                    <a:lnTo>
                      <a:pt x="1170" y="730"/>
                    </a:lnTo>
                    <a:lnTo>
                      <a:pt x="1170" y="730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36"/>
              <p:cNvSpPr>
                <a:spLocks noChangeAspect="1"/>
              </p:cNvSpPr>
              <p:nvPr/>
            </p:nvSpPr>
            <p:spPr bwMode="auto">
              <a:xfrm rot="11849821">
                <a:off x="7750232" y="597775"/>
                <a:ext cx="1064273" cy="1063143"/>
              </a:xfrm>
              <a:custGeom>
                <a:avLst/>
                <a:gdLst/>
                <a:ahLst/>
                <a:cxnLst>
                  <a:cxn ang="0">
                    <a:pos x="1280" y="874"/>
                  </a:cxn>
                  <a:cxn ang="0">
                    <a:pos x="1142" y="974"/>
                  </a:cxn>
                  <a:cxn ang="0">
                    <a:pos x="1150" y="944"/>
                  </a:cxn>
                  <a:cxn ang="0">
                    <a:pos x="1196" y="832"/>
                  </a:cxn>
                  <a:cxn ang="0">
                    <a:pos x="1194" y="590"/>
                  </a:cxn>
                  <a:cxn ang="0">
                    <a:pos x="1152" y="368"/>
                  </a:cxn>
                  <a:cxn ang="0">
                    <a:pos x="1020" y="148"/>
                  </a:cxn>
                  <a:cxn ang="0">
                    <a:pos x="958" y="62"/>
                  </a:cxn>
                  <a:cxn ang="0">
                    <a:pos x="942" y="0"/>
                  </a:cxn>
                  <a:cxn ang="0">
                    <a:pos x="930" y="44"/>
                  </a:cxn>
                  <a:cxn ang="0">
                    <a:pos x="884" y="120"/>
                  </a:cxn>
                  <a:cxn ang="0">
                    <a:pos x="738" y="346"/>
                  </a:cxn>
                  <a:cxn ang="0">
                    <a:pos x="702" y="516"/>
                  </a:cxn>
                  <a:cxn ang="0">
                    <a:pos x="680" y="794"/>
                  </a:cxn>
                  <a:cxn ang="0">
                    <a:pos x="724" y="930"/>
                  </a:cxn>
                  <a:cxn ang="0">
                    <a:pos x="744" y="972"/>
                  </a:cxn>
                  <a:cxn ang="0">
                    <a:pos x="636" y="896"/>
                  </a:cxn>
                  <a:cxn ang="0">
                    <a:pos x="504" y="826"/>
                  </a:cxn>
                  <a:cxn ang="0">
                    <a:pos x="118" y="794"/>
                  </a:cxn>
                  <a:cxn ang="0">
                    <a:pos x="72" y="836"/>
                  </a:cxn>
                  <a:cxn ang="0">
                    <a:pos x="232" y="986"/>
                  </a:cxn>
                  <a:cxn ang="0">
                    <a:pos x="424" y="1194"/>
                  </a:cxn>
                  <a:cxn ang="0">
                    <a:pos x="608" y="1266"/>
                  </a:cxn>
                  <a:cxn ang="0">
                    <a:pos x="698" y="1248"/>
                  </a:cxn>
                  <a:cxn ang="0">
                    <a:pos x="708" y="1268"/>
                  </a:cxn>
                  <a:cxn ang="0">
                    <a:pos x="558" y="1382"/>
                  </a:cxn>
                  <a:cxn ang="0">
                    <a:pos x="416" y="1562"/>
                  </a:cxn>
                  <a:cxn ang="0">
                    <a:pos x="460" y="1634"/>
                  </a:cxn>
                  <a:cxn ang="0">
                    <a:pos x="628" y="1588"/>
                  </a:cxn>
                  <a:cxn ang="0">
                    <a:pos x="752" y="1516"/>
                  </a:cxn>
                  <a:cxn ang="0">
                    <a:pos x="784" y="1576"/>
                  </a:cxn>
                  <a:cxn ang="0">
                    <a:pos x="816" y="1560"/>
                  </a:cxn>
                  <a:cxn ang="0">
                    <a:pos x="858" y="1422"/>
                  </a:cxn>
                  <a:cxn ang="0">
                    <a:pos x="904" y="1368"/>
                  </a:cxn>
                  <a:cxn ang="0">
                    <a:pos x="878" y="1664"/>
                  </a:cxn>
                  <a:cxn ang="0">
                    <a:pos x="810" y="1824"/>
                  </a:cxn>
                  <a:cxn ang="0">
                    <a:pos x="780" y="1854"/>
                  </a:cxn>
                  <a:cxn ang="0">
                    <a:pos x="806" y="1876"/>
                  </a:cxn>
                  <a:cxn ang="0">
                    <a:pos x="874" y="1868"/>
                  </a:cxn>
                  <a:cxn ang="0">
                    <a:pos x="904" y="1856"/>
                  </a:cxn>
                  <a:cxn ang="0">
                    <a:pos x="952" y="1680"/>
                  </a:cxn>
                  <a:cxn ang="0">
                    <a:pos x="988" y="1342"/>
                  </a:cxn>
                  <a:cxn ang="0">
                    <a:pos x="1062" y="1548"/>
                  </a:cxn>
                  <a:cxn ang="0">
                    <a:pos x="1084" y="1572"/>
                  </a:cxn>
                  <a:cxn ang="0">
                    <a:pos x="1112" y="1566"/>
                  </a:cxn>
                  <a:cxn ang="0">
                    <a:pos x="1162" y="1530"/>
                  </a:cxn>
                  <a:cxn ang="0">
                    <a:pos x="1344" y="1620"/>
                  </a:cxn>
                  <a:cxn ang="0">
                    <a:pos x="1498" y="1638"/>
                  </a:cxn>
                  <a:cxn ang="0">
                    <a:pos x="1402" y="1462"/>
                  </a:cxn>
                  <a:cxn ang="0">
                    <a:pos x="1230" y="1306"/>
                  </a:cxn>
                  <a:cxn ang="0">
                    <a:pos x="1164" y="1252"/>
                  </a:cxn>
                  <a:cxn ang="0">
                    <a:pos x="1216" y="1260"/>
                  </a:cxn>
                  <a:cxn ang="0">
                    <a:pos x="1358" y="1250"/>
                  </a:cxn>
                  <a:cxn ang="0">
                    <a:pos x="1576" y="1076"/>
                  </a:cxn>
                  <a:cxn ang="0">
                    <a:pos x="1744" y="892"/>
                  </a:cxn>
                  <a:cxn ang="0">
                    <a:pos x="1880" y="802"/>
                  </a:cxn>
                  <a:cxn ang="0">
                    <a:pos x="1528" y="798"/>
                  </a:cxn>
                </a:cxnLst>
                <a:rect l="0" t="0" r="r" b="b"/>
                <a:pathLst>
                  <a:path w="1884" h="1882">
                    <a:moveTo>
                      <a:pt x="1380" y="826"/>
                    </a:moveTo>
                    <a:lnTo>
                      <a:pt x="1380" y="826"/>
                    </a:lnTo>
                    <a:lnTo>
                      <a:pt x="1364" y="830"/>
                    </a:lnTo>
                    <a:lnTo>
                      <a:pt x="1348" y="836"/>
                    </a:lnTo>
                    <a:lnTo>
                      <a:pt x="1314" y="852"/>
                    </a:lnTo>
                    <a:lnTo>
                      <a:pt x="1280" y="874"/>
                    </a:lnTo>
                    <a:lnTo>
                      <a:pt x="1248" y="896"/>
                    </a:lnTo>
                    <a:lnTo>
                      <a:pt x="1190" y="940"/>
                    </a:lnTo>
                    <a:lnTo>
                      <a:pt x="1156" y="968"/>
                    </a:lnTo>
                    <a:lnTo>
                      <a:pt x="1156" y="968"/>
                    </a:lnTo>
                    <a:lnTo>
                      <a:pt x="1148" y="972"/>
                    </a:lnTo>
                    <a:lnTo>
                      <a:pt x="1142" y="974"/>
                    </a:lnTo>
                    <a:lnTo>
                      <a:pt x="1140" y="972"/>
                    </a:lnTo>
                    <a:lnTo>
                      <a:pt x="1138" y="968"/>
                    </a:lnTo>
                    <a:lnTo>
                      <a:pt x="1138" y="960"/>
                    </a:lnTo>
                    <a:lnTo>
                      <a:pt x="1138" y="956"/>
                    </a:lnTo>
                    <a:lnTo>
                      <a:pt x="1138" y="956"/>
                    </a:lnTo>
                    <a:lnTo>
                      <a:pt x="1150" y="944"/>
                    </a:lnTo>
                    <a:lnTo>
                      <a:pt x="1160" y="930"/>
                    </a:lnTo>
                    <a:lnTo>
                      <a:pt x="1168" y="916"/>
                    </a:lnTo>
                    <a:lnTo>
                      <a:pt x="1176" y="900"/>
                    </a:lnTo>
                    <a:lnTo>
                      <a:pt x="1182" y="884"/>
                    </a:lnTo>
                    <a:lnTo>
                      <a:pt x="1188" y="868"/>
                    </a:lnTo>
                    <a:lnTo>
                      <a:pt x="1196" y="832"/>
                    </a:lnTo>
                    <a:lnTo>
                      <a:pt x="1202" y="794"/>
                    </a:lnTo>
                    <a:lnTo>
                      <a:pt x="1204" y="754"/>
                    </a:lnTo>
                    <a:lnTo>
                      <a:pt x="1204" y="712"/>
                    </a:lnTo>
                    <a:lnTo>
                      <a:pt x="1202" y="672"/>
                    </a:lnTo>
                    <a:lnTo>
                      <a:pt x="1198" y="630"/>
                    </a:lnTo>
                    <a:lnTo>
                      <a:pt x="1194" y="590"/>
                    </a:lnTo>
                    <a:lnTo>
                      <a:pt x="1182" y="516"/>
                    </a:lnTo>
                    <a:lnTo>
                      <a:pt x="1170" y="454"/>
                    </a:lnTo>
                    <a:lnTo>
                      <a:pt x="1162" y="408"/>
                    </a:lnTo>
                    <a:lnTo>
                      <a:pt x="1162" y="408"/>
                    </a:lnTo>
                    <a:lnTo>
                      <a:pt x="1160" y="388"/>
                    </a:lnTo>
                    <a:lnTo>
                      <a:pt x="1152" y="368"/>
                    </a:lnTo>
                    <a:lnTo>
                      <a:pt x="1144" y="346"/>
                    </a:lnTo>
                    <a:lnTo>
                      <a:pt x="1134" y="324"/>
                    </a:lnTo>
                    <a:lnTo>
                      <a:pt x="1108" y="276"/>
                    </a:lnTo>
                    <a:lnTo>
                      <a:pt x="1078" y="230"/>
                    </a:lnTo>
                    <a:lnTo>
                      <a:pt x="1048" y="186"/>
                    </a:lnTo>
                    <a:lnTo>
                      <a:pt x="1020" y="148"/>
                    </a:lnTo>
                    <a:lnTo>
                      <a:pt x="998" y="120"/>
                    </a:lnTo>
                    <a:lnTo>
                      <a:pt x="984" y="104"/>
                    </a:lnTo>
                    <a:lnTo>
                      <a:pt x="984" y="104"/>
                    </a:lnTo>
                    <a:lnTo>
                      <a:pt x="974" y="94"/>
                    </a:lnTo>
                    <a:lnTo>
                      <a:pt x="966" y="78"/>
                    </a:lnTo>
                    <a:lnTo>
                      <a:pt x="958" y="62"/>
                    </a:lnTo>
                    <a:lnTo>
                      <a:pt x="952" y="44"/>
                    </a:lnTo>
                    <a:lnTo>
                      <a:pt x="944" y="14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38" y="14"/>
                    </a:lnTo>
                    <a:lnTo>
                      <a:pt x="930" y="44"/>
                    </a:lnTo>
                    <a:lnTo>
                      <a:pt x="924" y="62"/>
                    </a:lnTo>
                    <a:lnTo>
                      <a:pt x="918" y="78"/>
                    </a:lnTo>
                    <a:lnTo>
                      <a:pt x="910" y="94"/>
                    </a:lnTo>
                    <a:lnTo>
                      <a:pt x="900" y="104"/>
                    </a:lnTo>
                    <a:lnTo>
                      <a:pt x="900" y="104"/>
                    </a:lnTo>
                    <a:lnTo>
                      <a:pt x="884" y="120"/>
                    </a:lnTo>
                    <a:lnTo>
                      <a:pt x="862" y="148"/>
                    </a:lnTo>
                    <a:lnTo>
                      <a:pt x="834" y="186"/>
                    </a:lnTo>
                    <a:lnTo>
                      <a:pt x="804" y="230"/>
                    </a:lnTo>
                    <a:lnTo>
                      <a:pt x="776" y="276"/>
                    </a:lnTo>
                    <a:lnTo>
                      <a:pt x="750" y="324"/>
                    </a:lnTo>
                    <a:lnTo>
                      <a:pt x="738" y="346"/>
                    </a:lnTo>
                    <a:lnTo>
                      <a:pt x="730" y="368"/>
                    </a:lnTo>
                    <a:lnTo>
                      <a:pt x="724" y="388"/>
                    </a:lnTo>
                    <a:lnTo>
                      <a:pt x="720" y="408"/>
                    </a:lnTo>
                    <a:lnTo>
                      <a:pt x="720" y="408"/>
                    </a:lnTo>
                    <a:lnTo>
                      <a:pt x="712" y="454"/>
                    </a:lnTo>
                    <a:lnTo>
                      <a:pt x="702" y="516"/>
                    </a:lnTo>
                    <a:lnTo>
                      <a:pt x="690" y="590"/>
                    </a:lnTo>
                    <a:lnTo>
                      <a:pt x="684" y="630"/>
                    </a:lnTo>
                    <a:lnTo>
                      <a:pt x="680" y="672"/>
                    </a:lnTo>
                    <a:lnTo>
                      <a:pt x="678" y="712"/>
                    </a:lnTo>
                    <a:lnTo>
                      <a:pt x="678" y="754"/>
                    </a:lnTo>
                    <a:lnTo>
                      <a:pt x="680" y="794"/>
                    </a:lnTo>
                    <a:lnTo>
                      <a:pt x="686" y="832"/>
                    </a:lnTo>
                    <a:lnTo>
                      <a:pt x="694" y="868"/>
                    </a:lnTo>
                    <a:lnTo>
                      <a:pt x="700" y="884"/>
                    </a:lnTo>
                    <a:lnTo>
                      <a:pt x="708" y="900"/>
                    </a:lnTo>
                    <a:lnTo>
                      <a:pt x="714" y="916"/>
                    </a:lnTo>
                    <a:lnTo>
                      <a:pt x="724" y="930"/>
                    </a:lnTo>
                    <a:lnTo>
                      <a:pt x="734" y="944"/>
                    </a:lnTo>
                    <a:lnTo>
                      <a:pt x="744" y="956"/>
                    </a:lnTo>
                    <a:lnTo>
                      <a:pt x="744" y="956"/>
                    </a:lnTo>
                    <a:lnTo>
                      <a:pt x="746" y="960"/>
                    </a:lnTo>
                    <a:lnTo>
                      <a:pt x="746" y="968"/>
                    </a:lnTo>
                    <a:lnTo>
                      <a:pt x="744" y="972"/>
                    </a:lnTo>
                    <a:lnTo>
                      <a:pt x="740" y="974"/>
                    </a:lnTo>
                    <a:lnTo>
                      <a:pt x="736" y="972"/>
                    </a:lnTo>
                    <a:lnTo>
                      <a:pt x="728" y="968"/>
                    </a:lnTo>
                    <a:lnTo>
                      <a:pt x="728" y="968"/>
                    </a:lnTo>
                    <a:lnTo>
                      <a:pt x="694" y="940"/>
                    </a:lnTo>
                    <a:lnTo>
                      <a:pt x="636" y="896"/>
                    </a:lnTo>
                    <a:lnTo>
                      <a:pt x="602" y="874"/>
                    </a:lnTo>
                    <a:lnTo>
                      <a:pt x="568" y="852"/>
                    </a:lnTo>
                    <a:lnTo>
                      <a:pt x="534" y="836"/>
                    </a:lnTo>
                    <a:lnTo>
                      <a:pt x="518" y="830"/>
                    </a:lnTo>
                    <a:lnTo>
                      <a:pt x="504" y="826"/>
                    </a:lnTo>
                    <a:lnTo>
                      <a:pt x="504" y="826"/>
                    </a:lnTo>
                    <a:lnTo>
                      <a:pt x="442" y="812"/>
                    </a:lnTo>
                    <a:lnTo>
                      <a:pt x="402" y="804"/>
                    </a:lnTo>
                    <a:lnTo>
                      <a:pt x="354" y="798"/>
                    </a:lnTo>
                    <a:lnTo>
                      <a:pt x="292" y="794"/>
                    </a:lnTo>
                    <a:lnTo>
                      <a:pt x="216" y="792"/>
                    </a:lnTo>
                    <a:lnTo>
                      <a:pt x="118" y="794"/>
                    </a:lnTo>
                    <a:lnTo>
                      <a:pt x="0" y="800"/>
                    </a:lnTo>
                    <a:lnTo>
                      <a:pt x="0" y="800"/>
                    </a:lnTo>
                    <a:lnTo>
                      <a:pt x="4" y="802"/>
                    </a:lnTo>
                    <a:lnTo>
                      <a:pt x="18" y="806"/>
                    </a:lnTo>
                    <a:lnTo>
                      <a:pt x="40" y="816"/>
                    </a:lnTo>
                    <a:lnTo>
                      <a:pt x="72" y="836"/>
                    </a:lnTo>
                    <a:lnTo>
                      <a:pt x="92" y="850"/>
                    </a:lnTo>
                    <a:lnTo>
                      <a:pt x="114" y="870"/>
                    </a:lnTo>
                    <a:lnTo>
                      <a:pt x="140" y="892"/>
                    </a:lnTo>
                    <a:lnTo>
                      <a:pt x="168" y="918"/>
                    </a:lnTo>
                    <a:lnTo>
                      <a:pt x="198" y="950"/>
                    </a:lnTo>
                    <a:lnTo>
                      <a:pt x="232" y="986"/>
                    </a:lnTo>
                    <a:lnTo>
                      <a:pt x="268" y="1028"/>
                    </a:lnTo>
                    <a:lnTo>
                      <a:pt x="306" y="1076"/>
                    </a:lnTo>
                    <a:lnTo>
                      <a:pt x="306" y="1076"/>
                    </a:lnTo>
                    <a:lnTo>
                      <a:pt x="348" y="1124"/>
                    </a:lnTo>
                    <a:lnTo>
                      <a:pt x="386" y="1162"/>
                    </a:lnTo>
                    <a:lnTo>
                      <a:pt x="424" y="1194"/>
                    </a:lnTo>
                    <a:lnTo>
                      <a:pt x="460" y="1218"/>
                    </a:lnTo>
                    <a:lnTo>
                      <a:pt x="494" y="1238"/>
                    </a:lnTo>
                    <a:lnTo>
                      <a:pt x="526" y="1250"/>
                    </a:lnTo>
                    <a:lnTo>
                      <a:pt x="556" y="1260"/>
                    </a:lnTo>
                    <a:lnTo>
                      <a:pt x="584" y="1264"/>
                    </a:lnTo>
                    <a:lnTo>
                      <a:pt x="608" y="1266"/>
                    </a:lnTo>
                    <a:lnTo>
                      <a:pt x="632" y="1266"/>
                    </a:lnTo>
                    <a:lnTo>
                      <a:pt x="650" y="1264"/>
                    </a:lnTo>
                    <a:lnTo>
                      <a:pt x="668" y="1260"/>
                    </a:lnTo>
                    <a:lnTo>
                      <a:pt x="690" y="1252"/>
                    </a:lnTo>
                    <a:lnTo>
                      <a:pt x="698" y="1248"/>
                    </a:lnTo>
                    <a:lnTo>
                      <a:pt x="698" y="1248"/>
                    </a:lnTo>
                    <a:lnTo>
                      <a:pt x="704" y="1248"/>
                    </a:lnTo>
                    <a:lnTo>
                      <a:pt x="716" y="1250"/>
                    </a:lnTo>
                    <a:lnTo>
                      <a:pt x="720" y="1252"/>
                    </a:lnTo>
                    <a:lnTo>
                      <a:pt x="720" y="1256"/>
                    </a:lnTo>
                    <a:lnTo>
                      <a:pt x="718" y="1260"/>
                    </a:lnTo>
                    <a:lnTo>
                      <a:pt x="708" y="1268"/>
                    </a:lnTo>
                    <a:lnTo>
                      <a:pt x="708" y="1268"/>
                    </a:lnTo>
                    <a:lnTo>
                      <a:pt x="686" y="1282"/>
                    </a:lnTo>
                    <a:lnTo>
                      <a:pt x="652" y="1306"/>
                    </a:lnTo>
                    <a:lnTo>
                      <a:pt x="608" y="1338"/>
                    </a:lnTo>
                    <a:lnTo>
                      <a:pt x="584" y="1360"/>
                    </a:lnTo>
                    <a:lnTo>
                      <a:pt x="558" y="1382"/>
                    </a:lnTo>
                    <a:lnTo>
                      <a:pt x="532" y="1406"/>
                    </a:lnTo>
                    <a:lnTo>
                      <a:pt x="506" y="1434"/>
                    </a:lnTo>
                    <a:lnTo>
                      <a:pt x="482" y="1462"/>
                    </a:lnTo>
                    <a:lnTo>
                      <a:pt x="458" y="1494"/>
                    </a:lnTo>
                    <a:lnTo>
                      <a:pt x="436" y="1526"/>
                    </a:lnTo>
                    <a:lnTo>
                      <a:pt x="416" y="1562"/>
                    </a:lnTo>
                    <a:lnTo>
                      <a:pt x="400" y="1598"/>
                    </a:lnTo>
                    <a:lnTo>
                      <a:pt x="386" y="1638"/>
                    </a:lnTo>
                    <a:lnTo>
                      <a:pt x="386" y="1638"/>
                    </a:lnTo>
                    <a:lnTo>
                      <a:pt x="396" y="1638"/>
                    </a:lnTo>
                    <a:lnTo>
                      <a:pt x="422" y="1638"/>
                    </a:lnTo>
                    <a:lnTo>
                      <a:pt x="460" y="1634"/>
                    </a:lnTo>
                    <a:lnTo>
                      <a:pt x="484" y="1632"/>
                    </a:lnTo>
                    <a:lnTo>
                      <a:pt x="510" y="1626"/>
                    </a:lnTo>
                    <a:lnTo>
                      <a:pt x="538" y="1620"/>
                    </a:lnTo>
                    <a:lnTo>
                      <a:pt x="568" y="1612"/>
                    </a:lnTo>
                    <a:lnTo>
                      <a:pt x="598" y="1602"/>
                    </a:lnTo>
                    <a:lnTo>
                      <a:pt x="628" y="1588"/>
                    </a:lnTo>
                    <a:lnTo>
                      <a:pt x="660" y="1572"/>
                    </a:lnTo>
                    <a:lnTo>
                      <a:pt x="690" y="1552"/>
                    </a:lnTo>
                    <a:lnTo>
                      <a:pt x="720" y="1530"/>
                    </a:lnTo>
                    <a:lnTo>
                      <a:pt x="750" y="1504"/>
                    </a:lnTo>
                    <a:lnTo>
                      <a:pt x="750" y="1504"/>
                    </a:lnTo>
                    <a:lnTo>
                      <a:pt x="752" y="1516"/>
                    </a:lnTo>
                    <a:lnTo>
                      <a:pt x="758" y="1542"/>
                    </a:lnTo>
                    <a:lnTo>
                      <a:pt x="764" y="1556"/>
                    </a:lnTo>
                    <a:lnTo>
                      <a:pt x="770" y="1566"/>
                    </a:lnTo>
                    <a:lnTo>
                      <a:pt x="774" y="1570"/>
                    </a:lnTo>
                    <a:lnTo>
                      <a:pt x="778" y="1574"/>
                    </a:lnTo>
                    <a:lnTo>
                      <a:pt x="784" y="1576"/>
                    </a:lnTo>
                    <a:lnTo>
                      <a:pt x="790" y="1576"/>
                    </a:lnTo>
                    <a:lnTo>
                      <a:pt x="790" y="1576"/>
                    </a:lnTo>
                    <a:lnTo>
                      <a:pt x="798" y="1572"/>
                    </a:lnTo>
                    <a:lnTo>
                      <a:pt x="806" y="1570"/>
                    </a:lnTo>
                    <a:lnTo>
                      <a:pt x="812" y="1564"/>
                    </a:lnTo>
                    <a:lnTo>
                      <a:pt x="816" y="1560"/>
                    </a:lnTo>
                    <a:lnTo>
                      <a:pt x="820" y="1552"/>
                    </a:lnTo>
                    <a:lnTo>
                      <a:pt x="820" y="1548"/>
                    </a:lnTo>
                    <a:lnTo>
                      <a:pt x="820" y="1548"/>
                    </a:lnTo>
                    <a:lnTo>
                      <a:pt x="828" y="1522"/>
                    </a:lnTo>
                    <a:lnTo>
                      <a:pt x="846" y="1458"/>
                    </a:lnTo>
                    <a:lnTo>
                      <a:pt x="858" y="1422"/>
                    </a:lnTo>
                    <a:lnTo>
                      <a:pt x="872" y="1386"/>
                    </a:lnTo>
                    <a:lnTo>
                      <a:pt x="888" y="1354"/>
                    </a:lnTo>
                    <a:lnTo>
                      <a:pt x="896" y="1340"/>
                    </a:lnTo>
                    <a:lnTo>
                      <a:pt x="904" y="1330"/>
                    </a:lnTo>
                    <a:lnTo>
                      <a:pt x="904" y="1330"/>
                    </a:lnTo>
                    <a:lnTo>
                      <a:pt x="904" y="1368"/>
                    </a:lnTo>
                    <a:lnTo>
                      <a:pt x="904" y="1428"/>
                    </a:lnTo>
                    <a:lnTo>
                      <a:pt x="900" y="1500"/>
                    </a:lnTo>
                    <a:lnTo>
                      <a:pt x="896" y="1540"/>
                    </a:lnTo>
                    <a:lnTo>
                      <a:pt x="892" y="1582"/>
                    </a:lnTo>
                    <a:lnTo>
                      <a:pt x="886" y="1622"/>
                    </a:lnTo>
                    <a:lnTo>
                      <a:pt x="878" y="1664"/>
                    </a:lnTo>
                    <a:lnTo>
                      <a:pt x="870" y="1702"/>
                    </a:lnTo>
                    <a:lnTo>
                      <a:pt x="858" y="1738"/>
                    </a:lnTo>
                    <a:lnTo>
                      <a:pt x="844" y="1772"/>
                    </a:lnTo>
                    <a:lnTo>
                      <a:pt x="828" y="1800"/>
                    </a:lnTo>
                    <a:lnTo>
                      <a:pt x="820" y="1814"/>
                    </a:lnTo>
                    <a:lnTo>
                      <a:pt x="810" y="1824"/>
                    </a:lnTo>
                    <a:lnTo>
                      <a:pt x="800" y="1834"/>
                    </a:lnTo>
                    <a:lnTo>
                      <a:pt x="788" y="1842"/>
                    </a:lnTo>
                    <a:lnTo>
                      <a:pt x="788" y="1842"/>
                    </a:lnTo>
                    <a:lnTo>
                      <a:pt x="784" y="1846"/>
                    </a:lnTo>
                    <a:lnTo>
                      <a:pt x="780" y="1850"/>
                    </a:lnTo>
                    <a:lnTo>
                      <a:pt x="780" y="1854"/>
                    </a:lnTo>
                    <a:lnTo>
                      <a:pt x="780" y="1858"/>
                    </a:lnTo>
                    <a:lnTo>
                      <a:pt x="784" y="1862"/>
                    </a:lnTo>
                    <a:lnTo>
                      <a:pt x="788" y="1866"/>
                    </a:lnTo>
                    <a:lnTo>
                      <a:pt x="788" y="1866"/>
                    </a:lnTo>
                    <a:lnTo>
                      <a:pt x="796" y="1872"/>
                    </a:lnTo>
                    <a:lnTo>
                      <a:pt x="806" y="1876"/>
                    </a:lnTo>
                    <a:lnTo>
                      <a:pt x="816" y="1880"/>
                    </a:lnTo>
                    <a:lnTo>
                      <a:pt x="828" y="1882"/>
                    </a:lnTo>
                    <a:lnTo>
                      <a:pt x="842" y="1882"/>
                    </a:lnTo>
                    <a:lnTo>
                      <a:pt x="858" y="1878"/>
                    </a:lnTo>
                    <a:lnTo>
                      <a:pt x="874" y="1868"/>
                    </a:lnTo>
                    <a:lnTo>
                      <a:pt x="874" y="1868"/>
                    </a:lnTo>
                    <a:lnTo>
                      <a:pt x="878" y="1866"/>
                    </a:lnTo>
                    <a:lnTo>
                      <a:pt x="884" y="1864"/>
                    </a:lnTo>
                    <a:lnTo>
                      <a:pt x="892" y="1864"/>
                    </a:lnTo>
                    <a:lnTo>
                      <a:pt x="896" y="1862"/>
                    </a:lnTo>
                    <a:lnTo>
                      <a:pt x="900" y="1860"/>
                    </a:lnTo>
                    <a:lnTo>
                      <a:pt x="904" y="1856"/>
                    </a:lnTo>
                    <a:lnTo>
                      <a:pt x="908" y="1850"/>
                    </a:lnTo>
                    <a:lnTo>
                      <a:pt x="908" y="1850"/>
                    </a:lnTo>
                    <a:lnTo>
                      <a:pt x="920" y="1822"/>
                    </a:lnTo>
                    <a:lnTo>
                      <a:pt x="932" y="1784"/>
                    </a:lnTo>
                    <a:lnTo>
                      <a:pt x="942" y="1738"/>
                    </a:lnTo>
                    <a:lnTo>
                      <a:pt x="952" y="1680"/>
                    </a:lnTo>
                    <a:lnTo>
                      <a:pt x="960" y="1610"/>
                    </a:lnTo>
                    <a:lnTo>
                      <a:pt x="968" y="1530"/>
                    </a:lnTo>
                    <a:lnTo>
                      <a:pt x="974" y="1436"/>
                    </a:lnTo>
                    <a:lnTo>
                      <a:pt x="980" y="1330"/>
                    </a:lnTo>
                    <a:lnTo>
                      <a:pt x="980" y="1330"/>
                    </a:lnTo>
                    <a:lnTo>
                      <a:pt x="988" y="1342"/>
                    </a:lnTo>
                    <a:lnTo>
                      <a:pt x="996" y="1356"/>
                    </a:lnTo>
                    <a:lnTo>
                      <a:pt x="1012" y="1388"/>
                    </a:lnTo>
                    <a:lnTo>
                      <a:pt x="1026" y="1424"/>
                    </a:lnTo>
                    <a:lnTo>
                      <a:pt x="1038" y="1460"/>
                    </a:lnTo>
                    <a:lnTo>
                      <a:pt x="1056" y="1522"/>
                    </a:lnTo>
                    <a:lnTo>
                      <a:pt x="1062" y="1548"/>
                    </a:lnTo>
                    <a:lnTo>
                      <a:pt x="1062" y="1548"/>
                    </a:lnTo>
                    <a:lnTo>
                      <a:pt x="1062" y="1552"/>
                    </a:lnTo>
                    <a:lnTo>
                      <a:pt x="1066" y="1560"/>
                    </a:lnTo>
                    <a:lnTo>
                      <a:pt x="1070" y="1564"/>
                    </a:lnTo>
                    <a:lnTo>
                      <a:pt x="1076" y="1570"/>
                    </a:lnTo>
                    <a:lnTo>
                      <a:pt x="1084" y="1572"/>
                    </a:lnTo>
                    <a:lnTo>
                      <a:pt x="1094" y="1576"/>
                    </a:lnTo>
                    <a:lnTo>
                      <a:pt x="1094" y="1576"/>
                    </a:lnTo>
                    <a:lnTo>
                      <a:pt x="1100" y="1576"/>
                    </a:lnTo>
                    <a:lnTo>
                      <a:pt x="1104" y="1574"/>
                    </a:lnTo>
                    <a:lnTo>
                      <a:pt x="1108" y="1570"/>
                    </a:lnTo>
                    <a:lnTo>
                      <a:pt x="1112" y="1566"/>
                    </a:lnTo>
                    <a:lnTo>
                      <a:pt x="1120" y="1556"/>
                    </a:lnTo>
                    <a:lnTo>
                      <a:pt x="1124" y="1542"/>
                    </a:lnTo>
                    <a:lnTo>
                      <a:pt x="1132" y="1516"/>
                    </a:lnTo>
                    <a:lnTo>
                      <a:pt x="1134" y="1504"/>
                    </a:lnTo>
                    <a:lnTo>
                      <a:pt x="1134" y="1504"/>
                    </a:lnTo>
                    <a:lnTo>
                      <a:pt x="1162" y="1530"/>
                    </a:lnTo>
                    <a:lnTo>
                      <a:pt x="1192" y="1552"/>
                    </a:lnTo>
                    <a:lnTo>
                      <a:pt x="1224" y="1572"/>
                    </a:lnTo>
                    <a:lnTo>
                      <a:pt x="1254" y="1588"/>
                    </a:lnTo>
                    <a:lnTo>
                      <a:pt x="1286" y="1602"/>
                    </a:lnTo>
                    <a:lnTo>
                      <a:pt x="1316" y="1612"/>
                    </a:lnTo>
                    <a:lnTo>
                      <a:pt x="1344" y="1620"/>
                    </a:lnTo>
                    <a:lnTo>
                      <a:pt x="1372" y="1626"/>
                    </a:lnTo>
                    <a:lnTo>
                      <a:pt x="1398" y="1632"/>
                    </a:lnTo>
                    <a:lnTo>
                      <a:pt x="1422" y="1634"/>
                    </a:lnTo>
                    <a:lnTo>
                      <a:pt x="1462" y="1638"/>
                    </a:lnTo>
                    <a:lnTo>
                      <a:pt x="1488" y="1638"/>
                    </a:lnTo>
                    <a:lnTo>
                      <a:pt x="1498" y="1638"/>
                    </a:lnTo>
                    <a:lnTo>
                      <a:pt x="1498" y="1638"/>
                    </a:lnTo>
                    <a:lnTo>
                      <a:pt x="1484" y="1598"/>
                    </a:lnTo>
                    <a:lnTo>
                      <a:pt x="1466" y="1562"/>
                    </a:lnTo>
                    <a:lnTo>
                      <a:pt x="1446" y="1526"/>
                    </a:lnTo>
                    <a:lnTo>
                      <a:pt x="1424" y="1494"/>
                    </a:lnTo>
                    <a:lnTo>
                      <a:pt x="1402" y="1462"/>
                    </a:lnTo>
                    <a:lnTo>
                      <a:pt x="1376" y="1434"/>
                    </a:lnTo>
                    <a:lnTo>
                      <a:pt x="1350" y="1406"/>
                    </a:lnTo>
                    <a:lnTo>
                      <a:pt x="1326" y="1382"/>
                    </a:lnTo>
                    <a:lnTo>
                      <a:pt x="1300" y="1360"/>
                    </a:lnTo>
                    <a:lnTo>
                      <a:pt x="1276" y="1338"/>
                    </a:lnTo>
                    <a:lnTo>
                      <a:pt x="1230" y="1306"/>
                    </a:lnTo>
                    <a:lnTo>
                      <a:pt x="1196" y="1282"/>
                    </a:lnTo>
                    <a:lnTo>
                      <a:pt x="1176" y="1268"/>
                    </a:lnTo>
                    <a:lnTo>
                      <a:pt x="1176" y="1268"/>
                    </a:lnTo>
                    <a:lnTo>
                      <a:pt x="1166" y="1260"/>
                    </a:lnTo>
                    <a:lnTo>
                      <a:pt x="1162" y="1256"/>
                    </a:lnTo>
                    <a:lnTo>
                      <a:pt x="1164" y="1252"/>
                    </a:lnTo>
                    <a:lnTo>
                      <a:pt x="1168" y="1250"/>
                    </a:lnTo>
                    <a:lnTo>
                      <a:pt x="1178" y="1248"/>
                    </a:lnTo>
                    <a:lnTo>
                      <a:pt x="1184" y="1248"/>
                    </a:lnTo>
                    <a:lnTo>
                      <a:pt x="1184" y="1248"/>
                    </a:lnTo>
                    <a:lnTo>
                      <a:pt x="1192" y="1252"/>
                    </a:lnTo>
                    <a:lnTo>
                      <a:pt x="1216" y="1260"/>
                    </a:lnTo>
                    <a:lnTo>
                      <a:pt x="1232" y="1264"/>
                    </a:lnTo>
                    <a:lnTo>
                      <a:pt x="1252" y="1266"/>
                    </a:lnTo>
                    <a:lnTo>
                      <a:pt x="1274" y="1266"/>
                    </a:lnTo>
                    <a:lnTo>
                      <a:pt x="1300" y="1264"/>
                    </a:lnTo>
                    <a:lnTo>
                      <a:pt x="1328" y="1260"/>
                    </a:lnTo>
                    <a:lnTo>
                      <a:pt x="1358" y="1250"/>
                    </a:lnTo>
                    <a:lnTo>
                      <a:pt x="1390" y="1238"/>
                    </a:lnTo>
                    <a:lnTo>
                      <a:pt x="1424" y="1218"/>
                    </a:lnTo>
                    <a:lnTo>
                      <a:pt x="1460" y="1194"/>
                    </a:lnTo>
                    <a:lnTo>
                      <a:pt x="1498" y="1162"/>
                    </a:lnTo>
                    <a:lnTo>
                      <a:pt x="1536" y="1124"/>
                    </a:lnTo>
                    <a:lnTo>
                      <a:pt x="1576" y="1076"/>
                    </a:lnTo>
                    <a:lnTo>
                      <a:pt x="1576" y="1076"/>
                    </a:lnTo>
                    <a:lnTo>
                      <a:pt x="1616" y="1028"/>
                    </a:lnTo>
                    <a:lnTo>
                      <a:pt x="1652" y="986"/>
                    </a:lnTo>
                    <a:lnTo>
                      <a:pt x="1684" y="950"/>
                    </a:lnTo>
                    <a:lnTo>
                      <a:pt x="1716" y="918"/>
                    </a:lnTo>
                    <a:lnTo>
                      <a:pt x="1744" y="892"/>
                    </a:lnTo>
                    <a:lnTo>
                      <a:pt x="1768" y="870"/>
                    </a:lnTo>
                    <a:lnTo>
                      <a:pt x="1790" y="850"/>
                    </a:lnTo>
                    <a:lnTo>
                      <a:pt x="1810" y="836"/>
                    </a:lnTo>
                    <a:lnTo>
                      <a:pt x="1844" y="816"/>
                    </a:lnTo>
                    <a:lnTo>
                      <a:pt x="1866" y="806"/>
                    </a:lnTo>
                    <a:lnTo>
                      <a:pt x="1880" y="802"/>
                    </a:lnTo>
                    <a:lnTo>
                      <a:pt x="1884" y="800"/>
                    </a:lnTo>
                    <a:lnTo>
                      <a:pt x="1884" y="800"/>
                    </a:lnTo>
                    <a:lnTo>
                      <a:pt x="1764" y="794"/>
                    </a:lnTo>
                    <a:lnTo>
                      <a:pt x="1668" y="792"/>
                    </a:lnTo>
                    <a:lnTo>
                      <a:pt x="1590" y="794"/>
                    </a:lnTo>
                    <a:lnTo>
                      <a:pt x="1528" y="798"/>
                    </a:lnTo>
                    <a:lnTo>
                      <a:pt x="1480" y="804"/>
                    </a:lnTo>
                    <a:lnTo>
                      <a:pt x="1442" y="812"/>
                    </a:lnTo>
                    <a:lnTo>
                      <a:pt x="1380" y="826"/>
                    </a:lnTo>
                    <a:lnTo>
                      <a:pt x="1380" y="826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32"/>
              <p:cNvSpPr>
                <a:spLocks noChangeAspect="1"/>
              </p:cNvSpPr>
              <p:nvPr/>
            </p:nvSpPr>
            <p:spPr bwMode="auto">
              <a:xfrm rot="6220444">
                <a:off x="7291403" y="1558152"/>
                <a:ext cx="570505" cy="1349733"/>
              </a:xfrm>
              <a:custGeom>
                <a:avLst/>
                <a:gdLst/>
                <a:ahLst/>
                <a:cxnLst>
                  <a:cxn ang="0">
                    <a:pos x="518" y="468"/>
                  </a:cxn>
                  <a:cxn ang="0">
                    <a:pos x="466" y="358"/>
                  </a:cxn>
                  <a:cxn ang="0">
                    <a:pos x="414" y="238"/>
                  </a:cxn>
                  <a:cxn ang="0">
                    <a:pos x="394" y="178"/>
                  </a:cxn>
                  <a:cxn ang="0">
                    <a:pos x="382" y="116"/>
                  </a:cxn>
                  <a:cxn ang="0">
                    <a:pos x="382" y="56"/>
                  </a:cxn>
                  <a:cxn ang="0">
                    <a:pos x="396" y="0"/>
                  </a:cxn>
                  <a:cxn ang="0">
                    <a:pos x="364" y="30"/>
                  </a:cxn>
                  <a:cxn ang="0">
                    <a:pos x="286" y="114"/>
                  </a:cxn>
                  <a:cxn ang="0">
                    <a:pos x="210" y="204"/>
                  </a:cxn>
                  <a:cxn ang="0">
                    <a:pos x="158" y="274"/>
                  </a:cxn>
                  <a:cxn ang="0">
                    <a:pos x="110" y="352"/>
                  </a:cxn>
                  <a:cxn ang="0">
                    <a:pos x="66" y="436"/>
                  </a:cxn>
                  <a:cxn ang="0">
                    <a:pos x="32" y="522"/>
                  </a:cxn>
                  <a:cxn ang="0">
                    <a:pos x="8" y="614"/>
                  </a:cxn>
                  <a:cxn ang="0">
                    <a:pos x="0" y="704"/>
                  </a:cxn>
                  <a:cxn ang="0">
                    <a:pos x="4" y="750"/>
                  </a:cxn>
                  <a:cxn ang="0">
                    <a:pos x="10" y="796"/>
                  </a:cxn>
                  <a:cxn ang="0">
                    <a:pos x="24" y="842"/>
                  </a:cxn>
                  <a:cxn ang="0">
                    <a:pos x="42" y="886"/>
                  </a:cxn>
                  <a:cxn ang="0">
                    <a:pos x="68" y="930"/>
                  </a:cxn>
                  <a:cxn ang="0">
                    <a:pos x="100" y="974"/>
                  </a:cxn>
                  <a:cxn ang="0">
                    <a:pos x="138" y="1016"/>
                  </a:cxn>
                  <a:cxn ang="0">
                    <a:pos x="184" y="1056"/>
                  </a:cxn>
                  <a:cxn ang="0">
                    <a:pos x="238" y="1096"/>
                  </a:cxn>
                  <a:cxn ang="0">
                    <a:pos x="232" y="1130"/>
                  </a:cxn>
                  <a:cxn ang="0">
                    <a:pos x="212" y="1200"/>
                  </a:cxn>
                  <a:cxn ang="0">
                    <a:pos x="188" y="1266"/>
                  </a:cxn>
                  <a:cxn ang="0">
                    <a:pos x="162" y="1306"/>
                  </a:cxn>
                  <a:cxn ang="0">
                    <a:pos x="142" y="1324"/>
                  </a:cxn>
                  <a:cxn ang="0">
                    <a:pos x="132" y="1330"/>
                  </a:cxn>
                  <a:cxn ang="0">
                    <a:pos x="126" y="1334"/>
                  </a:cxn>
                  <a:cxn ang="0">
                    <a:pos x="130" y="1344"/>
                  </a:cxn>
                  <a:cxn ang="0">
                    <a:pos x="134" y="1348"/>
                  </a:cxn>
                  <a:cxn ang="0">
                    <a:pos x="154" y="1358"/>
                  </a:cxn>
                  <a:cxn ang="0">
                    <a:pos x="172" y="1358"/>
                  </a:cxn>
                  <a:cxn ang="0">
                    <a:pos x="184" y="1354"/>
                  </a:cxn>
                  <a:cxn ang="0">
                    <a:pos x="194" y="1352"/>
                  </a:cxn>
                  <a:cxn ang="0">
                    <a:pos x="206" y="1344"/>
                  </a:cxn>
                  <a:cxn ang="0">
                    <a:pos x="214" y="1330"/>
                  </a:cxn>
                  <a:cxn ang="0">
                    <a:pos x="232" y="1290"/>
                  </a:cxn>
                  <a:cxn ang="0">
                    <a:pos x="262" y="1194"/>
                  </a:cxn>
                  <a:cxn ang="0">
                    <a:pos x="282" y="1102"/>
                  </a:cxn>
                  <a:cxn ang="0">
                    <a:pos x="318" y="1100"/>
                  </a:cxn>
                  <a:cxn ang="0">
                    <a:pos x="360" y="1092"/>
                  </a:cxn>
                  <a:cxn ang="0">
                    <a:pos x="404" y="1074"/>
                  </a:cxn>
                  <a:cxn ang="0">
                    <a:pos x="450" y="1044"/>
                  </a:cxn>
                  <a:cxn ang="0">
                    <a:pos x="492" y="998"/>
                  </a:cxn>
                  <a:cxn ang="0">
                    <a:pos x="528" y="934"/>
                  </a:cxn>
                  <a:cxn ang="0">
                    <a:pos x="556" y="846"/>
                  </a:cxn>
                  <a:cxn ang="0">
                    <a:pos x="574" y="736"/>
                  </a:cxn>
                  <a:cxn ang="0">
                    <a:pos x="574" y="712"/>
                  </a:cxn>
                  <a:cxn ang="0">
                    <a:pos x="568" y="652"/>
                  </a:cxn>
                  <a:cxn ang="0">
                    <a:pos x="552" y="566"/>
                  </a:cxn>
                  <a:cxn ang="0">
                    <a:pos x="528" y="494"/>
                  </a:cxn>
                  <a:cxn ang="0">
                    <a:pos x="518" y="468"/>
                  </a:cxn>
                </a:cxnLst>
                <a:rect l="0" t="0" r="r" b="b"/>
                <a:pathLst>
                  <a:path w="574" h="1358">
                    <a:moveTo>
                      <a:pt x="518" y="468"/>
                    </a:moveTo>
                    <a:lnTo>
                      <a:pt x="518" y="468"/>
                    </a:lnTo>
                    <a:lnTo>
                      <a:pt x="494" y="416"/>
                    </a:lnTo>
                    <a:lnTo>
                      <a:pt x="466" y="358"/>
                    </a:lnTo>
                    <a:lnTo>
                      <a:pt x="438" y="300"/>
                    </a:lnTo>
                    <a:lnTo>
                      <a:pt x="414" y="238"/>
                    </a:lnTo>
                    <a:lnTo>
                      <a:pt x="402" y="208"/>
                    </a:lnTo>
                    <a:lnTo>
                      <a:pt x="394" y="178"/>
                    </a:lnTo>
                    <a:lnTo>
                      <a:pt x="388" y="146"/>
                    </a:lnTo>
                    <a:lnTo>
                      <a:pt x="382" y="116"/>
                    </a:lnTo>
                    <a:lnTo>
                      <a:pt x="382" y="86"/>
                    </a:lnTo>
                    <a:lnTo>
                      <a:pt x="382" y="56"/>
                    </a:lnTo>
                    <a:lnTo>
                      <a:pt x="388" y="28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64" y="30"/>
                    </a:lnTo>
                    <a:lnTo>
                      <a:pt x="330" y="66"/>
                    </a:lnTo>
                    <a:lnTo>
                      <a:pt x="286" y="114"/>
                    </a:lnTo>
                    <a:lnTo>
                      <a:pt x="236" y="170"/>
                    </a:lnTo>
                    <a:lnTo>
                      <a:pt x="210" y="204"/>
                    </a:lnTo>
                    <a:lnTo>
                      <a:pt x="184" y="238"/>
                    </a:lnTo>
                    <a:lnTo>
                      <a:pt x="158" y="274"/>
                    </a:lnTo>
                    <a:lnTo>
                      <a:pt x="134" y="312"/>
                    </a:lnTo>
                    <a:lnTo>
                      <a:pt x="110" y="352"/>
                    </a:lnTo>
                    <a:lnTo>
                      <a:pt x="86" y="394"/>
                    </a:lnTo>
                    <a:lnTo>
                      <a:pt x="66" y="436"/>
                    </a:lnTo>
                    <a:lnTo>
                      <a:pt x="48" y="478"/>
                    </a:lnTo>
                    <a:lnTo>
                      <a:pt x="32" y="522"/>
                    </a:lnTo>
                    <a:lnTo>
                      <a:pt x="18" y="568"/>
                    </a:lnTo>
                    <a:lnTo>
                      <a:pt x="8" y="614"/>
                    </a:lnTo>
                    <a:lnTo>
                      <a:pt x="2" y="658"/>
                    </a:lnTo>
                    <a:lnTo>
                      <a:pt x="0" y="704"/>
                    </a:lnTo>
                    <a:lnTo>
                      <a:pt x="2" y="728"/>
                    </a:lnTo>
                    <a:lnTo>
                      <a:pt x="4" y="750"/>
                    </a:lnTo>
                    <a:lnTo>
                      <a:pt x="6" y="774"/>
                    </a:lnTo>
                    <a:lnTo>
                      <a:pt x="10" y="796"/>
                    </a:lnTo>
                    <a:lnTo>
                      <a:pt x="16" y="818"/>
                    </a:lnTo>
                    <a:lnTo>
                      <a:pt x="24" y="842"/>
                    </a:lnTo>
                    <a:lnTo>
                      <a:pt x="32" y="864"/>
                    </a:lnTo>
                    <a:lnTo>
                      <a:pt x="42" y="886"/>
                    </a:lnTo>
                    <a:lnTo>
                      <a:pt x="54" y="908"/>
                    </a:lnTo>
                    <a:lnTo>
                      <a:pt x="68" y="930"/>
                    </a:lnTo>
                    <a:lnTo>
                      <a:pt x="82" y="952"/>
                    </a:lnTo>
                    <a:lnTo>
                      <a:pt x="100" y="974"/>
                    </a:lnTo>
                    <a:lnTo>
                      <a:pt x="118" y="994"/>
                    </a:lnTo>
                    <a:lnTo>
                      <a:pt x="138" y="1016"/>
                    </a:lnTo>
                    <a:lnTo>
                      <a:pt x="160" y="1036"/>
                    </a:lnTo>
                    <a:lnTo>
                      <a:pt x="184" y="1056"/>
                    </a:lnTo>
                    <a:lnTo>
                      <a:pt x="210" y="1076"/>
                    </a:lnTo>
                    <a:lnTo>
                      <a:pt x="238" y="1096"/>
                    </a:lnTo>
                    <a:lnTo>
                      <a:pt x="238" y="1096"/>
                    </a:lnTo>
                    <a:lnTo>
                      <a:pt x="232" y="1130"/>
                    </a:lnTo>
                    <a:lnTo>
                      <a:pt x="222" y="1164"/>
                    </a:lnTo>
                    <a:lnTo>
                      <a:pt x="212" y="1200"/>
                    </a:lnTo>
                    <a:lnTo>
                      <a:pt x="202" y="1234"/>
                    </a:lnTo>
                    <a:lnTo>
                      <a:pt x="188" y="1266"/>
                    </a:lnTo>
                    <a:lnTo>
                      <a:pt x="172" y="1294"/>
                    </a:lnTo>
                    <a:lnTo>
                      <a:pt x="162" y="1306"/>
                    </a:lnTo>
                    <a:lnTo>
                      <a:pt x="152" y="1316"/>
                    </a:lnTo>
                    <a:lnTo>
                      <a:pt x="142" y="1324"/>
                    </a:lnTo>
                    <a:lnTo>
                      <a:pt x="132" y="1330"/>
                    </a:lnTo>
                    <a:lnTo>
                      <a:pt x="132" y="1330"/>
                    </a:lnTo>
                    <a:lnTo>
                      <a:pt x="130" y="1332"/>
                    </a:lnTo>
                    <a:lnTo>
                      <a:pt x="126" y="1334"/>
                    </a:lnTo>
                    <a:lnTo>
                      <a:pt x="126" y="1338"/>
                    </a:lnTo>
                    <a:lnTo>
                      <a:pt x="130" y="1344"/>
                    </a:lnTo>
                    <a:lnTo>
                      <a:pt x="130" y="1344"/>
                    </a:lnTo>
                    <a:lnTo>
                      <a:pt x="134" y="1348"/>
                    </a:lnTo>
                    <a:lnTo>
                      <a:pt x="146" y="1356"/>
                    </a:lnTo>
                    <a:lnTo>
                      <a:pt x="154" y="1358"/>
                    </a:lnTo>
                    <a:lnTo>
                      <a:pt x="162" y="1358"/>
                    </a:lnTo>
                    <a:lnTo>
                      <a:pt x="172" y="1358"/>
                    </a:lnTo>
                    <a:lnTo>
                      <a:pt x="184" y="1354"/>
                    </a:lnTo>
                    <a:lnTo>
                      <a:pt x="184" y="1354"/>
                    </a:lnTo>
                    <a:lnTo>
                      <a:pt x="190" y="1352"/>
                    </a:lnTo>
                    <a:lnTo>
                      <a:pt x="194" y="1352"/>
                    </a:lnTo>
                    <a:lnTo>
                      <a:pt x="200" y="1350"/>
                    </a:lnTo>
                    <a:lnTo>
                      <a:pt x="206" y="1344"/>
                    </a:lnTo>
                    <a:lnTo>
                      <a:pt x="206" y="1344"/>
                    </a:lnTo>
                    <a:lnTo>
                      <a:pt x="214" y="1330"/>
                    </a:lnTo>
                    <a:lnTo>
                      <a:pt x="224" y="1312"/>
                    </a:lnTo>
                    <a:lnTo>
                      <a:pt x="232" y="1290"/>
                    </a:lnTo>
                    <a:lnTo>
                      <a:pt x="242" y="1264"/>
                    </a:lnTo>
                    <a:lnTo>
                      <a:pt x="262" y="1194"/>
                    </a:lnTo>
                    <a:lnTo>
                      <a:pt x="282" y="1102"/>
                    </a:lnTo>
                    <a:lnTo>
                      <a:pt x="282" y="1102"/>
                    </a:lnTo>
                    <a:lnTo>
                      <a:pt x="298" y="1102"/>
                    </a:lnTo>
                    <a:lnTo>
                      <a:pt x="318" y="1100"/>
                    </a:lnTo>
                    <a:lnTo>
                      <a:pt x="338" y="1098"/>
                    </a:lnTo>
                    <a:lnTo>
                      <a:pt x="360" y="1092"/>
                    </a:lnTo>
                    <a:lnTo>
                      <a:pt x="382" y="1086"/>
                    </a:lnTo>
                    <a:lnTo>
                      <a:pt x="404" y="1074"/>
                    </a:lnTo>
                    <a:lnTo>
                      <a:pt x="426" y="1062"/>
                    </a:lnTo>
                    <a:lnTo>
                      <a:pt x="450" y="1044"/>
                    </a:lnTo>
                    <a:lnTo>
                      <a:pt x="472" y="1024"/>
                    </a:lnTo>
                    <a:lnTo>
                      <a:pt x="492" y="998"/>
                    </a:lnTo>
                    <a:lnTo>
                      <a:pt x="512" y="968"/>
                    </a:lnTo>
                    <a:lnTo>
                      <a:pt x="528" y="934"/>
                    </a:lnTo>
                    <a:lnTo>
                      <a:pt x="544" y="894"/>
                    </a:lnTo>
                    <a:lnTo>
                      <a:pt x="556" y="846"/>
                    </a:lnTo>
                    <a:lnTo>
                      <a:pt x="566" y="794"/>
                    </a:lnTo>
                    <a:lnTo>
                      <a:pt x="574" y="736"/>
                    </a:lnTo>
                    <a:lnTo>
                      <a:pt x="574" y="736"/>
                    </a:lnTo>
                    <a:lnTo>
                      <a:pt x="574" y="712"/>
                    </a:lnTo>
                    <a:lnTo>
                      <a:pt x="572" y="686"/>
                    </a:lnTo>
                    <a:lnTo>
                      <a:pt x="568" y="652"/>
                    </a:lnTo>
                    <a:lnTo>
                      <a:pt x="562" y="612"/>
                    </a:lnTo>
                    <a:lnTo>
                      <a:pt x="552" y="566"/>
                    </a:lnTo>
                    <a:lnTo>
                      <a:pt x="538" y="518"/>
                    </a:lnTo>
                    <a:lnTo>
                      <a:pt x="528" y="494"/>
                    </a:lnTo>
                    <a:lnTo>
                      <a:pt x="518" y="468"/>
                    </a:lnTo>
                    <a:lnTo>
                      <a:pt x="518" y="468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6"/>
              <p:cNvSpPr>
                <a:spLocks noChangeAspect="1"/>
              </p:cNvSpPr>
              <p:nvPr/>
            </p:nvSpPr>
            <p:spPr bwMode="auto">
              <a:xfrm rot="6533397">
                <a:off x="7959862" y="4914145"/>
                <a:ext cx="854656" cy="1307334"/>
              </a:xfrm>
              <a:custGeom>
                <a:avLst/>
                <a:gdLst/>
                <a:ahLst/>
                <a:cxnLst>
                  <a:cxn ang="0">
                    <a:pos x="942" y="650"/>
                  </a:cxn>
                  <a:cxn ang="0">
                    <a:pos x="932" y="564"/>
                  </a:cxn>
                  <a:cxn ang="0">
                    <a:pos x="906" y="552"/>
                  </a:cxn>
                  <a:cxn ang="0">
                    <a:pos x="752" y="596"/>
                  </a:cxn>
                  <a:cxn ang="0">
                    <a:pos x="706" y="618"/>
                  </a:cxn>
                  <a:cxn ang="0">
                    <a:pos x="654" y="660"/>
                  </a:cxn>
                  <a:cxn ang="0">
                    <a:pos x="650" y="654"/>
                  </a:cxn>
                  <a:cxn ang="0">
                    <a:pos x="744" y="506"/>
                  </a:cxn>
                  <a:cxn ang="0">
                    <a:pos x="744" y="390"/>
                  </a:cxn>
                  <a:cxn ang="0">
                    <a:pos x="702" y="264"/>
                  </a:cxn>
                  <a:cxn ang="0">
                    <a:pos x="594" y="224"/>
                  </a:cxn>
                  <a:cxn ang="0">
                    <a:pos x="498" y="116"/>
                  </a:cxn>
                  <a:cxn ang="0">
                    <a:pos x="472" y="8"/>
                  </a:cxn>
                  <a:cxn ang="0">
                    <a:pos x="470" y="8"/>
                  </a:cxn>
                  <a:cxn ang="0">
                    <a:pos x="444" y="116"/>
                  </a:cxn>
                  <a:cxn ang="0">
                    <a:pos x="350" y="224"/>
                  </a:cxn>
                  <a:cxn ang="0">
                    <a:pos x="240" y="264"/>
                  </a:cxn>
                  <a:cxn ang="0">
                    <a:pos x="198" y="390"/>
                  </a:cxn>
                  <a:cxn ang="0">
                    <a:pos x="198" y="506"/>
                  </a:cxn>
                  <a:cxn ang="0">
                    <a:pos x="292" y="654"/>
                  </a:cxn>
                  <a:cxn ang="0">
                    <a:pos x="288" y="660"/>
                  </a:cxn>
                  <a:cxn ang="0">
                    <a:pos x="240" y="622"/>
                  </a:cxn>
                  <a:cxn ang="0">
                    <a:pos x="180" y="592"/>
                  </a:cxn>
                  <a:cxn ang="0">
                    <a:pos x="30" y="552"/>
                  </a:cxn>
                  <a:cxn ang="0">
                    <a:pos x="8" y="576"/>
                  </a:cxn>
                  <a:cxn ang="0">
                    <a:pos x="8" y="692"/>
                  </a:cxn>
                  <a:cxn ang="0">
                    <a:pos x="22" y="740"/>
                  </a:cxn>
                  <a:cxn ang="0">
                    <a:pos x="52" y="782"/>
                  </a:cxn>
                  <a:cxn ang="0">
                    <a:pos x="88" y="804"/>
                  </a:cxn>
                  <a:cxn ang="0">
                    <a:pos x="150" y="840"/>
                  </a:cxn>
                  <a:cxn ang="0">
                    <a:pos x="178" y="912"/>
                  </a:cxn>
                  <a:cxn ang="0">
                    <a:pos x="106" y="1008"/>
                  </a:cxn>
                  <a:cxn ang="0">
                    <a:pos x="174" y="1016"/>
                  </a:cxn>
                  <a:cxn ang="0">
                    <a:pos x="274" y="1056"/>
                  </a:cxn>
                  <a:cxn ang="0">
                    <a:pos x="346" y="1062"/>
                  </a:cxn>
                  <a:cxn ang="0">
                    <a:pos x="444" y="1020"/>
                  </a:cxn>
                  <a:cxn ang="0">
                    <a:pos x="430" y="1246"/>
                  </a:cxn>
                  <a:cxn ang="0">
                    <a:pos x="386" y="1382"/>
                  </a:cxn>
                  <a:cxn ang="0">
                    <a:pos x="352" y="1416"/>
                  </a:cxn>
                  <a:cxn ang="0">
                    <a:pos x="354" y="1432"/>
                  </a:cxn>
                  <a:cxn ang="0">
                    <a:pos x="386" y="1444"/>
                  </a:cxn>
                  <a:cxn ang="0">
                    <a:pos x="428" y="1430"/>
                  </a:cxn>
                  <a:cxn ang="0">
                    <a:pos x="448" y="1418"/>
                  </a:cxn>
                  <a:cxn ang="0">
                    <a:pos x="488" y="1236"/>
                  </a:cxn>
                  <a:cxn ang="0">
                    <a:pos x="516" y="1030"/>
                  </a:cxn>
                  <a:cxn ang="0">
                    <a:pos x="616" y="1064"/>
                  </a:cxn>
                  <a:cxn ang="0">
                    <a:pos x="682" y="1050"/>
                  </a:cxn>
                  <a:cxn ang="0">
                    <a:pos x="790" y="1012"/>
                  </a:cxn>
                  <a:cxn ang="0">
                    <a:pos x="810" y="988"/>
                  </a:cxn>
                  <a:cxn ang="0">
                    <a:pos x="764" y="896"/>
                  </a:cxn>
                  <a:cxn ang="0">
                    <a:pos x="804" y="830"/>
                  </a:cxn>
                  <a:cxn ang="0">
                    <a:pos x="868" y="798"/>
                  </a:cxn>
                  <a:cxn ang="0">
                    <a:pos x="902" y="772"/>
                  </a:cxn>
                  <a:cxn ang="0">
                    <a:pos x="924" y="732"/>
                  </a:cxn>
                </a:cxnLst>
                <a:rect l="0" t="0" r="r" b="b"/>
                <a:pathLst>
                  <a:path w="944" h="1444">
                    <a:moveTo>
                      <a:pt x="924" y="732"/>
                    </a:moveTo>
                    <a:lnTo>
                      <a:pt x="924" y="732"/>
                    </a:lnTo>
                    <a:lnTo>
                      <a:pt x="932" y="706"/>
                    </a:lnTo>
                    <a:lnTo>
                      <a:pt x="938" y="678"/>
                    </a:lnTo>
                    <a:lnTo>
                      <a:pt x="942" y="650"/>
                    </a:lnTo>
                    <a:lnTo>
                      <a:pt x="944" y="622"/>
                    </a:lnTo>
                    <a:lnTo>
                      <a:pt x="942" y="598"/>
                    </a:lnTo>
                    <a:lnTo>
                      <a:pt x="938" y="578"/>
                    </a:lnTo>
                    <a:lnTo>
                      <a:pt x="934" y="570"/>
                    </a:lnTo>
                    <a:lnTo>
                      <a:pt x="932" y="564"/>
                    </a:lnTo>
                    <a:lnTo>
                      <a:pt x="926" y="558"/>
                    </a:lnTo>
                    <a:lnTo>
                      <a:pt x="922" y="556"/>
                    </a:lnTo>
                    <a:lnTo>
                      <a:pt x="922" y="556"/>
                    </a:lnTo>
                    <a:lnTo>
                      <a:pt x="916" y="554"/>
                    </a:lnTo>
                    <a:lnTo>
                      <a:pt x="906" y="552"/>
                    </a:lnTo>
                    <a:lnTo>
                      <a:pt x="886" y="554"/>
                    </a:lnTo>
                    <a:lnTo>
                      <a:pt x="862" y="558"/>
                    </a:lnTo>
                    <a:lnTo>
                      <a:pt x="838" y="566"/>
                    </a:lnTo>
                    <a:lnTo>
                      <a:pt x="788" y="582"/>
                    </a:lnTo>
                    <a:lnTo>
                      <a:pt x="752" y="596"/>
                    </a:lnTo>
                    <a:lnTo>
                      <a:pt x="752" y="596"/>
                    </a:lnTo>
                    <a:lnTo>
                      <a:pt x="750" y="596"/>
                    </a:lnTo>
                    <a:lnTo>
                      <a:pt x="750" y="596"/>
                    </a:lnTo>
                    <a:lnTo>
                      <a:pt x="726" y="608"/>
                    </a:lnTo>
                    <a:lnTo>
                      <a:pt x="706" y="618"/>
                    </a:lnTo>
                    <a:lnTo>
                      <a:pt x="692" y="630"/>
                    </a:lnTo>
                    <a:lnTo>
                      <a:pt x="678" y="638"/>
                    </a:lnTo>
                    <a:lnTo>
                      <a:pt x="662" y="654"/>
                    </a:lnTo>
                    <a:lnTo>
                      <a:pt x="658" y="658"/>
                    </a:lnTo>
                    <a:lnTo>
                      <a:pt x="654" y="660"/>
                    </a:lnTo>
                    <a:lnTo>
                      <a:pt x="654" y="660"/>
                    </a:lnTo>
                    <a:lnTo>
                      <a:pt x="650" y="660"/>
                    </a:lnTo>
                    <a:lnTo>
                      <a:pt x="648" y="658"/>
                    </a:lnTo>
                    <a:lnTo>
                      <a:pt x="650" y="654"/>
                    </a:lnTo>
                    <a:lnTo>
                      <a:pt x="650" y="654"/>
                    </a:lnTo>
                    <a:lnTo>
                      <a:pt x="660" y="638"/>
                    </a:lnTo>
                    <a:lnTo>
                      <a:pt x="724" y="548"/>
                    </a:lnTo>
                    <a:lnTo>
                      <a:pt x="724" y="548"/>
                    </a:lnTo>
                    <a:lnTo>
                      <a:pt x="736" y="528"/>
                    </a:lnTo>
                    <a:lnTo>
                      <a:pt x="744" y="506"/>
                    </a:lnTo>
                    <a:lnTo>
                      <a:pt x="748" y="484"/>
                    </a:lnTo>
                    <a:lnTo>
                      <a:pt x="750" y="462"/>
                    </a:lnTo>
                    <a:lnTo>
                      <a:pt x="750" y="438"/>
                    </a:lnTo>
                    <a:lnTo>
                      <a:pt x="748" y="414"/>
                    </a:lnTo>
                    <a:lnTo>
                      <a:pt x="744" y="390"/>
                    </a:lnTo>
                    <a:lnTo>
                      <a:pt x="740" y="368"/>
                    </a:lnTo>
                    <a:lnTo>
                      <a:pt x="728" y="328"/>
                    </a:lnTo>
                    <a:lnTo>
                      <a:pt x="716" y="294"/>
                    </a:lnTo>
                    <a:lnTo>
                      <a:pt x="702" y="264"/>
                    </a:lnTo>
                    <a:lnTo>
                      <a:pt x="702" y="264"/>
                    </a:lnTo>
                    <a:lnTo>
                      <a:pt x="680" y="260"/>
                    </a:lnTo>
                    <a:lnTo>
                      <a:pt x="660" y="254"/>
                    </a:lnTo>
                    <a:lnTo>
                      <a:pt x="642" y="248"/>
                    </a:lnTo>
                    <a:lnTo>
                      <a:pt x="624" y="240"/>
                    </a:lnTo>
                    <a:lnTo>
                      <a:pt x="594" y="224"/>
                    </a:lnTo>
                    <a:lnTo>
                      <a:pt x="566" y="204"/>
                    </a:lnTo>
                    <a:lnTo>
                      <a:pt x="544" y="184"/>
                    </a:lnTo>
                    <a:lnTo>
                      <a:pt x="526" y="162"/>
                    </a:lnTo>
                    <a:lnTo>
                      <a:pt x="510" y="138"/>
                    </a:lnTo>
                    <a:lnTo>
                      <a:pt x="498" y="116"/>
                    </a:lnTo>
                    <a:lnTo>
                      <a:pt x="490" y="92"/>
                    </a:lnTo>
                    <a:lnTo>
                      <a:pt x="482" y="72"/>
                    </a:lnTo>
                    <a:lnTo>
                      <a:pt x="478" y="52"/>
                    </a:lnTo>
                    <a:lnTo>
                      <a:pt x="474" y="34"/>
                    </a:lnTo>
                    <a:lnTo>
                      <a:pt x="472" y="8"/>
                    </a:lnTo>
                    <a:lnTo>
                      <a:pt x="472" y="0"/>
                    </a:lnTo>
                    <a:lnTo>
                      <a:pt x="472" y="2"/>
                    </a:lnTo>
                    <a:lnTo>
                      <a:pt x="472" y="0"/>
                    </a:lnTo>
                    <a:lnTo>
                      <a:pt x="472" y="0"/>
                    </a:lnTo>
                    <a:lnTo>
                      <a:pt x="470" y="8"/>
                    </a:lnTo>
                    <a:lnTo>
                      <a:pt x="468" y="34"/>
                    </a:lnTo>
                    <a:lnTo>
                      <a:pt x="466" y="52"/>
                    </a:lnTo>
                    <a:lnTo>
                      <a:pt x="460" y="72"/>
                    </a:lnTo>
                    <a:lnTo>
                      <a:pt x="454" y="92"/>
                    </a:lnTo>
                    <a:lnTo>
                      <a:pt x="444" y="116"/>
                    </a:lnTo>
                    <a:lnTo>
                      <a:pt x="432" y="138"/>
                    </a:lnTo>
                    <a:lnTo>
                      <a:pt x="418" y="162"/>
                    </a:lnTo>
                    <a:lnTo>
                      <a:pt x="398" y="184"/>
                    </a:lnTo>
                    <a:lnTo>
                      <a:pt x="376" y="204"/>
                    </a:lnTo>
                    <a:lnTo>
                      <a:pt x="350" y="224"/>
                    </a:lnTo>
                    <a:lnTo>
                      <a:pt x="318" y="240"/>
                    </a:lnTo>
                    <a:lnTo>
                      <a:pt x="300" y="248"/>
                    </a:lnTo>
                    <a:lnTo>
                      <a:pt x="282" y="254"/>
                    </a:lnTo>
                    <a:lnTo>
                      <a:pt x="262" y="260"/>
                    </a:lnTo>
                    <a:lnTo>
                      <a:pt x="240" y="264"/>
                    </a:lnTo>
                    <a:lnTo>
                      <a:pt x="240" y="264"/>
                    </a:lnTo>
                    <a:lnTo>
                      <a:pt x="226" y="294"/>
                    </a:lnTo>
                    <a:lnTo>
                      <a:pt x="214" y="328"/>
                    </a:lnTo>
                    <a:lnTo>
                      <a:pt x="202" y="368"/>
                    </a:lnTo>
                    <a:lnTo>
                      <a:pt x="198" y="390"/>
                    </a:lnTo>
                    <a:lnTo>
                      <a:pt x="194" y="414"/>
                    </a:lnTo>
                    <a:lnTo>
                      <a:pt x="192" y="438"/>
                    </a:lnTo>
                    <a:lnTo>
                      <a:pt x="192" y="462"/>
                    </a:lnTo>
                    <a:lnTo>
                      <a:pt x="194" y="484"/>
                    </a:lnTo>
                    <a:lnTo>
                      <a:pt x="198" y="506"/>
                    </a:lnTo>
                    <a:lnTo>
                      <a:pt x="208" y="528"/>
                    </a:lnTo>
                    <a:lnTo>
                      <a:pt x="218" y="548"/>
                    </a:lnTo>
                    <a:lnTo>
                      <a:pt x="218" y="548"/>
                    </a:lnTo>
                    <a:lnTo>
                      <a:pt x="282" y="638"/>
                    </a:lnTo>
                    <a:lnTo>
                      <a:pt x="292" y="654"/>
                    </a:lnTo>
                    <a:lnTo>
                      <a:pt x="292" y="654"/>
                    </a:lnTo>
                    <a:lnTo>
                      <a:pt x="294" y="658"/>
                    </a:lnTo>
                    <a:lnTo>
                      <a:pt x="292" y="660"/>
                    </a:lnTo>
                    <a:lnTo>
                      <a:pt x="288" y="660"/>
                    </a:lnTo>
                    <a:lnTo>
                      <a:pt x="288" y="660"/>
                    </a:lnTo>
                    <a:lnTo>
                      <a:pt x="284" y="658"/>
                    </a:lnTo>
                    <a:lnTo>
                      <a:pt x="280" y="654"/>
                    </a:lnTo>
                    <a:lnTo>
                      <a:pt x="266" y="640"/>
                    </a:lnTo>
                    <a:lnTo>
                      <a:pt x="254" y="632"/>
                    </a:lnTo>
                    <a:lnTo>
                      <a:pt x="240" y="622"/>
                    </a:lnTo>
                    <a:lnTo>
                      <a:pt x="224" y="612"/>
                    </a:lnTo>
                    <a:lnTo>
                      <a:pt x="202" y="602"/>
                    </a:lnTo>
                    <a:lnTo>
                      <a:pt x="202" y="600"/>
                    </a:lnTo>
                    <a:lnTo>
                      <a:pt x="202" y="600"/>
                    </a:lnTo>
                    <a:lnTo>
                      <a:pt x="180" y="592"/>
                    </a:lnTo>
                    <a:lnTo>
                      <a:pt x="126" y="572"/>
                    </a:lnTo>
                    <a:lnTo>
                      <a:pt x="96" y="562"/>
                    </a:lnTo>
                    <a:lnTo>
                      <a:pt x="66" y="556"/>
                    </a:lnTo>
                    <a:lnTo>
                      <a:pt x="42" y="552"/>
                    </a:lnTo>
                    <a:lnTo>
                      <a:pt x="30" y="552"/>
                    </a:lnTo>
                    <a:lnTo>
                      <a:pt x="22" y="556"/>
                    </a:lnTo>
                    <a:lnTo>
                      <a:pt x="22" y="556"/>
                    </a:lnTo>
                    <a:lnTo>
                      <a:pt x="18" y="558"/>
                    </a:lnTo>
                    <a:lnTo>
                      <a:pt x="14" y="562"/>
                    </a:lnTo>
                    <a:lnTo>
                      <a:pt x="8" y="576"/>
                    </a:lnTo>
                    <a:lnTo>
                      <a:pt x="2" y="594"/>
                    </a:lnTo>
                    <a:lnTo>
                      <a:pt x="0" y="616"/>
                    </a:lnTo>
                    <a:lnTo>
                      <a:pt x="2" y="640"/>
                    </a:lnTo>
                    <a:lnTo>
                      <a:pt x="4" y="666"/>
                    </a:lnTo>
                    <a:lnTo>
                      <a:pt x="8" y="692"/>
                    </a:lnTo>
                    <a:lnTo>
                      <a:pt x="16" y="718"/>
                    </a:lnTo>
                    <a:lnTo>
                      <a:pt x="16" y="718"/>
                    </a:lnTo>
                    <a:lnTo>
                      <a:pt x="16" y="726"/>
                    </a:lnTo>
                    <a:lnTo>
                      <a:pt x="16" y="726"/>
                    </a:lnTo>
                    <a:lnTo>
                      <a:pt x="22" y="740"/>
                    </a:lnTo>
                    <a:lnTo>
                      <a:pt x="30" y="754"/>
                    </a:lnTo>
                    <a:lnTo>
                      <a:pt x="38" y="768"/>
                    </a:lnTo>
                    <a:lnTo>
                      <a:pt x="50" y="782"/>
                    </a:lnTo>
                    <a:lnTo>
                      <a:pt x="50" y="782"/>
                    </a:lnTo>
                    <a:lnTo>
                      <a:pt x="52" y="782"/>
                    </a:lnTo>
                    <a:lnTo>
                      <a:pt x="52" y="782"/>
                    </a:lnTo>
                    <a:lnTo>
                      <a:pt x="60" y="790"/>
                    </a:lnTo>
                    <a:lnTo>
                      <a:pt x="70" y="796"/>
                    </a:lnTo>
                    <a:lnTo>
                      <a:pt x="78" y="800"/>
                    </a:lnTo>
                    <a:lnTo>
                      <a:pt x="88" y="804"/>
                    </a:lnTo>
                    <a:lnTo>
                      <a:pt x="88" y="804"/>
                    </a:lnTo>
                    <a:lnTo>
                      <a:pt x="104" y="808"/>
                    </a:lnTo>
                    <a:lnTo>
                      <a:pt x="128" y="822"/>
                    </a:lnTo>
                    <a:lnTo>
                      <a:pt x="138" y="830"/>
                    </a:lnTo>
                    <a:lnTo>
                      <a:pt x="150" y="840"/>
                    </a:lnTo>
                    <a:lnTo>
                      <a:pt x="160" y="852"/>
                    </a:lnTo>
                    <a:lnTo>
                      <a:pt x="168" y="866"/>
                    </a:lnTo>
                    <a:lnTo>
                      <a:pt x="176" y="880"/>
                    </a:lnTo>
                    <a:lnTo>
                      <a:pt x="178" y="896"/>
                    </a:lnTo>
                    <a:lnTo>
                      <a:pt x="178" y="912"/>
                    </a:lnTo>
                    <a:lnTo>
                      <a:pt x="174" y="930"/>
                    </a:lnTo>
                    <a:lnTo>
                      <a:pt x="166" y="948"/>
                    </a:lnTo>
                    <a:lnTo>
                      <a:pt x="152" y="968"/>
                    </a:lnTo>
                    <a:lnTo>
                      <a:pt x="132" y="988"/>
                    </a:lnTo>
                    <a:lnTo>
                      <a:pt x="106" y="1008"/>
                    </a:lnTo>
                    <a:lnTo>
                      <a:pt x="106" y="1008"/>
                    </a:lnTo>
                    <a:lnTo>
                      <a:pt x="118" y="1008"/>
                    </a:lnTo>
                    <a:lnTo>
                      <a:pt x="132" y="1008"/>
                    </a:lnTo>
                    <a:lnTo>
                      <a:pt x="152" y="1012"/>
                    </a:lnTo>
                    <a:lnTo>
                      <a:pt x="174" y="1016"/>
                    </a:lnTo>
                    <a:lnTo>
                      <a:pt x="202" y="1024"/>
                    </a:lnTo>
                    <a:lnTo>
                      <a:pt x="230" y="1034"/>
                    </a:lnTo>
                    <a:lnTo>
                      <a:pt x="260" y="1050"/>
                    </a:lnTo>
                    <a:lnTo>
                      <a:pt x="260" y="1050"/>
                    </a:lnTo>
                    <a:lnTo>
                      <a:pt x="274" y="1056"/>
                    </a:lnTo>
                    <a:lnTo>
                      <a:pt x="288" y="1060"/>
                    </a:lnTo>
                    <a:lnTo>
                      <a:pt x="304" y="1064"/>
                    </a:lnTo>
                    <a:lnTo>
                      <a:pt x="318" y="1064"/>
                    </a:lnTo>
                    <a:lnTo>
                      <a:pt x="332" y="1064"/>
                    </a:lnTo>
                    <a:lnTo>
                      <a:pt x="346" y="1062"/>
                    </a:lnTo>
                    <a:lnTo>
                      <a:pt x="372" y="1056"/>
                    </a:lnTo>
                    <a:lnTo>
                      <a:pt x="396" y="1046"/>
                    </a:lnTo>
                    <a:lnTo>
                      <a:pt x="418" y="1036"/>
                    </a:lnTo>
                    <a:lnTo>
                      <a:pt x="444" y="1020"/>
                    </a:lnTo>
                    <a:lnTo>
                      <a:pt x="444" y="1020"/>
                    </a:lnTo>
                    <a:lnTo>
                      <a:pt x="444" y="1050"/>
                    </a:lnTo>
                    <a:lnTo>
                      <a:pt x="444" y="1096"/>
                    </a:lnTo>
                    <a:lnTo>
                      <a:pt x="442" y="1152"/>
                    </a:lnTo>
                    <a:lnTo>
                      <a:pt x="436" y="1214"/>
                    </a:lnTo>
                    <a:lnTo>
                      <a:pt x="430" y="1246"/>
                    </a:lnTo>
                    <a:lnTo>
                      <a:pt x="424" y="1276"/>
                    </a:lnTo>
                    <a:lnTo>
                      <a:pt x="418" y="1306"/>
                    </a:lnTo>
                    <a:lnTo>
                      <a:pt x="408" y="1334"/>
                    </a:lnTo>
                    <a:lnTo>
                      <a:pt x="398" y="1360"/>
                    </a:lnTo>
                    <a:lnTo>
                      <a:pt x="386" y="1382"/>
                    </a:lnTo>
                    <a:lnTo>
                      <a:pt x="372" y="1400"/>
                    </a:lnTo>
                    <a:lnTo>
                      <a:pt x="364" y="1408"/>
                    </a:lnTo>
                    <a:lnTo>
                      <a:pt x="356" y="1414"/>
                    </a:lnTo>
                    <a:lnTo>
                      <a:pt x="356" y="1414"/>
                    </a:lnTo>
                    <a:lnTo>
                      <a:pt x="352" y="1416"/>
                    </a:lnTo>
                    <a:lnTo>
                      <a:pt x="350" y="1420"/>
                    </a:lnTo>
                    <a:lnTo>
                      <a:pt x="348" y="1422"/>
                    </a:lnTo>
                    <a:lnTo>
                      <a:pt x="350" y="1426"/>
                    </a:lnTo>
                    <a:lnTo>
                      <a:pt x="352" y="1428"/>
                    </a:lnTo>
                    <a:lnTo>
                      <a:pt x="354" y="1432"/>
                    </a:lnTo>
                    <a:lnTo>
                      <a:pt x="354" y="1432"/>
                    </a:lnTo>
                    <a:lnTo>
                      <a:pt x="362" y="1438"/>
                    </a:lnTo>
                    <a:lnTo>
                      <a:pt x="368" y="1440"/>
                    </a:lnTo>
                    <a:lnTo>
                      <a:pt x="376" y="1444"/>
                    </a:lnTo>
                    <a:lnTo>
                      <a:pt x="386" y="1444"/>
                    </a:lnTo>
                    <a:lnTo>
                      <a:pt x="398" y="1444"/>
                    </a:lnTo>
                    <a:lnTo>
                      <a:pt x="410" y="1440"/>
                    </a:lnTo>
                    <a:lnTo>
                      <a:pt x="422" y="1434"/>
                    </a:lnTo>
                    <a:lnTo>
                      <a:pt x="422" y="1434"/>
                    </a:lnTo>
                    <a:lnTo>
                      <a:pt x="428" y="1430"/>
                    </a:lnTo>
                    <a:lnTo>
                      <a:pt x="434" y="1430"/>
                    </a:lnTo>
                    <a:lnTo>
                      <a:pt x="442" y="1428"/>
                    </a:lnTo>
                    <a:lnTo>
                      <a:pt x="444" y="1424"/>
                    </a:lnTo>
                    <a:lnTo>
                      <a:pt x="448" y="1418"/>
                    </a:lnTo>
                    <a:lnTo>
                      <a:pt x="448" y="1418"/>
                    </a:lnTo>
                    <a:lnTo>
                      <a:pt x="458" y="1398"/>
                    </a:lnTo>
                    <a:lnTo>
                      <a:pt x="466" y="1370"/>
                    </a:lnTo>
                    <a:lnTo>
                      <a:pt x="474" y="1334"/>
                    </a:lnTo>
                    <a:lnTo>
                      <a:pt x="482" y="1288"/>
                    </a:lnTo>
                    <a:lnTo>
                      <a:pt x="488" y="1236"/>
                    </a:lnTo>
                    <a:lnTo>
                      <a:pt x="494" y="1174"/>
                    </a:lnTo>
                    <a:lnTo>
                      <a:pt x="498" y="1104"/>
                    </a:lnTo>
                    <a:lnTo>
                      <a:pt x="502" y="1022"/>
                    </a:lnTo>
                    <a:lnTo>
                      <a:pt x="502" y="1022"/>
                    </a:lnTo>
                    <a:lnTo>
                      <a:pt x="516" y="1030"/>
                    </a:lnTo>
                    <a:lnTo>
                      <a:pt x="532" y="1040"/>
                    </a:lnTo>
                    <a:lnTo>
                      <a:pt x="552" y="1050"/>
                    </a:lnTo>
                    <a:lnTo>
                      <a:pt x="576" y="1058"/>
                    </a:lnTo>
                    <a:lnTo>
                      <a:pt x="602" y="1062"/>
                    </a:lnTo>
                    <a:lnTo>
                      <a:pt x="616" y="1064"/>
                    </a:lnTo>
                    <a:lnTo>
                      <a:pt x="628" y="1064"/>
                    </a:lnTo>
                    <a:lnTo>
                      <a:pt x="642" y="1064"/>
                    </a:lnTo>
                    <a:lnTo>
                      <a:pt x="656" y="1060"/>
                    </a:lnTo>
                    <a:lnTo>
                      <a:pt x="668" y="1056"/>
                    </a:lnTo>
                    <a:lnTo>
                      <a:pt x="682" y="1050"/>
                    </a:lnTo>
                    <a:lnTo>
                      <a:pt x="682" y="1050"/>
                    </a:lnTo>
                    <a:lnTo>
                      <a:pt x="712" y="1034"/>
                    </a:lnTo>
                    <a:lnTo>
                      <a:pt x="742" y="1024"/>
                    </a:lnTo>
                    <a:lnTo>
                      <a:pt x="768" y="1016"/>
                    </a:lnTo>
                    <a:lnTo>
                      <a:pt x="790" y="1012"/>
                    </a:lnTo>
                    <a:lnTo>
                      <a:pt x="810" y="1008"/>
                    </a:lnTo>
                    <a:lnTo>
                      <a:pt x="824" y="1008"/>
                    </a:lnTo>
                    <a:lnTo>
                      <a:pt x="836" y="1008"/>
                    </a:lnTo>
                    <a:lnTo>
                      <a:pt x="836" y="1008"/>
                    </a:lnTo>
                    <a:lnTo>
                      <a:pt x="810" y="988"/>
                    </a:lnTo>
                    <a:lnTo>
                      <a:pt x="790" y="968"/>
                    </a:lnTo>
                    <a:lnTo>
                      <a:pt x="776" y="948"/>
                    </a:lnTo>
                    <a:lnTo>
                      <a:pt x="768" y="930"/>
                    </a:lnTo>
                    <a:lnTo>
                      <a:pt x="764" y="912"/>
                    </a:lnTo>
                    <a:lnTo>
                      <a:pt x="764" y="896"/>
                    </a:lnTo>
                    <a:lnTo>
                      <a:pt x="768" y="880"/>
                    </a:lnTo>
                    <a:lnTo>
                      <a:pt x="774" y="866"/>
                    </a:lnTo>
                    <a:lnTo>
                      <a:pt x="782" y="852"/>
                    </a:lnTo>
                    <a:lnTo>
                      <a:pt x="792" y="840"/>
                    </a:lnTo>
                    <a:lnTo>
                      <a:pt x="804" y="830"/>
                    </a:lnTo>
                    <a:lnTo>
                      <a:pt x="816" y="822"/>
                    </a:lnTo>
                    <a:lnTo>
                      <a:pt x="838" y="808"/>
                    </a:lnTo>
                    <a:lnTo>
                      <a:pt x="854" y="804"/>
                    </a:lnTo>
                    <a:lnTo>
                      <a:pt x="854" y="804"/>
                    </a:lnTo>
                    <a:lnTo>
                      <a:pt x="868" y="798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92" y="782"/>
                    </a:lnTo>
                    <a:lnTo>
                      <a:pt x="902" y="772"/>
                    </a:lnTo>
                    <a:lnTo>
                      <a:pt x="910" y="762"/>
                    </a:lnTo>
                    <a:lnTo>
                      <a:pt x="918" y="748"/>
                    </a:lnTo>
                    <a:lnTo>
                      <a:pt x="918" y="748"/>
                    </a:lnTo>
                    <a:lnTo>
                      <a:pt x="924" y="732"/>
                    </a:lnTo>
                    <a:lnTo>
                      <a:pt x="924" y="732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20"/>
              <p:cNvSpPr>
                <a:spLocks noChangeAspect="1"/>
              </p:cNvSpPr>
              <p:nvPr/>
            </p:nvSpPr>
            <p:spPr bwMode="auto">
              <a:xfrm rot="7604267">
                <a:off x="7426592" y="5451070"/>
                <a:ext cx="795973" cy="1524580"/>
              </a:xfrm>
              <a:custGeom>
                <a:avLst/>
                <a:gdLst/>
                <a:ahLst/>
                <a:cxnLst>
                  <a:cxn ang="0">
                    <a:pos x="846" y="504"/>
                  </a:cxn>
                  <a:cxn ang="0">
                    <a:pos x="764" y="522"/>
                  </a:cxn>
                  <a:cxn ang="0">
                    <a:pos x="702" y="500"/>
                  </a:cxn>
                  <a:cxn ang="0">
                    <a:pos x="660" y="452"/>
                  </a:cxn>
                  <a:cxn ang="0">
                    <a:pos x="620" y="326"/>
                  </a:cxn>
                  <a:cxn ang="0">
                    <a:pos x="612" y="232"/>
                  </a:cxn>
                  <a:cxn ang="0">
                    <a:pos x="556" y="198"/>
                  </a:cxn>
                  <a:cxn ang="0">
                    <a:pos x="474" y="96"/>
                  </a:cxn>
                  <a:cxn ang="0">
                    <a:pos x="422" y="0"/>
                  </a:cxn>
                  <a:cxn ang="0">
                    <a:pos x="368" y="114"/>
                  </a:cxn>
                  <a:cxn ang="0">
                    <a:pos x="300" y="214"/>
                  </a:cxn>
                  <a:cxn ang="0">
                    <a:pos x="256" y="244"/>
                  </a:cxn>
                  <a:cxn ang="0">
                    <a:pos x="256" y="370"/>
                  </a:cxn>
                  <a:cxn ang="0">
                    <a:pos x="226" y="484"/>
                  </a:cxn>
                  <a:cxn ang="0">
                    <a:pos x="184" y="530"/>
                  </a:cxn>
                  <a:cxn ang="0">
                    <a:pos x="120" y="550"/>
                  </a:cxn>
                  <a:cxn ang="0">
                    <a:pos x="28" y="530"/>
                  </a:cxn>
                  <a:cxn ang="0">
                    <a:pos x="60" y="602"/>
                  </a:cxn>
                  <a:cxn ang="0">
                    <a:pos x="166" y="772"/>
                  </a:cxn>
                  <a:cxn ang="0">
                    <a:pos x="204" y="874"/>
                  </a:cxn>
                  <a:cxn ang="0">
                    <a:pos x="194" y="930"/>
                  </a:cxn>
                  <a:cxn ang="0">
                    <a:pos x="136" y="948"/>
                  </a:cxn>
                  <a:cxn ang="0">
                    <a:pos x="50" y="928"/>
                  </a:cxn>
                  <a:cxn ang="0">
                    <a:pos x="48" y="964"/>
                  </a:cxn>
                  <a:cxn ang="0">
                    <a:pos x="74" y="1006"/>
                  </a:cxn>
                  <a:cxn ang="0">
                    <a:pos x="144" y="1062"/>
                  </a:cxn>
                  <a:cxn ang="0">
                    <a:pos x="290" y="1168"/>
                  </a:cxn>
                  <a:cxn ang="0">
                    <a:pos x="418" y="1298"/>
                  </a:cxn>
                  <a:cxn ang="0">
                    <a:pos x="474" y="1394"/>
                  </a:cxn>
                  <a:cxn ang="0">
                    <a:pos x="468" y="1514"/>
                  </a:cxn>
                  <a:cxn ang="0">
                    <a:pos x="438" y="1640"/>
                  </a:cxn>
                  <a:cxn ang="0">
                    <a:pos x="398" y="1694"/>
                  </a:cxn>
                  <a:cxn ang="0">
                    <a:pos x="394" y="1704"/>
                  </a:cxn>
                  <a:cxn ang="0">
                    <a:pos x="416" y="1718"/>
                  </a:cxn>
                  <a:cxn ang="0">
                    <a:pos x="456" y="1712"/>
                  </a:cxn>
                  <a:cxn ang="0">
                    <a:pos x="472" y="1706"/>
                  </a:cxn>
                  <a:cxn ang="0">
                    <a:pos x="492" y="1662"/>
                  </a:cxn>
                  <a:cxn ang="0">
                    <a:pos x="512" y="1528"/>
                  </a:cxn>
                  <a:cxn ang="0">
                    <a:pos x="536" y="1370"/>
                  </a:cxn>
                  <a:cxn ang="0">
                    <a:pos x="594" y="1262"/>
                  </a:cxn>
                  <a:cxn ang="0">
                    <a:pos x="724" y="1116"/>
                  </a:cxn>
                  <a:cxn ang="0">
                    <a:pos x="838" y="1014"/>
                  </a:cxn>
                  <a:cxn ang="0">
                    <a:pos x="884" y="942"/>
                  </a:cxn>
                  <a:cxn ang="0">
                    <a:pos x="890" y="884"/>
                  </a:cxn>
                  <a:cxn ang="0">
                    <a:pos x="874" y="836"/>
                  </a:cxn>
                  <a:cxn ang="0">
                    <a:pos x="792" y="866"/>
                  </a:cxn>
                  <a:cxn ang="0">
                    <a:pos x="732" y="860"/>
                  </a:cxn>
                  <a:cxn ang="0">
                    <a:pos x="720" y="814"/>
                  </a:cxn>
                  <a:cxn ang="0">
                    <a:pos x="752" y="720"/>
                  </a:cxn>
                  <a:cxn ang="0">
                    <a:pos x="844" y="556"/>
                  </a:cxn>
                </a:cxnLst>
                <a:rect l="0" t="0" r="r" b="b"/>
                <a:pathLst>
                  <a:path w="898" h="1720">
                    <a:moveTo>
                      <a:pt x="898" y="476"/>
                    </a:moveTo>
                    <a:lnTo>
                      <a:pt x="898" y="476"/>
                    </a:lnTo>
                    <a:lnTo>
                      <a:pt x="872" y="492"/>
                    </a:lnTo>
                    <a:lnTo>
                      <a:pt x="846" y="504"/>
                    </a:lnTo>
                    <a:lnTo>
                      <a:pt x="824" y="512"/>
                    </a:lnTo>
                    <a:lnTo>
                      <a:pt x="802" y="518"/>
                    </a:lnTo>
                    <a:lnTo>
                      <a:pt x="782" y="520"/>
                    </a:lnTo>
                    <a:lnTo>
                      <a:pt x="764" y="522"/>
                    </a:lnTo>
                    <a:lnTo>
                      <a:pt x="746" y="520"/>
                    </a:lnTo>
                    <a:lnTo>
                      <a:pt x="730" y="514"/>
                    </a:lnTo>
                    <a:lnTo>
                      <a:pt x="716" y="508"/>
                    </a:lnTo>
                    <a:lnTo>
                      <a:pt x="702" y="500"/>
                    </a:lnTo>
                    <a:lnTo>
                      <a:pt x="690" y="490"/>
                    </a:lnTo>
                    <a:lnTo>
                      <a:pt x="680" y="480"/>
                    </a:lnTo>
                    <a:lnTo>
                      <a:pt x="670" y="466"/>
                    </a:lnTo>
                    <a:lnTo>
                      <a:pt x="660" y="452"/>
                    </a:lnTo>
                    <a:lnTo>
                      <a:pt x="646" y="422"/>
                    </a:lnTo>
                    <a:lnTo>
                      <a:pt x="634" y="390"/>
                    </a:lnTo>
                    <a:lnTo>
                      <a:pt x="626" y="358"/>
                    </a:lnTo>
                    <a:lnTo>
                      <a:pt x="620" y="326"/>
                    </a:lnTo>
                    <a:lnTo>
                      <a:pt x="616" y="296"/>
                    </a:lnTo>
                    <a:lnTo>
                      <a:pt x="612" y="250"/>
                    </a:lnTo>
                    <a:lnTo>
                      <a:pt x="612" y="232"/>
                    </a:lnTo>
                    <a:lnTo>
                      <a:pt x="612" y="232"/>
                    </a:lnTo>
                    <a:lnTo>
                      <a:pt x="598" y="228"/>
                    </a:lnTo>
                    <a:lnTo>
                      <a:pt x="584" y="222"/>
                    </a:lnTo>
                    <a:lnTo>
                      <a:pt x="570" y="210"/>
                    </a:lnTo>
                    <a:lnTo>
                      <a:pt x="556" y="198"/>
                    </a:lnTo>
                    <a:lnTo>
                      <a:pt x="540" y="184"/>
                    </a:lnTo>
                    <a:lnTo>
                      <a:pt x="526" y="168"/>
                    </a:lnTo>
                    <a:lnTo>
                      <a:pt x="498" y="132"/>
                    </a:lnTo>
                    <a:lnTo>
                      <a:pt x="474" y="96"/>
                    </a:lnTo>
                    <a:lnTo>
                      <a:pt x="452" y="62"/>
                    </a:lnTo>
                    <a:lnTo>
                      <a:pt x="424" y="14"/>
                    </a:lnTo>
                    <a:lnTo>
                      <a:pt x="424" y="14"/>
                    </a:lnTo>
                    <a:lnTo>
                      <a:pt x="422" y="0"/>
                    </a:lnTo>
                    <a:lnTo>
                      <a:pt x="422" y="0"/>
                    </a:lnTo>
                    <a:lnTo>
                      <a:pt x="406" y="34"/>
                    </a:lnTo>
                    <a:lnTo>
                      <a:pt x="390" y="70"/>
                    </a:lnTo>
                    <a:lnTo>
                      <a:pt x="368" y="114"/>
                    </a:lnTo>
                    <a:lnTo>
                      <a:pt x="342" y="156"/>
                    </a:lnTo>
                    <a:lnTo>
                      <a:pt x="328" y="178"/>
                    </a:lnTo>
                    <a:lnTo>
                      <a:pt x="314" y="196"/>
                    </a:lnTo>
                    <a:lnTo>
                      <a:pt x="300" y="214"/>
                    </a:lnTo>
                    <a:lnTo>
                      <a:pt x="286" y="228"/>
                    </a:lnTo>
                    <a:lnTo>
                      <a:pt x="270" y="238"/>
                    </a:lnTo>
                    <a:lnTo>
                      <a:pt x="256" y="244"/>
                    </a:lnTo>
                    <a:lnTo>
                      <a:pt x="256" y="244"/>
                    </a:lnTo>
                    <a:lnTo>
                      <a:pt x="258" y="262"/>
                    </a:lnTo>
                    <a:lnTo>
                      <a:pt x="260" y="308"/>
                    </a:lnTo>
                    <a:lnTo>
                      <a:pt x="260" y="338"/>
                    </a:lnTo>
                    <a:lnTo>
                      <a:pt x="256" y="370"/>
                    </a:lnTo>
                    <a:lnTo>
                      <a:pt x="252" y="404"/>
                    </a:lnTo>
                    <a:lnTo>
                      <a:pt x="244" y="438"/>
                    </a:lnTo>
                    <a:lnTo>
                      <a:pt x="234" y="468"/>
                    </a:lnTo>
                    <a:lnTo>
                      <a:pt x="226" y="484"/>
                    </a:lnTo>
                    <a:lnTo>
                      <a:pt x="218" y="496"/>
                    </a:lnTo>
                    <a:lnTo>
                      <a:pt x="208" y="510"/>
                    </a:lnTo>
                    <a:lnTo>
                      <a:pt x="198" y="520"/>
                    </a:lnTo>
                    <a:lnTo>
                      <a:pt x="184" y="530"/>
                    </a:lnTo>
                    <a:lnTo>
                      <a:pt x="172" y="538"/>
                    </a:lnTo>
                    <a:lnTo>
                      <a:pt x="156" y="544"/>
                    </a:lnTo>
                    <a:lnTo>
                      <a:pt x="140" y="548"/>
                    </a:lnTo>
                    <a:lnTo>
                      <a:pt x="120" y="550"/>
                    </a:lnTo>
                    <a:lnTo>
                      <a:pt x="100" y="550"/>
                    </a:lnTo>
                    <a:lnTo>
                      <a:pt x="78" y="546"/>
                    </a:lnTo>
                    <a:lnTo>
                      <a:pt x="54" y="540"/>
                    </a:lnTo>
                    <a:lnTo>
                      <a:pt x="28" y="530"/>
                    </a:lnTo>
                    <a:lnTo>
                      <a:pt x="0" y="518"/>
                    </a:lnTo>
                    <a:lnTo>
                      <a:pt x="0" y="518"/>
                    </a:lnTo>
                    <a:lnTo>
                      <a:pt x="18" y="542"/>
                    </a:lnTo>
                    <a:lnTo>
                      <a:pt x="60" y="602"/>
                    </a:lnTo>
                    <a:lnTo>
                      <a:pt x="88" y="640"/>
                    </a:lnTo>
                    <a:lnTo>
                      <a:pt x="116" y="682"/>
                    </a:lnTo>
                    <a:lnTo>
                      <a:pt x="142" y="728"/>
                    </a:lnTo>
                    <a:lnTo>
                      <a:pt x="166" y="772"/>
                    </a:lnTo>
                    <a:lnTo>
                      <a:pt x="186" y="816"/>
                    </a:lnTo>
                    <a:lnTo>
                      <a:pt x="194" y="836"/>
                    </a:lnTo>
                    <a:lnTo>
                      <a:pt x="200" y="856"/>
                    </a:lnTo>
                    <a:lnTo>
                      <a:pt x="204" y="874"/>
                    </a:lnTo>
                    <a:lnTo>
                      <a:pt x="206" y="892"/>
                    </a:lnTo>
                    <a:lnTo>
                      <a:pt x="204" y="906"/>
                    </a:lnTo>
                    <a:lnTo>
                      <a:pt x="202" y="920"/>
                    </a:lnTo>
                    <a:lnTo>
                      <a:pt x="194" y="930"/>
                    </a:lnTo>
                    <a:lnTo>
                      <a:pt x="186" y="940"/>
                    </a:lnTo>
                    <a:lnTo>
                      <a:pt x="172" y="946"/>
                    </a:lnTo>
                    <a:lnTo>
                      <a:pt x="156" y="948"/>
                    </a:lnTo>
                    <a:lnTo>
                      <a:pt x="136" y="948"/>
                    </a:lnTo>
                    <a:lnTo>
                      <a:pt x="112" y="946"/>
                    </a:lnTo>
                    <a:lnTo>
                      <a:pt x="82" y="940"/>
                    </a:lnTo>
                    <a:lnTo>
                      <a:pt x="50" y="928"/>
                    </a:lnTo>
                    <a:lnTo>
                      <a:pt x="50" y="928"/>
                    </a:lnTo>
                    <a:lnTo>
                      <a:pt x="48" y="932"/>
                    </a:lnTo>
                    <a:lnTo>
                      <a:pt x="46" y="938"/>
                    </a:lnTo>
                    <a:lnTo>
                      <a:pt x="44" y="948"/>
                    </a:lnTo>
                    <a:lnTo>
                      <a:pt x="48" y="964"/>
                    </a:lnTo>
                    <a:lnTo>
                      <a:pt x="52" y="972"/>
                    </a:lnTo>
                    <a:lnTo>
                      <a:pt x="56" y="982"/>
                    </a:lnTo>
                    <a:lnTo>
                      <a:pt x="64" y="994"/>
                    </a:lnTo>
                    <a:lnTo>
                      <a:pt x="74" y="1006"/>
                    </a:lnTo>
                    <a:lnTo>
                      <a:pt x="86" y="1018"/>
                    </a:lnTo>
                    <a:lnTo>
                      <a:pt x="102" y="1032"/>
                    </a:lnTo>
                    <a:lnTo>
                      <a:pt x="122" y="1046"/>
                    </a:lnTo>
                    <a:lnTo>
                      <a:pt x="144" y="1062"/>
                    </a:lnTo>
                    <a:lnTo>
                      <a:pt x="144" y="1062"/>
                    </a:lnTo>
                    <a:lnTo>
                      <a:pt x="192" y="1094"/>
                    </a:lnTo>
                    <a:lnTo>
                      <a:pt x="240" y="1130"/>
                    </a:lnTo>
                    <a:lnTo>
                      <a:pt x="290" y="1168"/>
                    </a:lnTo>
                    <a:lnTo>
                      <a:pt x="336" y="1208"/>
                    </a:lnTo>
                    <a:lnTo>
                      <a:pt x="380" y="1252"/>
                    </a:lnTo>
                    <a:lnTo>
                      <a:pt x="400" y="1274"/>
                    </a:lnTo>
                    <a:lnTo>
                      <a:pt x="418" y="1298"/>
                    </a:lnTo>
                    <a:lnTo>
                      <a:pt x="436" y="1320"/>
                    </a:lnTo>
                    <a:lnTo>
                      <a:pt x="450" y="1344"/>
                    </a:lnTo>
                    <a:lnTo>
                      <a:pt x="464" y="1370"/>
                    </a:lnTo>
                    <a:lnTo>
                      <a:pt x="474" y="1394"/>
                    </a:lnTo>
                    <a:lnTo>
                      <a:pt x="474" y="1394"/>
                    </a:lnTo>
                    <a:lnTo>
                      <a:pt x="474" y="1428"/>
                    </a:lnTo>
                    <a:lnTo>
                      <a:pt x="472" y="1470"/>
                    </a:lnTo>
                    <a:lnTo>
                      <a:pt x="468" y="1514"/>
                    </a:lnTo>
                    <a:lnTo>
                      <a:pt x="462" y="1558"/>
                    </a:lnTo>
                    <a:lnTo>
                      <a:pt x="452" y="1602"/>
                    </a:lnTo>
                    <a:lnTo>
                      <a:pt x="446" y="1622"/>
                    </a:lnTo>
                    <a:lnTo>
                      <a:pt x="438" y="1640"/>
                    </a:lnTo>
                    <a:lnTo>
                      <a:pt x="430" y="1658"/>
                    </a:lnTo>
                    <a:lnTo>
                      <a:pt x="422" y="1672"/>
                    </a:lnTo>
                    <a:lnTo>
                      <a:pt x="410" y="1686"/>
                    </a:lnTo>
                    <a:lnTo>
                      <a:pt x="398" y="1694"/>
                    </a:lnTo>
                    <a:lnTo>
                      <a:pt x="398" y="1694"/>
                    </a:lnTo>
                    <a:lnTo>
                      <a:pt x="396" y="1696"/>
                    </a:lnTo>
                    <a:lnTo>
                      <a:pt x="394" y="1700"/>
                    </a:lnTo>
                    <a:lnTo>
                      <a:pt x="394" y="1704"/>
                    </a:lnTo>
                    <a:lnTo>
                      <a:pt x="398" y="1710"/>
                    </a:lnTo>
                    <a:lnTo>
                      <a:pt x="398" y="1710"/>
                    </a:lnTo>
                    <a:lnTo>
                      <a:pt x="404" y="1714"/>
                    </a:lnTo>
                    <a:lnTo>
                      <a:pt x="416" y="1718"/>
                    </a:lnTo>
                    <a:lnTo>
                      <a:pt x="424" y="1720"/>
                    </a:lnTo>
                    <a:lnTo>
                      <a:pt x="434" y="1720"/>
                    </a:lnTo>
                    <a:lnTo>
                      <a:pt x="444" y="1718"/>
                    </a:lnTo>
                    <a:lnTo>
                      <a:pt x="456" y="1712"/>
                    </a:lnTo>
                    <a:lnTo>
                      <a:pt x="456" y="1712"/>
                    </a:lnTo>
                    <a:lnTo>
                      <a:pt x="460" y="1708"/>
                    </a:lnTo>
                    <a:lnTo>
                      <a:pt x="466" y="1708"/>
                    </a:lnTo>
                    <a:lnTo>
                      <a:pt x="472" y="1706"/>
                    </a:lnTo>
                    <a:lnTo>
                      <a:pt x="478" y="1698"/>
                    </a:lnTo>
                    <a:lnTo>
                      <a:pt x="478" y="1698"/>
                    </a:lnTo>
                    <a:lnTo>
                      <a:pt x="484" y="1684"/>
                    </a:lnTo>
                    <a:lnTo>
                      <a:pt x="492" y="1662"/>
                    </a:lnTo>
                    <a:lnTo>
                      <a:pt x="498" y="1638"/>
                    </a:lnTo>
                    <a:lnTo>
                      <a:pt x="502" y="1606"/>
                    </a:lnTo>
                    <a:lnTo>
                      <a:pt x="508" y="1570"/>
                    </a:lnTo>
                    <a:lnTo>
                      <a:pt x="512" y="1528"/>
                    </a:lnTo>
                    <a:lnTo>
                      <a:pt x="520" y="1426"/>
                    </a:lnTo>
                    <a:lnTo>
                      <a:pt x="520" y="1426"/>
                    </a:lnTo>
                    <a:lnTo>
                      <a:pt x="526" y="1398"/>
                    </a:lnTo>
                    <a:lnTo>
                      <a:pt x="536" y="1370"/>
                    </a:lnTo>
                    <a:lnTo>
                      <a:pt x="546" y="1344"/>
                    </a:lnTo>
                    <a:lnTo>
                      <a:pt x="560" y="1316"/>
                    </a:lnTo>
                    <a:lnTo>
                      <a:pt x="576" y="1290"/>
                    </a:lnTo>
                    <a:lnTo>
                      <a:pt x="594" y="1262"/>
                    </a:lnTo>
                    <a:lnTo>
                      <a:pt x="612" y="1236"/>
                    </a:lnTo>
                    <a:lnTo>
                      <a:pt x="632" y="1212"/>
                    </a:lnTo>
                    <a:lnTo>
                      <a:pt x="676" y="1162"/>
                    </a:lnTo>
                    <a:lnTo>
                      <a:pt x="724" y="1116"/>
                    </a:lnTo>
                    <a:lnTo>
                      <a:pt x="770" y="1072"/>
                    </a:lnTo>
                    <a:lnTo>
                      <a:pt x="816" y="1032"/>
                    </a:lnTo>
                    <a:lnTo>
                      <a:pt x="816" y="1032"/>
                    </a:lnTo>
                    <a:lnTo>
                      <a:pt x="838" y="1014"/>
                    </a:lnTo>
                    <a:lnTo>
                      <a:pt x="854" y="996"/>
                    </a:lnTo>
                    <a:lnTo>
                      <a:pt x="866" y="978"/>
                    </a:lnTo>
                    <a:lnTo>
                      <a:pt x="876" y="960"/>
                    </a:lnTo>
                    <a:lnTo>
                      <a:pt x="884" y="942"/>
                    </a:lnTo>
                    <a:lnTo>
                      <a:pt x="888" y="926"/>
                    </a:lnTo>
                    <a:lnTo>
                      <a:pt x="890" y="910"/>
                    </a:lnTo>
                    <a:lnTo>
                      <a:pt x="890" y="896"/>
                    </a:lnTo>
                    <a:lnTo>
                      <a:pt x="890" y="884"/>
                    </a:lnTo>
                    <a:lnTo>
                      <a:pt x="888" y="872"/>
                    </a:lnTo>
                    <a:lnTo>
                      <a:pt x="882" y="852"/>
                    </a:lnTo>
                    <a:lnTo>
                      <a:pt x="876" y="840"/>
                    </a:lnTo>
                    <a:lnTo>
                      <a:pt x="874" y="836"/>
                    </a:lnTo>
                    <a:lnTo>
                      <a:pt x="874" y="836"/>
                    </a:lnTo>
                    <a:lnTo>
                      <a:pt x="842" y="850"/>
                    </a:lnTo>
                    <a:lnTo>
                      <a:pt x="816" y="860"/>
                    </a:lnTo>
                    <a:lnTo>
                      <a:pt x="792" y="866"/>
                    </a:lnTo>
                    <a:lnTo>
                      <a:pt x="772" y="870"/>
                    </a:lnTo>
                    <a:lnTo>
                      <a:pt x="756" y="870"/>
                    </a:lnTo>
                    <a:lnTo>
                      <a:pt x="742" y="866"/>
                    </a:lnTo>
                    <a:lnTo>
                      <a:pt x="732" y="860"/>
                    </a:lnTo>
                    <a:lnTo>
                      <a:pt x="726" y="852"/>
                    </a:lnTo>
                    <a:lnTo>
                      <a:pt x="722" y="842"/>
                    </a:lnTo>
                    <a:lnTo>
                      <a:pt x="720" y="828"/>
                    </a:lnTo>
                    <a:lnTo>
                      <a:pt x="720" y="814"/>
                    </a:lnTo>
                    <a:lnTo>
                      <a:pt x="724" y="798"/>
                    </a:lnTo>
                    <a:lnTo>
                      <a:pt x="728" y="780"/>
                    </a:lnTo>
                    <a:lnTo>
                      <a:pt x="734" y="760"/>
                    </a:lnTo>
                    <a:lnTo>
                      <a:pt x="752" y="720"/>
                    </a:lnTo>
                    <a:lnTo>
                      <a:pt x="772" y="678"/>
                    </a:lnTo>
                    <a:lnTo>
                      <a:pt x="796" y="636"/>
                    </a:lnTo>
                    <a:lnTo>
                      <a:pt x="820" y="594"/>
                    </a:lnTo>
                    <a:lnTo>
                      <a:pt x="844" y="556"/>
                    </a:lnTo>
                    <a:lnTo>
                      <a:pt x="882" y="498"/>
                    </a:lnTo>
                    <a:lnTo>
                      <a:pt x="898" y="476"/>
                    </a:lnTo>
                    <a:lnTo>
                      <a:pt x="898" y="476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63" name="Group 189"/>
            <p:cNvGrpSpPr/>
            <p:nvPr/>
          </p:nvGrpSpPr>
          <p:grpSpPr>
            <a:xfrm>
              <a:off x="1" y="189385"/>
              <a:ext cx="9143999" cy="6668614"/>
              <a:chOff x="1" y="189385"/>
              <a:chExt cx="9143999" cy="6668614"/>
            </a:xfrm>
          </p:grpSpPr>
          <p:sp>
            <p:nvSpPr>
              <p:cNvPr id="82" name="Freeform 12"/>
              <p:cNvSpPr>
                <a:spLocks noChangeAspect="1"/>
              </p:cNvSpPr>
              <p:nvPr/>
            </p:nvSpPr>
            <p:spPr bwMode="auto">
              <a:xfrm rot="19954067">
                <a:off x="7722899" y="3726444"/>
                <a:ext cx="934359" cy="972946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5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3" name="Freeform 20"/>
              <p:cNvSpPr>
                <a:spLocks noChangeAspect="1"/>
              </p:cNvSpPr>
              <p:nvPr/>
            </p:nvSpPr>
            <p:spPr bwMode="auto">
              <a:xfrm rot="12859877">
                <a:off x="6911677" y="5192992"/>
                <a:ext cx="658602" cy="1261468"/>
              </a:xfrm>
              <a:custGeom>
                <a:avLst/>
                <a:gdLst/>
                <a:ahLst/>
                <a:cxnLst>
                  <a:cxn ang="0">
                    <a:pos x="846" y="504"/>
                  </a:cxn>
                  <a:cxn ang="0">
                    <a:pos x="764" y="522"/>
                  </a:cxn>
                  <a:cxn ang="0">
                    <a:pos x="702" y="500"/>
                  </a:cxn>
                  <a:cxn ang="0">
                    <a:pos x="660" y="452"/>
                  </a:cxn>
                  <a:cxn ang="0">
                    <a:pos x="620" y="326"/>
                  </a:cxn>
                  <a:cxn ang="0">
                    <a:pos x="612" y="232"/>
                  </a:cxn>
                  <a:cxn ang="0">
                    <a:pos x="556" y="198"/>
                  </a:cxn>
                  <a:cxn ang="0">
                    <a:pos x="474" y="96"/>
                  </a:cxn>
                  <a:cxn ang="0">
                    <a:pos x="422" y="0"/>
                  </a:cxn>
                  <a:cxn ang="0">
                    <a:pos x="368" y="114"/>
                  </a:cxn>
                  <a:cxn ang="0">
                    <a:pos x="300" y="214"/>
                  </a:cxn>
                  <a:cxn ang="0">
                    <a:pos x="256" y="244"/>
                  </a:cxn>
                  <a:cxn ang="0">
                    <a:pos x="256" y="370"/>
                  </a:cxn>
                  <a:cxn ang="0">
                    <a:pos x="226" y="484"/>
                  </a:cxn>
                  <a:cxn ang="0">
                    <a:pos x="184" y="530"/>
                  </a:cxn>
                  <a:cxn ang="0">
                    <a:pos x="120" y="550"/>
                  </a:cxn>
                  <a:cxn ang="0">
                    <a:pos x="28" y="530"/>
                  </a:cxn>
                  <a:cxn ang="0">
                    <a:pos x="60" y="602"/>
                  </a:cxn>
                  <a:cxn ang="0">
                    <a:pos x="166" y="772"/>
                  </a:cxn>
                  <a:cxn ang="0">
                    <a:pos x="204" y="874"/>
                  </a:cxn>
                  <a:cxn ang="0">
                    <a:pos x="194" y="930"/>
                  </a:cxn>
                  <a:cxn ang="0">
                    <a:pos x="136" y="948"/>
                  </a:cxn>
                  <a:cxn ang="0">
                    <a:pos x="50" y="928"/>
                  </a:cxn>
                  <a:cxn ang="0">
                    <a:pos x="48" y="964"/>
                  </a:cxn>
                  <a:cxn ang="0">
                    <a:pos x="74" y="1006"/>
                  </a:cxn>
                  <a:cxn ang="0">
                    <a:pos x="144" y="1062"/>
                  </a:cxn>
                  <a:cxn ang="0">
                    <a:pos x="290" y="1168"/>
                  </a:cxn>
                  <a:cxn ang="0">
                    <a:pos x="418" y="1298"/>
                  </a:cxn>
                  <a:cxn ang="0">
                    <a:pos x="474" y="1394"/>
                  </a:cxn>
                  <a:cxn ang="0">
                    <a:pos x="468" y="1514"/>
                  </a:cxn>
                  <a:cxn ang="0">
                    <a:pos x="438" y="1640"/>
                  </a:cxn>
                  <a:cxn ang="0">
                    <a:pos x="398" y="1694"/>
                  </a:cxn>
                  <a:cxn ang="0">
                    <a:pos x="394" y="1704"/>
                  </a:cxn>
                  <a:cxn ang="0">
                    <a:pos x="416" y="1718"/>
                  </a:cxn>
                  <a:cxn ang="0">
                    <a:pos x="456" y="1712"/>
                  </a:cxn>
                  <a:cxn ang="0">
                    <a:pos x="472" y="1706"/>
                  </a:cxn>
                  <a:cxn ang="0">
                    <a:pos x="492" y="1662"/>
                  </a:cxn>
                  <a:cxn ang="0">
                    <a:pos x="512" y="1528"/>
                  </a:cxn>
                  <a:cxn ang="0">
                    <a:pos x="536" y="1370"/>
                  </a:cxn>
                  <a:cxn ang="0">
                    <a:pos x="594" y="1262"/>
                  </a:cxn>
                  <a:cxn ang="0">
                    <a:pos x="724" y="1116"/>
                  </a:cxn>
                  <a:cxn ang="0">
                    <a:pos x="838" y="1014"/>
                  </a:cxn>
                  <a:cxn ang="0">
                    <a:pos x="884" y="942"/>
                  </a:cxn>
                  <a:cxn ang="0">
                    <a:pos x="890" y="884"/>
                  </a:cxn>
                  <a:cxn ang="0">
                    <a:pos x="874" y="836"/>
                  </a:cxn>
                  <a:cxn ang="0">
                    <a:pos x="792" y="866"/>
                  </a:cxn>
                  <a:cxn ang="0">
                    <a:pos x="732" y="860"/>
                  </a:cxn>
                  <a:cxn ang="0">
                    <a:pos x="720" y="814"/>
                  </a:cxn>
                  <a:cxn ang="0">
                    <a:pos x="752" y="720"/>
                  </a:cxn>
                  <a:cxn ang="0">
                    <a:pos x="844" y="556"/>
                  </a:cxn>
                </a:cxnLst>
                <a:rect l="0" t="0" r="r" b="b"/>
                <a:pathLst>
                  <a:path w="898" h="1720">
                    <a:moveTo>
                      <a:pt x="898" y="476"/>
                    </a:moveTo>
                    <a:lnTo>
                      <a:pt x="898" y="476"/>
                    </a:lnTo>
                    <a:lnTo>
                      <a:pt x="872" y="492"/>
                    </a:lnTo>
                    <a:lnTo>
                      <a:pt x="846" y="504"/>
                    </a:lnTo>
                    <a:lnTo>
                      <a:pt x="824" y="512"/>
                    </a:lnTo>
                    <a:lnTo>
                      <a:pt x="802" y="518"/>
                    </a:lnTo>
                    <a:lnTo>
                      <a:pt x="782" y="520"/>
                    </a:lnTo>
                    <a:lnTo>
                      <a:pt x="764" y="522"/>
                    </a:lnTo>
                    <a:lnTo>
                      <a:pt x="746" y="520"/>
                    </a:lnTo>
                    <a:lnTo>
                      <a:pt x="730" y="514"/>
                    </a:lnTo>
                    <a:lnTo>
                      <a:pt x="716" y="508"/>
                    </a:lnTo>
                    <a:lnTo>
                      <a:pt x="702" y="500"/>
                    </a:lnTo>
                    <a:lnTo>
                      <a:pt x="690" y="490"/>
                    </a:lnTo>
                    <a:lnTo>
                      <a:pt x="680" y="480"/>
                    </a:lnTo>
                    <a:lnTo>
                      <a:pt x="670" y="466"/>
                    </a:lnTo>
                    <a:lnTo>
                      <a:pt x="660" y="452"/>
                    </a:lnTo>
                    <a:lnTo>
                      <a:pt x="646" y="422"/>
                    </a:lnTo>
                    <a:lnTo>
                      <a:pt x="634" y="390"/>
                    </a:lnTo>
                    <a:lnTo>
                      <a:pt x="626" y="358"/>
                    </a:lnTo>
                    <a:lnTo>
                      <a:pt x="620" y="326"/>
                    </a:lnTo>
                    <a:lnTo>
                      <a:pt x="616" y="296"/>
                    </a:lnTo>
                    <a:lnTo>
                      <a:pt x="612" y="250"/>
                    </a:lnTo>
                    <a:lnTo>
                      <a:pt x="612" y="232"/>
                    </a:lnTo>
                    <a:lnTo>
                      <a:pt x="612" y="232"/>
                    </a:lnTo>
                    <a:lnTo>
                      <a:pt x="598" y="228"/>
                    </a:lnTo>
                    <a:lnTo>
                      <a:pt x="584" y="222"/>
                    </a:lnTo>
                    <a:lnTo>
                      <a:pt x="570" y="210"/>
                    </a:lnTo>
                    <a:lnTo>
                      <a:pt x="556" y="198"/>
                    </a:lnTo>
                    <a:lnTo>
                      <a:pt x="540" y="184"/>
                    </a:lnTo>
                    <a:lnTo>
                      <a:pt x="526" y="168"/>
                    </a:lnTo>
                    <a:lnTo>
                      <a:pt x="498" y="132"/>
                    </a:lnTo>
                    <a:lnTo>
                      <a:pt x="474" y="96"/>
                    </a:lnTo>
                    <a:lnTo>
                      <a:pt x="452" y="62"/>
                    </a:lnTo>
                    <a:lnTo>
                      <a:pt x="424" y="14"/>
                    </a:lnTo>
                    <a:lnTo>
                      <a:pt x="424" y="14"/>
                    </a:lnTo>
                    <a:lnTo>
                      <a:pt x="422" y="0"/>
                    </a:lnTo>
                    <a:lnTo>
                      <a:pt x="422" y="0"/>
                    </a:lnTo>
                    <a:lnTo>
                      <a:pt x="406" y="34"/>
                    </a:lnTo>
                    <a:lnTo>
                      <a:pt x="390" y="70"/>
                    </a:lnTo>
                    <a:lnTo>
                      <a:pt x="368" y="114"/>
                    </a:lnTo>
                    <a:lnTo>
                      <a:pt x="342" y="156"/>
                    </a:lnTo>
                    <a:lnTo>
                      <a:pt x="328" y="178"/>
                    </a:lnTo>
                    <a:lnTo>
                      <a:pt x="314" y="196"/>
                    </a:lnTo>
                    <a:lnTo>
                      <a:pt x="300" y="214"/>
                    </a:lnTo>
                    <a:lnTo>
                      <a:pt x="286" y="228"/>
                    </a:lnTo>
                    <a:lnTo>
                      <a:pt x="270" y="238"/>
                    </a:lnTo>
                    <a:lnTo>
                      <a:pt x="256" y="244"/>
                    </a:lnTo>
                    <a:lnTo>
                      <a:pt x="256" y="244"/>
                    </a:lnTo>
                    <a:lnTo>
                      <a:pt x="258" y="262"/>
                    </a:lnTo>
                    <a:lnTo>
                      <a:pt x="260" y="308"/>
                    </a:lnTo>
                    <a:lnTo>
                      <a:pt x="260" y="338"/>
                    </a:lnTo>
                    <a:lnTo>
                      <a:pt x="256" y="370"/>
                    </a:lnTo>
                    <a:lnTo>
                      <a:pt x="252" y="404"/>
                    </a:lnTo>
                    <a:lnTo>
                      <a:pt x="244" y="438"/>
                    </a:lnTo>
                    <a:lnTo>
                      <a:pt x="234" y="468"/>
                    </a:lnTo>
                    <a:lnTo>
                      <a:pt x="226" y="484"/>
                    </a:lnTo>
                    <a:lnTo>
                      <a:pt x="218" y="496"/>
                    </a:lnTo>
                    <a:lnTo>
                      <a:pt x="208" y="510"/>
                    </a:lnTo>
                    <a:lnTo>
                      <a:pt x="198" y="520"/>
                    </a:lnTo>
                    <a:lnTo>
                      <a:pt x="184" y="530"/>
                    </a:lnTo>
                    <a:lnTo>
                      <a:pt x="172" y="538"/>
                    </a:lnTo>
                    <a:lnTo>
                      <a:pt x="156" y="544"/>
                    </a:lnTo>
                    <a:lnTo>
                      <a:pt x="140" y="548"/>
                    </a:lnTo>
                    <a:lnTo>
                      <a:pt x="120" y="550"/>
                    </a:lnTo>
                    <a:lnTo>
                      <a:pt x="100" y="550"/>
                    </a:lnTo>
                    <a:lnTo>
                      <a:pt x="78" y="546"/>
                    </a:lnTo>
                    <a:lnTo>
                      <a:pt x="54" y="540"/>
                    </a:lnTo>
                    <a:lnTo>
                      <a:pt x="28" y="530"/>
                    </a:lnTo>
                    <a:lnTo>
                      <a:pt x="0" y="518"/>
                    </a:lnTo>
                    <a:lnTo>
                      <a:pt x="0" y="518"/>
                    </a:lnTo>
                    <a:lnTo>
                      <a:pt x="18" y="542"/>
                    </a:lnTo>
                    <a:lnTo>
                      <a:pt x="60" y="602"/>
                    </a:lnTo>
                    <a:lnTo>
                      <a:pt x="88" y="640"/>
                    </a:lnTo>
                    <a:lnTo>
                      <a:pt x="116" y="682"/>
                    </a:lnTo>
                    <a:lnTo>
                      <a:pt x="142" y="728"/>
                    </a:lnTo>
                    <a:lnTo>
                      <a:pt x="166" y="772"/>
                    </a:lnTo>
                    <a:lnTo>
                      <a:pt x="186" y="816"/>
                    </a:lnTo>
                    <a:lnTo>
                      <a:pt x="194" y="836"/>
                    </a:lnTo>
                    <a:lnTo>
                      <a:pt x="200" y="856"/>
                    </a:lnTo>
                    <a:lnTo>
                      <a:pt x="204" y="874"/>
                    </a:lnTo>
                    <a:lnTo>
                      <a:pt x="206" y="892"/>
                    </a:lnTo>
                    <a:lnTo>
                      <a:pt x="204" y="906"/>
                    </a:lnTo>
                    <a:lnTo>
                      <a:pt x="202" y="920"/>
                    </a:lnTo>
                    <a:lnTo>
                      <a:pt x="194" y="930"/>
                    </a:lnTo>
                    <a:lnTo>
                      <a:pt x="186" y="940"/>
                    </a:lnTo>
                    <a:lnTo>
                      <a:pt x="172" y="946"/>
                    </a:lnTo>
                    <a:lnTo>
                      <a:pt x="156" y="948"/>
                    </a:lnTo>
                    <a:lnTo>
                      <a:pt x="136" y="948"/>
                    </a:lnTo>
                    <a:lnTo>
                      <a:pt x="112" y="946"/>
                    </a:lnTo>
                    <a:lnTo>
                      <a:pt x="82" y="940"/>
                    </a:lnTo>
                    <a:lnTo>
                      <a:pt x="50" y="928"/>
                    </a:lnTo>
                    <a:lnTo>
                      <a:pt x="50" y="928"/>
                    </a:lnTo>
                    <a:lnTo>
                      <a:pt x="48" y="932"/>
                    </a:lnTo>
                    <a:lnTo>
                      <a:pt x="46" y="938"/>
                    </a:lnTo>
                    <a:lnTo>
                      <a:pt x="44" y="948"/>
                    </a:lnTo>
                    <a:lnTo>
                      <a:pt x="48" y="964"/>
                    </a:lnTo>
                    <a:lnTo>
                      <a:pt x="52" y="972"/>
                    </a:lnTo>
                    <a:lnTo>
                      <a:pt x="56" y="982"/>
                    </a:lnTo>
                    <a:lnTo>
                      <a:pt x="64" y="994"/>
                    </a:lnTo>
                    <a:lnTo>
                      <a:pt x="74" y="1006"/>
                    </a:lnTo>
                    <a:lnTo>
                      <a:pt x="86" y="1018"/>
                    </a:lnTo>
                    <a:lnTo>
                      <a:pt x="102" y="1032"/>
                    </a:lnTo>
                    <a:lnTo>
                      <a:pt x="122" y="1046"/>
                    </a:lnTo>
                    <a:lnTo>
                      <a:pt x="144" y="1062"/>
                    </a:lnTo>
                    <a:lnTo>
                      <a:pt x="144" y="1062"/>
                    </a:lnTo>
                    <a:lnTo>
                      <a:pt x="192" y="1094"/>
                    </a:lnTo>
                    <a:lnTo>
                      <a:pt x="240" y="1130"/>
                    </a:lnTo>
                    <a:lnTo>
                      <a:pt x="290" y="1168"/>
                    </a:lnTo>
                    <a:lnTo>
                      <a:pt x="336" y="1208"/>
                    </a:lnTo>
                    <a:lnTo>
                      <a:pt x="380" y="1252"/>
                    </a:lnTo>
                    <a:lnTo>
                      <a:pt x="400" y="1274"/>
                    </a:lnTo>
                    <a:lnTo>
                      <a:pt x="418" y="1298"/>
                    </a:lnTo>
                    <a:lnTo>
                      <a:pt x="436" y="1320"/>
                    </a:lnTo>
                    <a:lnTo>
                      <a:pt x="450" y="1344"/>
                    </a:lnTo>
                    <a:lnTo>
                      <a:pt x="464" y="1370"/>
                    </a:lnTo>
                    <a:lnTo>
                      <a:pt x="474" y="1394"/>
                    </a:lnTo>
                    <a:lnTo>
                      <a:pt x="474" y="1394"/>
                    </a:lnTo>
                    <a:lnTo>
                      <a:pt x="474" y="1428"/>
                    </a:lnTo>
                    <a:lnTo>
                      <a:pt x="472" y="1470"/>
                    </a:lnTo>
                    <a:lnTo>
                      <a:pt x="468" y="1514"/>
                    </a:lnTo>
                    <a:lnTo>
                      <a:pt x="462" y="1558"/>
                    </a:lnTo>
                    <a:lnTo>
                      <a:pt x="452" y="1602"/>
                    </a:lnTo>
                    <a:lnTo>
                      <a:pt x="446" y="1622"/>
                    </a:lnTo>
                    <a:lnTo>
                      <a:pt x="438" y="1640"/>
                    </a:lnTo>
                    <a:lnTo>
                      <a:pt x="430" y="1658"/>
                    </a:lnTo>
                    <a:lnTo>
                      <a:pt x="422" y="1672"/>
                    </a:lnTo>
                    <a:lnTo>
                      <a:pt x="410" y="1686"/>
                    </a:lnTo>
                    <a:lnTo>
                      <a:pt x="398" y="1694"/>
                    </a:lnTo>
                    <a:lnTo>
                      <a:pt x="398" y="1694"/>
                    </a:lnTo>
                    <a:lnTo>
                      <a:pt x="396" y="1696"/>
                    </a:lnTo>
                    <a:lnTo>
                      <a:pt x="394" y="1700"/>
                    </a:lnTo>
                    <a:lnTo>
                      <a:pt x="394" y="1704"/>
                    </a:lnTo>
                    <a:lnTo>
                      <a:pt x="398" y="1710"/>
                    </a:lnTo>
                    <a:lnTo>
                      <a:pt x="398" y="1710"/>
                    </a:lnTo>
                    <a:lnTo>
                      <a:pt x="404" y="1714"/>
                    </a:lnTo>
                    <a:lnTo>
                      <a:pt x="416" y="1718"/>
                    </a:lnTo>
                    <a:lnTo>
                      <a:pt x="424" y="1720"/>
                    </a:lnTo>
                    <a:lnTo>
                      <a:pt x="434" y="1720"/>
                    </a:lnTo>
                    <a:lnTo>
                      <a:pt x="444" y="1718"/>
                    </a:lnTo>
                    <a:lnTo>
                      <a:pt x="456" y="1712"/>
                    </a:lnTo>
                    <a:lnTo>
                      <a:pt x="456" y="1712"/>
                    </a:lnTo>
                    <a:lnTo>
                      <a:pt x="460" y="1708"/>
                    </a:lnTo>
                    <a:lnTo>
                      <a:pt x="466" y="1708"/>
                    </a:lnTo>
                    <a:lnTo>
                      <a:pt x="472" y="1706"/>
                    </a:lnTo>
                    <a:lnTo>
                      <a:pt x="478" y="1698"/>
                    </a:lnTo>
                    <a:lnTo>
                      <a:pt x="478" y="1698"/>
                    </a:lnTo>
                    <a:lnTo>
                      <a:pt x="484" y="1684"/>
                    </a:lnTo>
                    <a:lnTo>
                      <a:pt x="492" y="1662"/>
                    </a:lnTo>
                    <a:lnTo>
                      <a:pt x="498" y="1638"/>
                    </a:lnTo>
                    <a:lnTo>
                      <a:pt x="502" y="1606"/>
                    </a:lnTo>
                    <a:lnTo>
                      <a:pt x="508" y="1570"/>
                    </a:lnTo>
                    <a:lnTo>
                      <a:pt x="512" y="1528"/>
                    </a:lnTo>
                    <a:lnTo>
                      <a:pt x="520" y="1426"/>
                    </a:lnTo>
                    <a:lnTo>
                      <a:pt x="520" y="1426"/>
                    </a:lnTo>
                    <a:lnTo>
                      <a:pt x="526" y="1398"/>
                    </a:lnTo>
                    <a:lnTo>
                      <a:pt x="536" y="1370"/>
                    </a:lnTo>
                    <a:lnTo>
                      <a:pt x="546" y="1344"/>
                    </a:lnTo>
                    <a:lnTo>
                      <a:pt x="560" y="1316"/>
                    </a:lnTo>
                    <a:lnTo>
                      <a:pt x="576" y="1290"/>
                    </a:lnTo>
                    <a:lnTo>
                      <a:pt x="594" y="1262"/>
                    </a:lnTo>
                    <a:lnTo>
                      <a:pt x="612" y="1236"/>
                    </a:lnTo>
                    <a:lnTo>
                      <a:pt x="632" y="1212"/>
                    </a:lnTo>
                    <a:lnTo>
                      <a:pt x="676" y="1162"/>
                    </a:lnTo>
                    <a:lnTo>
                      <a:pt x="724" y="1116"/>
                    </a:lnTo>
                    <a:lnTo>
                      <a:pt x="770" y="1072"/>
                    </a:lnTo>
                    <a:lnTo>
                      <a:pt x="816" y="1032"/>
                    </a:lnTo>
                    <a:lnTo>
                      <a:pt x="816" y="1032"/>
                    </a:lnTo>
                    <a:lnTo>
                      <a:pt x="838" y="1014"/>
                    </a:lnTo>
                    <a:lnTo>
                      <a:pt x="854" y="996"/>
                    </a:lnTo>
                    <a:lnTo>
                      <a:pt x="866" y="978"/>
                    </a:lnTo>
                    <a:lnTo>
                      <a:pt x="876" y="960"/>
                    </a:lnTo>
                    <a:lnTo>
                      <a:pt x="884" y="942"/>
                    </a:lnTo>
                    <a:lnTo>
                      <a:pt x="888" y="926"/>
                    </a:lnTo>
                    <a:lnTo>
                      <a:pt x="890" y="910"/>
                    </a:lnTo>
                    <a:lnTo>
                      <a:pt x="890" y="896"/>
                    </a:lnTo>
                    <a:lnTo>
                      <a:pt x="890" y="884"/>
                    </a:lnTo>
                    <a:lnTo>
                      <a:pt x="888" y="872"/>
                    </a:lnTo>
                    <a:lnTo>
                      <a:pt x="882" y="852"/>
                    </a:lnTo>
                    <a:lnTo>
                      <a:pt x="876" y="840"/>
                    </a:lnTo>
                    <a:lnTo>
                      <a:pt x="874" y="836"/>
                    </a:lnTo>
                    <a:lnTo>
                      <a:pt x="874" y="836"/>
                    </a:lnTo>
                    <a:lnTo>
                      <a:pt x="842" y="850"/>
                    </a:lnTo>
                    <a:lnTo>
                      <a:pt x="816" y="860"/>
                    </a:lnTo>
                    <a:lnTo>
                      <a:pt x="792" y="866"/>
                    </a:lnTo>
                    <a:lnTo>
                      <a:pt x="772" y="870"/>
                    </a:lnTo>
                    <a:lnTo>
                      <a:pt x="756" y="870"/>
                    </a:lnTo>
                    <a:lnTo>
                      <a:pt x="742" y="866"/>
                    </a:lnTo>
                    <a:lnTo>
                      <a:pt x="732" y="860"/>
                    </a:lnTo>
                    <a:lnTo>
                      <a:pt x="726" y="852"/>
                    </a:lnTo>
                    <a:lnTo>
                      <a:pt x="722" y="842"/>
                    </a:lnTo>
                    <a:lnTo>
                      <a:pt x="720" y="828"/>
                    </a:lnTo>
                    <a:lnTo>
                      <a:pt x="720" y="814"/>
                    </a:lnTo>
                    <a:lnTo>
                      <a:pt x="724" y="798"/>
                    </a:lnTo>
                    <a:lnTo>
                      <a:pt x="728" y="780"/>
                    </a:lnTo>
                    <a:lnTo>
                      <a:pt x="734" y="760"/>
                    </a:lnTo>
                    <a:lnTo>
                      <a:pt x="752" y="720"/>
                    </a:lnTo>
                    <a:lnTo>
                      <a:pt x="772" y="678"/>
                    </a:lnTo>
                    <a:lnTo>
                      <a:pt x="796" y="636"/>
                    </a:lnTo>
                    <a:lnTo>
                      <a:pt x="820" y="594"/>
                    </a:lnTo>
                    <a:lnTo>
                      <a:pt x="844" y="556"/>
                    </a:lnTo>
                    <a:lnTo>
                      <a:pt x="882" y="498"/>
                    </a:lnTo>
                    <a:lnTo>
                      <a:pt x="898" y="476"/>
                    </a:lnTo>
                    <a:lnTo>
                      <a:pt x="898" y="476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20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4" name="Freeform 12"/>
              <p:cNvSpPr>
                <a:spLocks noChangeAspect="1"/>
              </p:cNvSpPr>
              <p:nvPr/>
            </p:nvSpPr>
            <p:spPr bwMode="auto">
              <a:xfrm rot="1886122">
                <a:off x="7260150" y="2458059"/>
                <a:ext cx="819391" cy="853231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5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5" name="Freeform 16"/>
              <p:cNvSpPr>
                <a:spLocks noChangeAspect="1"/>
              </p:cNvSpPr>
              <p:nvPr/>
            </p:nvSpPr>
            <p:spPr bwMode="auto">
              <a:xfrm rot="19458545">
                <a:off x="8145717" y="189385"/>
                <a:ext cx="644376" cy="985678"/>
              </a:xfrm>
              <a:custGeom>
                <a:avLst/>
                <a:gdLst/>
                <a:ahLst/>
                <a:cxnLst>
                  <a:cxn ang="0">
                    <a:pos x="942" y="650"/>
                  </a:cxn>
                  <a:cxn ang="0">
                    <a:pos x="932" y="564"/>
                  </a:cxn>
                  <a:cxn ang="0">
                    <a:pos x="906" y="552"/>
                  </a:cxn>
                  <a:cxn ang="0">
                    <a:pos x="752" y="596"/>
                  </a:cxn>
                  <a:cxn ang="0">
                    <a:pos x="706" y="618"/>
                  </a:cxn>
                  <a:cxn ang="0">
                    <a:pos x="654" y="660"/>
                  </a:cxn>
                  <a:cxn ang="0">
                    <a:pos x="650" y="654"/>
                  </a:cxn>
                  <a:cxn ang="0">
                    <a:pos x="744" y="506"/>
                  </a:cxn>
                  <a:cxn ang="0">
                    <a:pos x="744" y="390"/>
                  </a:cxn>
                  <a:cxn ang="0">
                    <a:pos x="702" y="264"/>
                  </a:cxn>
                  <a:cxn ang="0">
                    <a:pos x="594" y="224"/>
                  </a:cxn>
                  <a:cxn ang="0">
                    <a:pos x="498" y="116"/>
                  </a:cxn>
                  <a:cxn ang="0">
                    <a:pos x="472" y="8"/>
                  </a:cxn>
                  <a:cxn ang="0">
                    <a:pos x="470" y="8"/>
                  </a:cxn>
                  <a:cxn ang="0">
                    <a:pos x="444" y="116"/>
                  </a:cxn>
                  <a:cxn ang="0">
                    <a:pos x="350" y="224"/>
                  </a:cxn>
                  <a:cxn ang="0">
                    <a:pos x="240" y="264"/>
                  </a:cxn>
                  <a:cxn ang="0">
                    <a:pos x="198" y="390"/>
                  </a:cxn>
                  <a:cxn ang="0">
                    <a:pos x="198" y="506"/>
                  </a:cxn>
                  <a:cxn ang="0">
                    <a:pos x="292" y="654"/>
                  </a:cxn>
                  <a:cxn ang="0">
                    <a:pos x="288" y="660"/>
                  </a:cxn>
                  <a:cxn ang="0">
                    <a:pos x="240" y="622"/>
                  </a:cxn>
                  <a:cxn ang="0">
                    <a:pos x="180" y="592"/>
                  </a:cxn>
                  <a:cxn ang="0">
                    <a:pos x="30" y="552"/>
                  </a:cxn>
                  <a:cxn ang="0">
                    <a:pos x="8" y="576"/>
                  </a:cxn>
                  <a:cxn ang="0">
                    <a:pos x="8" y="692"/>
                  </a:cxn>
                  <a:cxn ang="0">
                    <a:pos x="22" y="740"/>
                  </a:cxn>
                  <a:cxn ang="0">
                    <a:pos x="52" y="782"/>
                  </a:cxn>
                  <a:cxn ang="0">
                    <a:pos x="88" y="804"/>
                  </a:cxn>
                  <a:cxn ang="0">
                    <a:pos x="150" y="840"/>
                  </a:cxn>
                  <a:cxn ang="0">
                    <a:pos x="178" y="912"/>
                  </a:cxn>
                  <a:cxn ang="0">
                    <a:pos x="106" y="1008"/>
                  </a:cxn>
                  <a:cxn ang="0">
                    <a:pos x="174" y="1016"/>
                  </a:cxn>
                  <a:cxn ang="0">
                    <a:pos x="274" y="1056"/>
                  </a:cxn>
                  <a:cxn ang="0">
                    <a:pos x="346" y="1062"/>
                  </a:cxn>
                  <a:cxn ang="0">
                    <a:pos x="444" y="1020"/>
                  </a:cxn>
                  <a:cxn ang="0">
                    <a:pos x="430" y="1246"/>
                  </a:cxn>
                  <a:cxn ang="0">
                    <a:pos x="386" y="1382"/>
                  </a:cxn>
                  <a:cxn ang="0">
                    <a:pos x="352" y="1416"/>
                  </a:cxn>
                  <a:cxn ang="0">
                    <a:pos x="354" y="1432"/>
                  </a:cxn>
                  <a:cxn ang="0">
                    <a:pos x="386" y="1444"/>
                  </a:cxn>
                  <a:cxn ang="0">
                    <a:pos x="428" y="1430"/>
                  </a:cxn>
                  <a:cxn ang="0">
                    <a:pos x="448" y="1418"/>
                  </a:cxn>
                  <a:cxn ang="0">
                    <a:pos x="488" y="1236"/>
                  </a:cxn>
                  <a:cxn ang="0">
                    <a:pos x="516" y="1030"/>
                  </a:cxn>
                  <a:cxn ang="0">
                    <a:pos x="616" y="1064"/>
                  </a:cxn>
                  <a:cxn ang="0">
                    <a:pos x="682" y="1050"/>
                  </a:cxn>
                  <a:cxn ang="0">
                    <a:pos x="790" y="1012"/>
                  </a:cxn>
                  <a:cxn ang="0">
                    <a:pos x="810" y="988"/>
                  </a:cxn>
                  <a:cxn ang="0">
                    <a:pos x="764" y="896"/>
                  </a:cxn>
                  <a:cxn ang="0">
                    <a:pos x="804" y="830"/>
                  </a:cxn>
                  <a:cxn ang="0">
                    <a:pos x="868" y="798"/>
                  </a:cxn>
                  <a:cxn ang="0">
                    <a:pos x="902" y="772"/>
                  </a:cxn>
                  <a:cxn ang="0">
                    <a:pos x="924" y="732"/>
                  </a:cxn>
                </a:cxnLst>
                <a:rect l="0" t="0" r="r" b="b"/>
                <a:pathLst>
                  <a:path w="944" h="1444">
                    <a:moveTo>
                      <a:pt x="924" y="732"/>
                    </a:moveTo>
                    <a:lnTo>
                      <a:pt x="924" y="732"/>
                    </a:lnTo>
                    <a:lnTo>
                      <a:pt x="932" y="706"/>
                    </a:lnTo>
                    <a:lnTo>
                      <a:pt x="938" y="678"/>
                    </a:lnTo>
                    <a:lnTo>
                      <a:pt x="942" y="650"/>
                    </a:lnTo>
                    <a:lnTo>
                      <a:pt x="944" y="622"/>
                    </a:lnTo>
                    <a:lnTo>
                      <a:pt x="942" y="598"/>
                    </a:lnTo>
                    <a:lnTo>
                      <a:pt x="938" y="578"/>
                    </a:lnTo>
                    <a:lnTo>
                      <a:pt x="934" y="570"/>
                    </a:lnTo>
                    <a:lnTo>
                      <a:pt x="932" y="564"/>
                    </a:lnTo>
                    <a:lnTo>
                      <a:pt x="926" y="558"/>
                    </a:lnTo>
                    <a:lnTo>
                      <a:pt x="922" y="556"/>
                    </a:lnTo>
                    <a:lnTo>
                      <a:pt x="922" y="556"/>
                    </a:lnTo>
                    <a:lnTo>
                      <a:pt x="916" y="554"/>
                    </a:lnTo>
                    <a:lnTo>
                      <a:pt x="906" y="552"/>
                    </a:lnTo>
                    <a:lnTo>
                      <a:pt x="886" y="554"/>
                    </a:lnTo>
                    <a:lnTo>
                      <a:pt x="862" y="558"/>
                    </a:lnTo>
                    <a:lnTo>
                      <a:pt x="838" y="566"/>
                    </a:lnTo>
                    <a:lnTo>
                      <a:pt x="788" y="582"/>
                    </a:lnTo>
                    <a:lnTo>
                      <a:pt x="752" y="596"/>
                    </a:lnTo>
                    <a:lnTo>
                      <a:pt x="752" y="596"/>
                    </a:lnTo>
                    <a:lnTo>
                      <a:pt x="750" y="596"/>
                    </a:lnTo>
                    <a:lnTo>
                      <a:pt x="750" y="596"/>
                    </a:lnTo>
                    <a:lnTo>
                      <a:pt x="726" y="608"/>
                    </a:lnTo>
                    <a:lnTo>
                      <a:pt x="706" y="618"/>
                    </a:lnTo>
                    <a:lnTo>
                      <a:pt x="692" y="630"/>
                    </a:lnTo>
                    <a:lnTo>
                      <a:pt x="678" y="638"/>
                    </a:lnTo>
                    <a:lnTo>
                      <a:pt x="662" y="654"/>
                    </a:lnTo>
                    <a:lnTo>
                      <a:pt x="658" y="658"/>
                    </a:lnTo>
                    <a:lnTo>
                      <a:pt x="654" y="660"/>
                    </a:lnTo>
                    <a:lnTo>
                      <a:pt x="654" y="660"/>
                    </a:lnTo>
                    <a:lnTo>
                      <a:pt x="650" y="660"/>
                    </a:lnTo>
                    <a:lnTo>
                      <a:pt x="648" y="658"/>
                    </a:lnTo>
                    <a:lnTo>
                      <a:pt x="650" y="654"/>
                    </a:lnTo>
                    <a:lnTo>
                      <a:pt x="650" y="654"/>
                    </a:lnTo>
                    <a:lnTo>
                      <a:pt x="660" y="638"/>
                    </a:lnTo>
                    <a:lnTo>
                      <a:pt x="724" y="548"/>
                    </a:lnTo>
                    <a:lnTo>
                      <a:pt x="724" y="548"/>
                    </a:lnTo>
                    <a:lnTo>
                      <a:pt x="736" y="528"/>
                    </a:lnTo>
                    <a:lnTo>
                      <a:pt x="744" y="506"/>
                    </a:lnTo>
                    <a:lnTo>
                      <a:pt x="748" y="484"/>
                    </a:lnTo>
                    <a:lnTo>
                      <a:pt x="750" y="462"/>
                    </a:lnTo>
                    <a:lnTo>
                      <a:pt x="750" y="438"/>
                    </a:lnTo>
                    <a:lnTo>
                      <a:pt x="748" y="414"/>
                    </a:lnTo>
                    <a:lnTo>
                      <a:pt x="744" y="390"/>
                    </a:lnTo>
                    <a:lnTo>
                      <a:pt x="740" y="368"/>
                    </a:lnTo>
                    <a:lnTo>
                      <a:pt x="728" y="328"/>
                    </a:lnTo>
                    <a:lnTo>
                      <a:pt x="716" y="294"/>
                    </a:lnTo>
                    <a:lnTo>
                      <a:pt x="702" y="264"/>
                    </a:lnTo>
                    <a:lnTo>
                      <a:pt x="702" y="264"/>
                    </a:lnTo>
                    <a:lnTo>
                      <a:pt x="680" y="260"/>
                    </a:lnTo>
                    <a:lnTo>
                      <a:pt x="660" y="254"/>
                    </a:lnTo>
                    <a:lnTo>
                      <a:pt x="642" y="248"/>
                    </a:lnTo>
                    <a:lnTo>
                      <a:pt x="624" y="240"/>
                    </a:lnTo>
                    <a:lnTo>
                      <a:pt x="594" y="224"/>
                    </a:lnTo>
                    <a:lnTo>
                      <a:pt x="566" y="204"/>
                    </a:lnTo>
                    <a:lnTo>
                      <a:pt x="544" y="184"/>
                    </a:lnTo>
                    <a:lnTo>
                      <a:pt x="526" y="162"/>
                    </a:lnTo>
                    <a:lnTo>
                      <a:pt x="510" y="138"/>
                    </a:lnTo>
                    <a:lnTo>
                      <a:pt x="498" y="116"/>
                    </a:lnTo>
                    <a:lnTo>
                      <a:pt x="490" y="92"/>
                    </a:lnTo>
                    <a:lnTo>
                      <a:pt x="482" y="72"/>
                    </a:lnTo>
                    <a:lnTo>
                      <a:pt x="478" y="52"/>
                    </a:lnTo>
                    <a:lnTo>
                      <a:pt x="474" y="34"/>
                    </a:lnTo>
                    <a:lnTo>
                      <a:pt x="472" y="8"/>
                    </a:lnTo>
                    <a:lnTo>
                      <a:pt x="472" y="0"/>
                    </a:lnTo>
                    <a:lnTo>
                      <a:pt x="472" y="2"/>
                    </a:lnTo>
                    <a:lnTo>
                      <a:pt x="472" y="0"/>
                    </a:lnTo>
                    <a:lnTo>
                      <a:pt x="472" y="0"/>
                    </a:lnTo>
                    <a:lnTo>
                      <a:pt x="470" y="8"/>
                    </a:lnTo>
                    <a:lnTo>
                      <a:pt x="468" y="34"/>
                    </a:lnTo>
                    <a:lnTo>
                      <a:pt x="466" y="52"/>
                    </a:lnTo>
                    <a:lnTo>
                      <a:pt x="460" y="72"/>
                    </a:lnTo>
                    <a:lnTo>
                      <a:pt x="454" y="92"/>
                    </a:lnTo>
                    <a:lnTo>
                      <a:pt x="444" y="116"/>
                    </a:lnTo>
                    <a:lnTo>
                      <a:pt x="432" y="138"/>
                    </a:lnTo>
                    <a:lnTo>
                      <a:pt x="418" y="162"/>
                    </a:lnTo>
                    <a:lnTo>
                      <a:pt x="398" y="184"/>
                    </a:lnTo>
                    <a:lnTo>
                      <a:pt x="376" y="204"/>
                    </a:lnTo>
                    <a:lnTo>
                      <a:pt x="350" y="224"/>
                    </a:lnTo>
                    <a:lnTo>
                      <a:pt x="318" y="240"/>
                    </a:lnTo>
                    <a:lnTo>
                      <a:pt x="300" y="248"/>
                    </a:lnTo>
                    <a:lnTo>
                      <a:pt x="282" y="254"/>
                    </a:lnTo>
                    <a:lnTo>
                      <a:pt x="262" y="260"/>
                    </a:lnTo>
                    <a:lnTo>
                      <a:pt x="240" y="264"/>
                    </a:lnTo>
                    <a:lnTo>
                      <a:pt x="240" y="264"/>
                    </a:lnTo>
                    <a:lnTo>
                      <a:pt x="226" y="294"/>
                    </a:lnTo>
                    <a:lnTo>
                      <a:pt x="214" y="328"/>
                    </a:lnTo>
                    <a:lnTo>
                      <a:pt x="202" y="368"/>
                    </a:lnTo>
                    <a:lnTo>
                      <a:pt x="198" y="390"/>
                    </a:lnTo>
                    <a:lnTo>
                      <a:pt x="194" y="414"/>
                    </a:lnTo>
                    <a:lnTo>
                      <a:pt x="192" y="438"/>
                    </a:lnTo>
                    <a:lnTo>
                      <a:pt x="192" y="462"/>
                    </a:lnTo>
                    <a:lnTo>
                      <a:pt x="194" y="484"/>
                    </a:lnTo>
                    <a:lnTo>
                      <a:pt x="198" y="506"/>
                    </a:lnTo>
                    <a:lnTo>
                      <a:pt x="208" y="528"/>
                    </a:lnTo>
                    <a:lnTo>
                      <a:pt x="218" y="548"/>
                    </a:lnTo>
                    <a:lnTo>
                      <a:pt x="218" y="548"/>
                    </a:lnTo>
                    <a:lnTo>
                      <a:pt x="282" y="638"/>
                    </a:lnTo>
                    <a:lnTo>
                      <a:pt x="292" y="654"/>
                    </a:lnTo>
                    <a:lnTo>
                      <a:pt x="292" y="654"/>
                    </a:lnTo>
                    <a:lnTo>
                      <a:pt x="294" y="658"/>
                    </a:lnTo>
                    <a:lnTo>
                      <a:pt x="292" y="660"/>
                    </a:lnTo>
                    <a:lnTo>
                      <a:pt x="288" y="660"/>
                    </a:lnTo>
                    <a:lnTo>
                      <a:pt x="288" y="660"/>
                    </a:lnTo>
                    <a:lnTo>
                      <a:pt x="284" y="658"/>
                    </a:lnTo>
                    <a:lnTo>
                      <a:pt x="280" y="654"/>
                    </a:lnTo>
                    <a:lnTo>
                      <a:pt x="266" y="640"/>
                    </a:lnTo>
                    <a:lnTo>
                      <a:pt x="254" y="632"/>
                    </a:lnTo>
                    <a:lnTo>
                      <a:pt x="240" y="622"/>
                    </a:lnTo>
                    <a:lnTo>
                      <a:pt x="224" y="612"/>
                    </a:lnTo>
                    <a:lnTo>
                      <a:pt x="202" y="602"/>
                    </a:lnTo>
                    <a:lnTo>
                      <a:pt x="202" y="600"/>
                    </a:lnTo>
                    <a:lnTo>
                      <a:pt x="202" y="600"/>
                    </a:lnTo>
                    <a:lnTo>
                      <a:pt x="180" y="592"/>
                    </a:lnTo>
                    <a:lnTo>
                      <a:pt x="126" y="572"/>
                    </a:lnTo>
                    <a:lnTo>
                      <a:pt x="96" y="562"/>
                    </a:lnTo>
                    <a:lnTo>
                      <a:pt x="66" y="556"/>
                    </a:lnTo>
                    <a:lnTo>
                      <a:pt x="42" y="552"/>
                    </a:lnTo>
                    <a:lnTo>
                      <a:pt x="30" y="552"/>
                    </a:lnTo>
                    <a:lnTo>
                      <a:pt x="22" y="556"/>
                    </a:lnTo>
                    <a:lnTo>
                      <a:pt x="22" y="556"/>
                    </a:lnTo>
                    <a:lnTo>
                      <a:pt x="18" y="558"/>
                    </a:lnTo>
                    <a:lnTo>
                      <a:pt x="14" y="562"/>
                    </a:lnTo>
                    <a:lnTo>
                      <a:pt x="8" y="576"/>
                    </a:lnTo>
                    <a:lnTo>
                      <a:pt x="2" y="594"/>
                    </a:lnTo>
                    <a:lnTo>
                      <a:pt x="0" y="616"/>
                    </a:lnTo>
                    <a:lnTo>
                      <a:pt x="2" y="640"/>
                    </a:lnTo>
                    <a:lnTo>
                      <a:pt x="4" y="666"/>
                    </a:lnTo>
                    <a:lnTo>
                      <a:pt x="8" y="692"/>
                    </a:lnTo>
                    <a:lnTo>
                      <a:pt x="16" y="718"/>
                    </a:lnTo>
                    <a:lnTo>
                      <a:pt x="16" y="718"/>
                    </a:lnTo>
                    <a:lnTo>
                      <a:pt x="16" y="726"/>
                    </a:lnTo>
                    <a:lnTo>
                      <a:pt x="16" y="726"/>
                    </a:lnTo>
                    <a:lnTo>
                      <a:pt x="22" y="740"/>
                    </a:lnTo>
                    <a:lnTo>
                      <a:pt x="30" y="754"/>
                    </a:lnTo>
                    <a:lnTo>
                      <a:pt x="38" y="768"/>
                    </a:lnTo>
                    <a:lnTo>
                      <a:pt x="50" y="782"/>
                    </a:lnTo>
                    <a:lnTo>
                      <a:pt x="50" y="782"/>
                    </a:lnTo>
                    <a:lnTo>
                      <a:pt x="52" y="782"/>
                    </a:lnTo>
                    <a:lnTo>
                      <a:pt x="52" y="782"/>
                    </a:lnTo>
                    <a:lnTo>
                      <a:pt x="60" y="790"/>
                    </a:lnTo>
                    <a:lnTo>
                      <a:pt x="70" y="796"/>
                    </a:lnTo>
                    <a:lnTo>
                      <a:pt x="78" y="800"/>
                    </a:lnTo>
                    <a:lnTo>
                      <a:pt x="88" y="804"/>
                    </a:lnTo>
                    <a:lnTo>
                      <a:pt x="88" y="804"/>
                    </a:lnTo>
                    <a:lnTo>
                      <a:pt x="104" y="808"/>
                    </a:lnTo>
                    <a:lnTo>
                      <a:pt x="128" y="822"/>
                    </a:lnTo>
                    <a:lnTo>
                      <a:pt x="138" y="830"/>
                    </a:lnTo>
                    <a:lnTo>
                      <a:pt x="150" y="840"/>
                    </a:lnTo>
                    <a:lnTo>
                      <a:pt x="160" y="852"/>
                    </a:lnTo>
                    <a:lnTo>
                      <a:pt x="168" y="866"/>
                    </a:lnTo>
                    <a:lnTo>
                      <a:pt x="176" y="880"/>
                    </a:lnTo>
                    <a:lnTo>
                      <a:pt x="178" y="896"/>
                    </a:lnTo>
                    <a:lnTo>
                      <a:pt x="178" y="912"/>
                    </a:lnTo>
                    <a:lnTo>
                      <a:pt x="174" y="930"/>
                    </a:lnTo>
                    <a:lnTo>
                      <a:pt x="166" y="948"/>
                    </a:lnTo>
                    <a:lnTo>
                      <a:pt x="152" y="968"/>
                    </a:lnTo>
                    <a:lnTo>
                      <a:pt x="132" y="988"/>
                    </a:lnTo>
                    <a:lnTo>
                      <a:pt x="106" y="1008"/>
                    </a:lnTo>
                    <a:lnTo>
                      <a:pt x="106" y="1008"/>
                    </a:lnTo>
                    <a:lnTo>
                      <a:pt x="118" y="1008"/>
                    </a:lnTo>
                    <a:lnTo>
                      <a:pt x="132" y="1008"/>
                    </a:lnTo>
                    <a:lnTo>
                      <a:pt x="152" y="1012"/>
                    </a:lnTo>
                    <a:lnTo>
                      <a:pt x="174" y="1016"/>
                    </a:lnTo>
                    <a:lnTo>
                      <a:pt x="202" y="1024"/>
                    </a:lnTo>
                    <a:lnTo>
                      <a:pt x="230" y="1034"/>
                    </a:lnTo>
                    <a:lnTo>
                      <a:pt x="260" y="1050"/>
                    </a:lnTo>
                    <a:lnTo>
                      <a:pt x="260" y="1050"/>
                    </a:lnTo>
                    <a:lnTo>
                      <a:pt x="274" y="1056"/>
                    </a:lnTo>
                    <a:lnTo>
                      <a:pt x="288" y="1060"/>
                    </a:lnTo>
                    <a:lnTo>
                      <a:pt x="304" y="1064"/>
                    </a:lnTo>
                    <a:lnTo>
                      <a:pt x="318" y="1064"/>
                    </a:lnTo>
                    <a:lnTo>
                      <a:pt x="332" y="1064"/>
                    </a:lnTo>
                    <a:lnTo>
                      <a:pt x="346" y="1062"/>
                    </a:lnTo>
                    <a:lnTo>
                      <a:pt x="372" y="1056"/>
                    </a:lnTo>
                    <a:lnTo>
                      <a:pt x="396" y="1046"/>
                    </a:lnTo>
                    <a:lnTo>
                      <a:pt x="418" y="1036"/>
                    </a:lnTo>
                    <a:lnTo>
                      <a:pt x="444" y="1020"/>
                    </a:lnTo>
                    <a:lnTo>
                      <a:pt x="444" y="1020"/>
                    </a:lnTo>
                    <a:lnTo>
                      <a:pt x="444" y="1050"/>
                    </a:lnTo>
                    <a:lnTo>
                      <a:pt x="444" y="1096"/>
                    </a:lnTo>
                    <a:lnTo>
                      <a:pt x="442" y="1152"/>
                    </a:lnTo>
                    <a:lnTo>
                      <a:pt x="436" y="1214"/>
                    </a:lnTo>
                    <a:lnTo>
                      <a:pt x="430" y="1246"/>
                    </a:lnTo>
                    <a:lnTo>
                      <a:pt x="424" y="1276"/>
                    </a:lnTo>
                    <a:lnTo>
                      <a:pt x="418" y="1306"/>
                    </a:lnTo>
                    <a:lnTo>
                      <a:pt x="408" y="1334"/>
                    </a:lnTo>
                    <a:lnTo>
                      <a:pt x="398" y="1360"/>
                    </a:lnTo>
                    <a:lnTo>
                      <a:pt x="386" y="1382"/>
                    </a:lnTo>
                    <a:lnTo>
                      <a:pt x="372" y="1400"/>
                    </a:lnTo>
                    <a:lnTo>
                      <a:pt x="364" y="1408"/>
                    </a:lnTo>
                    <a:lnTo>
                      <a:pt x="356" y="1414"/>
                    </a:lnTo>
                    <a:lnTo>
                      <a:pt x="356" y="1414"/>
                    </a:lnTo>
                    <a:lnTo>
                      <a:pt x="352" y="1416"/>
                    </a:lnTo>
                    <a:lnTo>
                      <a:pt x="350" y="1420"/>
                    </a:lnTo>
                    <a:lnTo>
                      <a:pt x="348" y="1422"/>
                    </a:lnTo>
                    <a:lnTo>
                      <a:pt x="350" y="1426"/>
                    </a:lnTo>
                    <a:lnTo>
                      <a:pt x="352" y="1428"/>
                    </a:lnTo>
                    <a:lnTo>
                      <a:pt x="354" y="1432"/>
                    </a:lnTo>
                    <a:lnTo>
                      <a:pt x="354" y="1432"/>
                    </a:lnTo>
                    <a:lnTo>
                      <a:pt x="362" y="1438"/>
                    </a:lnTo>
                    <a:lnTo>
                      <a:pt x="368" y="1440"/>
                    </a:lnTo>
                    <a:lnTo>
                      <a:pt x="376" y="1444"/>
                    </a:lnTo>
                    <a:lnTo>
                      <a:pt x="386" y="1444"/>
                    </a:lnTo>
                    <a:lnTo>
                      <a:pt x="398" y="1444"/>
                    </a:lnTo>
                    <a:lnTo>
                      <a:pt x="410" y="1440"/>
                    </a:lnTo>
                    <a:lnTo>
                      <a:pt x="422" y="1434"/>
                    </a:lnTo>
                    <a:lnTo>
                      <a:pt x="422" y="1434"/>
                    </a:lnTo>
                    <a:lnTo>
                      <a:pt x="428" y="1430"/>
                    </a:lnTo>
                    <a:lnTo>
                      <a:pt x="434" y="1430"/>
                    </a:lnTo>
                    <a:lnTo>
                      <a:pt x="442" y="1428"/>
                    </a:lnTo>
                    <a:lnTo>
                      <a:pt x="444" y="1424"/>
                    </a:lnTo>
                    <a:lnTo>
                      <a:pt x="448" y="1418"/>
                    </a:lnTo>
                    <a:lnTo>
                      <a:pt x="448" y="1418"/>
                    </a:lnTo>
                    <a:lnTo>
                      <a:pt x="458" y="1398"/>
                    </a:lnTo>
                    <a:lnTo>
                      <a:pt x="466" y="1370"/>
                    </a:lnTo>
                    <a:lnTo>
                      <a:pt x="474" y="1334"/>
                    </a:lnTo>
                    <a:lnTo>
                      <a:pt x="482" y="1288"/>
                    </a:lnTo>
                    <a:lnTo>
                      <a:pt x="488" y="1236"/>
                    </a:lnTo>
                    <a:lnTo>
                      <a:pt x="494" y="1174"/>
                    </a:lnTo>
                    <a:lnTo>
                      <a:pt x="498" y="1104"/>
                    </a:lnTo>
                    <a:lnTo>
                      <a:pt x="502" y="1022"/>
                    </a:lnTo>
                    <a:lnTo>
                      <a:pt x="502" y="1022"/>
                    </a:lnTo>
                    <a:lnTo>
                      <a:pt x="516" y="1030"/>
                    </a:lnTo>
                    <a:lnTo>
                      <a:pt x="532" y="1040"/>
                    </a:lnTo>
                    <a:lnTo>
                      <a:pt x="552" y="1050"/>
                    </a:lnTo>
                    <a:lnTo>
                      <a:pt x="576" y="1058"/>
                    </a:lnTo>
                    <a:lnTo>
                      <a:pt x="602" y="1062"/>
                    </a:lnTo>
                    <a:lnTo>
                      <a:pt x="616" y="1064"/>
                    </a:lnTo>
                    <a:lnTo>
                      <a:pt x="628" y="1064"/>
                    </a:lnTo>
                    <a:lnTo>
                      <a:pt x="642" y="1064"/>
                    </a:lnTo>
                    <a:lnTo>
                      <a:pt x="656" y="1060"/>
                    </a:lnTo>
                    <a:lnTo>
                      <a:pt x="668" y="1056"/>
                    </a:lnTo>
                    <a:lnTo>
                      <a:pt x="682" y="1050"/>
                    </a:lnTo>
                    <a:lnTo>
                      <a:pt x="682" y="1050"/>
                    </a:lnTo>
                    <a:lnTo>
                      <a:pt x="712" y="1034"/>
                    </a:lnTo>
                    <a:lnTo>
                      <a:pt x="742" y="1024"/>
                    </a:lnTo>
                    <a:lnTo>
                      <a:pt x="768" y="1016"/>
                    </a:lnTo>
                    <a:lnTo>
                      <a:pt x="790" y="1012"/>
                    </a:lnTo>
                    <a:lnTo>
                      <a:pt x="810" y="1008"/>
                    </a:lnTo>
                    <a:lnTo>
                      <a:pt x="824" y="1008"/>
                    </a:lnTo>
                    <a:lnTo>
                      <a:pt x="836" y="1008"/>
                    </a:lnTo>
                    <a:lnTo>
                      <a:pt x="836" y="1008"/>
                    </a:lnTo>
                    <a:lnTo>
                      <a:pt x="810" y="988"/>
                    </a:lnTo>
                    <a:lnTo>
                      <a:pt x="790" y="968"/>
                    </a:lnTo>
                    <a:lnTo>
                      <a:pt x="776" y="948"/>
                    </a:lnTo>
                    <a:lnTo>
                      <a:pt x="768" y="930"/>
                    </a:lnTo>
                    <a:lnTo>
                      <a:pt x="764" y="912"/>
                    </a:lnTo>
                    <a:lnTo>
                      <a:pt x="764" y="896"/>
                    </a:lnTo>
                    <a:lnTo>
                      <a:pt x="768" y="880"/>
                    </a:lnTo>
                    <a:lnTo>
                      <a:pt x="774" y="866"/>
                    </a:lnTo>
                    <a:lnTo>
                      <a:pt x="782" y="852"/>
                    </a:lnTo>
                    <a:lnTo>
                      <a:pt x="792" y="840"/>
                    </a:lnTo>
                    <a:lnTo>
                      <a:pt x="804" y="830"/>
                    </a:lnTo>
                    <a:lnTo>
                      <a:pt x="816" y="822"/>
                    </a:lnTo>
                    <a:lnTo>
                      <a:pt x="838" y="808"/>
                    </a:lnTo>
                    <a:lnTo>
                      <a:pt x="854" y="804"/>
                    </a:lnTo>
                    <a:lnTo>
                      <a:pt x="854" y="804"/>
                    </a:lnTo>
                    <a:lnTo>
                      <a:pt x="868" y="798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92" y="782"/>
                    </a:lnTo>
                    <a:lnTo>
                      <a:pt x="902" y="772"/>
                    </a:lnTo>
                    <a:lnTo>
                      <a:pt x="910" y="762"/>
                    </a:lnTo>
                    <a:lnTo>
                      <a:pt x="918" y="748"/>
                    </a:lnTo>
                    <a:lnTo>
                      <a:pt x="918" y="748"/>
                    </a:lnTo>
                    <a:lnTo>
                      <a:pt x="924" y="732"/>
                    </a:lnTo>
                    <a:lnTo>
                      <a:pt x="924" y="732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8000"/>
                  </a:schemeClr>
                </a:glow>
                <a:softEdge rad="254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" name="Freeform 32"/>
              <p:cNvSpPr>
                <a:spLocks noChangeAspect="1"/>
              </p:cNvSpPr>
              <p:nvPr/>
            </p:nvSpPr>
            <p:spPr bwMode="auto">
              <a:xfrm rot="16200000">
                <a:off x="7201560" y="869773"/>
                <a:ext cx="359022" cy="849390"/>
              </a:xfrm>
              <a:custGeom>
                <a:avLst/>
                <a:gdLst/>
                <a:ahLst/>
                <a:cxnLst>
                  <a:cxn ang="0">
                    <a:pos x="518" y="468"/>
                  </a:cxn>
                  <a:cxn ang="0">
                    <a:pos x="466" y="358"/>
                  </a:cxn>
                  <a:cxn ang="0">
                    <a:pos x="414" y="238"/>
                  </a:cxn>
                  <a:cxn ang="0">
                    <a:pos x="394" y="178"/>
                  </a:cxn>
                  <a:cxn ang="0">
                    <a:pos x="382" y="116"/>
                  </a:cxn>
                  <a:cxn ang="0">
                    <a:pos x="382" y="56"/>
                  </a:cxn>
                  <a:cxn ang="0">
                    <a:pos x="396" y="0"/>
                  </a:cxn>
                  <a:cxn ang="0">
                    <a:pos x="364" y="30"/>
                  </a:cxn>
                  <a:cxn ang="0">
                    <a:pos x="286" y="114"/>
                  </a:cxn>
                  <a:cxn ang="0">
                    <a:pos x="210" y="204"/>
                  </a:cxn>
                  <a:cxn ang="0">
                    <a:pos x="158" y="274"/>
                  </a:cxn>
                  <a:cxn ang="0">
                    <a:pos x="110" y="352"/>
                  </a:cxn>
                  <a:cxn ang="0">
                    <a:pos x="66" y="436"/>
                  </a:cxn>
                  <a:cxn ang="0">
                    <a:pos x="32" y="522"/>
                  </a:cxn>
                  <a:cxn ang="0">
                    <a:pos x="8" y="614"/>
                  </a:cxn>
                  <a:cxn ang="0">
                    <a:pos x="0" y="704"/>
                  </a:cxn>
                  <a:cxn ang="0">
                    <a:pos x="4" y="750"/>
                  </a:cxn>
                  <a:cxn ang="0">
                    <a:pos x="10" y="796"/>
                  </a:cxn>
                  <a:cxn ang="0">
                    <a:pos x="24" y="842"/>
                  </a:cxn>
                  <a:cxn ang="0">
                    <a:pos x="42" y="886"/>
                  </a:cxn>
                  <a:cxn ang="0">
                    <a:pos x="68" y="930"/>
                  </a:cxn>
                  <a:cxn ang="0">
                    <a:pos x="100" y="974"/>
                  </a:cxn>
                  <a:cxn ang="0">
                    <a:pos x="138" y="1016"/>
                  </a:cxn>
                  <a:cxn ang="0">
                    <a:pos x="184" y="1056"/>
                  </a:cxn>
                  <a:cxn ang="0">
                    <a:pos x="238" y="1096"/>
                  </a:cxn>
                  <a:cxn ang="0">
                    <a:pos x="232" y="1130"/>
                  </a:cxn>
                  <a:cxn ang="0">
                    <a:pos x="212" y="1200"/>
                  </a:cxn>
                  <a:cxn ang="0">
                    <a:pos x="188" y="1266"/>
                  </a:cxn>
                  <a:cxn ang="0">
                    <a:pos x="162" y="1306"/>
                  </a:cxn>
                  <a:cxn ang="0">
                    <a:pos x="142" y="1324"/>
                  </a:cxn>
                  <a:cxn ang="0">
                    <a:pos x="132" y="1330"/>
                  </a:cxn>
                  <a:cxn ang="0">
                    <a:pos x="126" y="1334"/>
                  </a:cxn>
                  <a:cxn ang="0">
                    <a:pos x="130" y="1344"/>
                  </a:cxn>
                  <a:cxn ang="0">
                    <a:pos x="134" y="1348"/>
                  </a:cxn>
                  <a:cxn ang="0">
                    <a:pos x="154" y="1358"/>
                  </a:cxn>
                  <a:cxn ang="0">
                    <a:pos x="172" y="1358"/>
                  </a:cxn>
                  <a:cxn ang="0">
                    <a:pos x="184" y="1354"/>
                  </a:cxn>
                  <a:cxn ang="0">
                    <a:pos x="194" y="1352"/>
                  </a:cxn>
                  <a:cxn ang="0">
                    <a:pos x="206" y="1344"/>
                  </a:cxn>
                  <a:cxn ang="0">
                    <a:pos x="214" y="1330"/>
                  </a:cxn>
                  <a:cxn ang="0">
                    <a:pos x="232" y="1290"/>
                  </a:cxn>
                  <a:cxn ang="0">
                    <a:pos x="262" y="1194"/>
                  </a:cxn>
                  <a:cxn ang="0">
                    <a:pos x="282" y="1102"/>
                  </a:cxn>
                  <a:cxn ang="0">
                    <a:pos x="318" y="1100"/>
                  </a:cxn>
                  <a:cxn ang="0">
                    <a:pos x="360" y="1092"/>
                  </a:cxn>
                  <a:cxn ang="0">
                    <a:pos x="404" y="1074"/>
                  </a:cxn>
                  <a:cxn ang="0">
                    <a:pos x="450" y="1044"/>
                  </a:cxn>
                  <a:cxn ang="0">
                    <a:pos x="492" y="998"/>
                  </a:cxn>
                  <a:cxn ang="0">
                    <a:pos x="528" y="934"/>
                  </a:cxn>
                  <a:cxn ang="0">
                    <a:pos x="556" y="846"/>
                  </a:cxn>
                  <a:cxn ang="0">
                    <a:pos x="574" y="736"/>
                  </a:cxn>
                  <a:cxn ang="0">
                    <a:pos x="574" y="712"/>
                  </a:cxn>
                  <a:cxn ang="0">
                    <a:pos x="568" y="652"/>
                  </a:cxn>
                  <a:cxn ang="0">
                    <a:pos x="552" y="566"/>
                  </a:cxn>
                  <a:cxn ang="0">
                    <a:pos x="528" y="494"/>
                  </a:cxn>
                  <a:cxn ang="0">
                    <a:pos x="518" y="468"/>
                  </a:cxn>
                </a:cxnLst>
                <a:rect l="0" t="0" r="r" b="b"/>
                <a:pathLst>
                  <a:path w="574" h="1358">
                    <a:moveTo>
                      <a:pt x="518" y="468"/>
                    </a:moveTo>
                    <a:lnTo>
                      <a:pt x="518" y="468"/>
                    </a:lnTo>
                    <a:lnTo>
                      <a:pt x="494" y="416"/>
                    </a:lnTo>
                    <a:lnTo>
                      <a:pt x="466" y="358"/>
                    </a:lnTo>
                    <a:lnTo>
                      <a:pt x="438" y="300"/>
                    </a:lnTo>
                    <a:lnTo>
                      <a:pt x="414" y="238"/>
                    </a:lnTo>
                    <a:lnTo>
                      <a:pt x="402" y="208"/>
                    </a:lnTo>
                    <a:lnTo>
                      <a:pt x="394" y="178"/>
                    </a:lnTo>
                    <a:lnTo>
                      <a:pt x="388" y="146"/>
                    </a:lnTo>
                    <a:lnTo>
                      <a:pt x="382" y="116"/>
                    </a:lnTo>
                    <a:lnTo>
                      <a:pt x="382" y="86"/>
                    </a:lnTo>
                    <a:lnTo>
                      <a:pt x="382" y="56"/>
                    </a:lnTo>
                    <a:lnTo>
                      <a:pt x="388" y="28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64" y="30"/>
                    </a:lnTo>
                    <a:lnTo>
                      <a:pt x="330" y="66"/>
                    </a:lnTo>
                    <a:lnTo>
                      <a:pt x="286" y="114"/>
                    </a:lnTo>
                    <a:lnTo>
                      <a:pt x="236" y="170"/>
                    </a:lnTo>
                    <a:lnTo>
                      <a:pt x="210" y="204"/>
                    </a:lnTo>
                    <a:lnTo>
                      <a:pt x="184" y="238"/>
                    </a:lnTo>
                    <a:lnTo>
                      <a:pt x="158" y="274"/>
                    </a:lnTo>
                    <a:lnTo>
                      <a:pt x="134" y="312"/>
                    </a:lnTo>
                    <a:lnTo>
                      <a:pt x="110" y="352"/>
                    </a:lnTo>
                    <a:lnTo>
                      <a:pt x="86" y="394"/>
                    </a:lnTo>
                    <a:lnTo>
                      <a:pt x="66" y="436"/>
                    </a:lnTo>
                    <a:lnTo>
                      <a:pt x="48" y="478"/>
                    </a:lnTo>
                    <a:lnTo>
                      <a:pt x="32" y="522"/>
                    </a:lnTo>
                    <a:lnTo>
                      <a:pt x="18" y="568"/>
                    </a:lnTo>
                    <a:lnTo>
                      <a:pt x="8" y="614"/>
                    </a:lnTo>
                    <a:lnTo>
                      <a:pt x="2" y="658"/>
                    </a:lnTo>
                    <a:lnTo>
                      <a:pt x="0" y="704"/>
                    </a:lnTo>
                    <a:lnTo>
                      <a:pt x="2" y="728"/>
                    </a:lnTo>
                    <a:lnTo>
                      <a:pt x="4" y="750"/>
                    </a:lnTo>
                    <a:lnTo>
                      <a:pt x="6" y="774"/>
                    </a:lnTo>
                    <a:lnTo>
                      <a:pt x="10" y="796"/>
                    </a:lnTo>
                    <a:lnTo>
                      <a:pt x="16" y="818"/>
                    </a:lnTo>
                    <a:lnTo>
                      <a:pt x="24" y="842"/>
                    </a:lnTo>
                    <a:lnTo>
                      <a:pt x="32" y="864"/>
                    </a:lnTo>
                    <a:lnTo>
                      <a:pt x="42" y="886"/>
                    </a:lnTo>
                    <a:lnTo>
                      <a:pt x="54" y="908"/>
                    </a:lnTo>
                    <a:lnTo>
                      <a:pt x="68" y="930"/>
                    </a:lnTo>
                    <a:lnTo>
                      <a:pt x="82" y="952"/>
                    </a:lnTo>
                    <a:lnTo>
                      <a:pt x="100" y="974"/>
                    </a:lnTo>
                    <a:lnTo>
                      <a:pt x="118" y="994"/>
                    </a:lnTo>
                    <a:lnTo>
                      <a:pt x="138" y="1016"/>
                    </a:lnTo>
                    <a:lnTo>
                      <a:pt x="160" y="1036"/>
                    </a:lnTo>
                    <a:lnTo>
                      <a:pt x="184" y="1056"/>
                    </a:lnTo>
                    <a:lnTo>
                      <a:pt x="210" y="1076"/>
                    </a:lnTo>
                    <a:lnTo>
                      <a:pt x="238" y="1096"/>
                    </a:lnTo>
                    <a:lnTo>
                      <a:pt x="238" y="1096"/>
                    </a:lnTo>
                    <a:lnTo>
                      <a:pt x="232" y="1130"/>
                    </a:lnTo>
                    <a:lnTo>
                      <a:pt x="222" y="1164"/>
                    </a:lnTo>
                    <a:lnTo>
                      <a:pt x="212" y="1200"/>
                    </a:lnTo>
                    <a:lnTo>
                      <a:pt x="202" y="1234"/>
                    </a:lnTo>
                    <a:lnTo>
                      <a:pt x="188" y="1266"/>
                    </a:lnTo>
                    <a:lnTo>
                      <a:pt x="172" y="1294"/>
                    </a:lnTo>
                    <a:lnTo>
                      <a:pt x="162" y="1306"/>
                    </a:lnTo>
                    <a:lnTo>
                      <a:pt x="152" y="1316"/>
                    </a:lnTo>
                    <a:lnTo>
                      <a:pt x="142" y="1324"/>
                    </a:lnTo>
                    <a:lnTo>
                      <a:pt x="132" y="1330"/>
                    </a:lnTo>
                    <a:lnTo>
                      <a:pt x="132" y="1330"/>
                    </a:lnTo>
                    <a:lnTo>
                      <a:pt x="130" y="1332"/>
                    </a:lnTo>
                    <a:lnTo>
                      <a:pt x="126" y="1334"/>
                    </a:lnTo>
                    <a:lnTo>
                      <a:pt x="126" y="1338"/>
                    </a:lnTo>
                    <a:lnTo>
                      <a:pt x="130" y="1344"/>
                    </a:lnTo>
                    <a:lnTo>
                      <a:pt x="130" y="1344"/>
                    </a:lnTo>
                    <a:lnTo>
                      <a:pt x="134" y="1348"/>
                    </a:lnTo>
                    <a:lnTo>
                      <a:pt x="146" y="1356"/>
                    </a:lnTo>
                    <a:lnTo>
                      <a:pt x="154" y="1358"/>
                    </a:lnTo>
                    <a:lnTo>
                      <a:pt x="162" y="1358"/>
                    </a:lnTo>
                    <a:lnTo>
                      <a:pt x="172" y="1358"/>
                    </a:lnTo>
                    <a:lnTo>
                      <a:pt x="184" y="1354"/>
                    </a:lnTo>
                    <a:lnTo>
                      <a:pt x="184" y="1354"/>
                    </a:lnTo>
                    <a:lnTo>
                      <a:pt x="190" y="1352"/>
                    </a:lnTo>
                    <a:lnTo>
                      <a:pt x="194" y="1352"/>
                    </a:lnTo>
                    <a:lnTo>
                      <a:pt x="200" y="1350"/>
                    </a:lnTo>
                    <a:lnTo>
                      <a:pt x="206" y="1344"/>
                    </a:lnTo>
                    <a:lnTo>
                      <a:pt x="206" y="1344"/>
                    </a:lnTo>
                    <a:lnTo>
                      <a:pt x="214" y="1330"/>
                    </a:lnTo>
                    <a:lnTo>
                      <a:pt x="224" y="1312"/>
                    </a:lnTo>
                    <a:lnTo>
                      <a:pt x="232" y="1290"/>
                    </a:lnTo>
                    <a:lnTo>
                      <a:pt x="242" y="1264"/>
                    </a:lnTo>
                    <a:lnTo>
                      <a:pt x="262" y="1194"/>
                    </a:lnTo>
                    <a:lnTo>
                      <a:pt x="282" y="1102"/>
                    </a:lnTo>
                    <a:lnTo>
                      <a:pt x="282" y="1102"/>
                    </a:lnTo>
                    <a:lnTo>
                      <a:pt x="298" y="1102"/>
                    </a:lnTo>
                    <a:lnTo>
                      <a:pt x="318" y="1100"/>
                    </a:lnTo>
                    <a:lnTo>
                      <a:pt x="338" y="1098"/>
                    </a:lnTo>
                    <a:lnTo>
                      <a:pt x="360" y="1092"/>
                    </a:lnTo>
                    <a:lnTo>
                      <a:pt x="382" y="1086"/>
                    </a:lnTo>
                    <a:lnTo>
                      <a:pt x="404" y="1074"/>
                    </a:lnTo>
                    <a:lnTo>
                      <a:pt x="426" y="1062"/>
                    </a:lnTo>
                    <a:lnTo>
                      <a:pt x="450" y="1044"/>
                    </a:lnTo>
                    <a:lnTo>
                      <a:pt x="472" y="1024"/>
                    </a:lnTo>
                    <a:lnTo>
                      <a:pt x="492" y="998"/>
                    </a:lnTo>
                    <a:lnTo>
                      <a:pt x="512" y="968"/>
                    </a:lnTo>
                    <a:lnTo>
                      <a:pt x="528" y="934"/>
                    </a:lnTo>
                    <a:lnTo>
                      <a:pt x="544" y="894"/>
                    </a:lnTo>
                    <a:lnTo>
                      <a:pt x="556" y="846"/>
                    </a:lnTo>
                    <a:lnTo>
                      <a:pt x="566" y="794"/>
                    </a:lnTo>
                    <a:lnTo>
                      <a:pt x="574" y="736"/>
                    </a:lnTo>
                    <a:lnTo>
                      <a:pt x="574" y="736"/>
                    </a:lnTo>
                    <a:lnTo>
                      <a:pt x="574" y="712"/>
                    </a:lnTo>
                    <a:lnTo>
                      <a:pt x="572" y="686"/>
                    </a:lnTo>
                    <a:lnTo>
                      <a:pt x="568" y="652"/>
                    </a:lnTo>
                    <a:lnTo>
                      <a:pt x="562" y="612"/>
                    </a:lnTo>
                    <a:lnTo>
                      <a:pt x="552" y="566"/>
                    </a:lnTo>
                    <a:lnTo>
                      <a:pt x="538" y="518"/>
                    </a:lnTo>
                    <a:lnTo>
                      <a:pt x="528" y="494"/>
                    </a:lnTo>
                    <a:lnTo>
                      <a:pt x="518" y="468"/>
                    </a:lnTo>
                    <a:lnTo>
                      <a:pt x="518" y="468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28"/>
              <p:cNvSpPr>
                <a:spLocks noChangeAspect="1"/>
              </p:cNvSpPr>
              <p:nvPr/>
            </p:nvSpPr>
            <p:spPr bwMode="auto">
              <a:xfrm rot="2065346">
                <a:off x="782448" y="200491"/>
                <a:ext cx="753489" cy="1188586"/>
              </a:xfrm>
              <a:custGeom>
                <a:avLst/>
                <a:gdLst/>
                <a:ahLst/>
                <a:cxnLst>
                  <a:cxn ang="0">
                    <a:pos x="1140" y="784"/>
                  </a:cxn>
                  <a:cxn ang="0">
                    <a:pos x="1090" y="812"/>
                  </a:cxn>
                  <a:cxn ang="0">
                    <a:pos x="1052" y="766"/>
                  </a:cxn>
                  <a:cxn ang="0">
                    <a:pos x="956" y="774"/>
                  </a:cxn>
                  <a:cxn ang="0">
                    <a:pos x="842" y="848"/>
                  </a:cxn>
                  <a:cxn ang="0">
                    <a:pos x="824" y="848"/>
                  </a:cxn>
                  <a:cxn ang="0">
                    <a:pos x="928" y="698"/>
                  </a:cxn>
                  <a:cxn ang="0">
                    <a:pos x="952" y="538"/>
                  </a:cxn>
                  <a:cxn ang="0">
                    <a:pos x="898" y="354"/>
                  </a:cxn>
                  <a:cxn ang="0">
                    <a:pos x="792" y="312"/>
                  </a:cxn>
                  <a:cxn ang="0">
                    <a:pos x="688" y="238"/>
                  </a:cxn>
                  <a:cxn ang="0">
                    <a:pos x="600" y="68"/>
                  </a:cxn>
                  <a:cxn ang="0">
                    <a:pos x="592" y="0"/>
                  </a:cxn>
                  <a:cxn ang="0">
                    <a:pos x="558" y="150"/>
                  </a:cxn>
                  <a:cxn ang="0">
                    <a:pos x="452" y="278"/>
                  </a:cxn>
                  <a:cxn ang="0">
                    <a:pos x="322" y="338"/>
                  </a:cxn>
                  <a:cxn ang="0">
                    <a:pos x="252" y="452"/>
                  </a:cxn>
                  <a:cxn ang="0">
                    <a:pos x="234" y="628"/>
                  </a:cxn>
                  <a:cxn ang="0">
                    <a:pos x="320" y="786"/>
                  </a:cxn>
                  <a:cxn ang="0">
                    <a:pos x="356" y="856"/>
                  </a:cxn>
                  <a:cxn ang="0">
                    <a:pos x="288" y="804"/>
                  </a:cxn>
                  <a:cxn ang="0">
                    <a:pos x="174" y="760"/>
                  </a:cxn>
                  <a:cxn ang="0">
                    <a:pos x="110" y="782"/>
                  </a:cxn>
                  <a:cxn ang="0">
                    <a:pos x="84" y="810"/>
                  </a:cxn>
                  <a:cxn ang="0">
                    <a:pos x="18" y="742"/>
                  </a:cxn>
                  <a:cxn ang="0">
                    <a:pos x="6" y="734"/>
                  </a:cxn>
                  <a:cxn ang="0">
                    <a:pos x="4" y="942"/>
                  </a:cxn>
                  <a:cxn ang="0">
                    <a:pos x="52" y="1018"/>
                  </a:cxn>
                  <a:cxn ang="0">
                    <a:pos x="118" y="1050"/>
                  </a:cxn>
                  <a:cxn ang="0">
                    <a:pos x="200" y="1124"/>
                  </a:cxn>
                  <a:cxn ang="0">
                    <a:pos x="208" y="1206"/>
                  </a:cxn>
                  <a:cxn ang="0">
                    <a:pos x="154" y="1282"/>
                  </a:cxn>
                  <a:cxn ang="0">
                    <a:pos x="178" y="1312"/>
                  </a:cxn>
                  <a:cxn ang="0">
                    <a:pos x="338" y="1372"/>
                  </a:cxn>
                  <a:cxn ang="0">
                    <a:pos x="448" y="1374"/>
                  </a:cxn>
                  <a:cxn ang="0">
                    <a:pos x="558" y="1324"/>
                  </a:cxn>
                  <a:cxn ang="0">
                    <a:pos x="540" y="1616"/>
                  </a:cxn>
                  <a:cxn ang="0">
                    <a:pos x="474" y="1806"/>
                  </a:cxn>
                  <a:cxn ang="0">
                    <a:pos x="434" y="1842"/>
                  </a:cxn>
                  <a:cxn ang="0">
                    <a:pos x="450" y="1864"/>
                  </a:cxn>
                  <a:cxn ang="0">
                    <a:pos x="528" y="1860"/>
                  </a:cxn>
                  <a:cxn ang="0">
                    <a:pos x="554" y="1852"/>
                  </a:cxn>
                  <a:cxn ang="0">
                    <a:pos x="596" y="1730"/>
                  </a:cxn>
                  <a:cxn ang="0">
                    <a:pos x="634" y="1326"/>
                  </a:cxn>
                  <a:cxn ang="0">
                    <a:pos x="762" y="1380"/>
                  </a:cxn>
                  <a:cxn ang="0">
                    <a:pos x="866" y="1362"/>
                  </a:cxn>
                  <a:cxn ang="0">
                    <a:pos x="1032" y="1310"/>
                  </a:cxn>
                  <a:cxn ang="0">
                    <a:pos x="1018" y="1268"/>
                  </a:cxn>
                  <a:cxn ang="0">
                    <a:pos x="974" y="1194"/>
                  </a:cxn>
                  <a:cxn ang="0">
                    <a:pos x="996" y="1106"/>
                  </a:cxn>
                  <a:cxn ang="0">
                    <a:pos x="1080" y="1046"/>
                  </a:cxn>
                  <a:cxn ang="0">
                    <a:pos x="1148" y="1006"/>
                  </a:cxn>
                  <a:cxn ang="0">
                    <a:pos x="1186" y="920"/>
                  </a:cxn>
                  <a:cxn ang="0">
                    <a:pos x="1178" y="724"/>
                  </a:cxn>
                </a:cxnLst>
                <a:rect l="0" t="0" r="r" b="b"/>
                <a:pathLst>
                  <a:path w="1188" h="1874">
                    <a:moveTo>
                      <a:pt x="1170" y="730"/>
                    </a:moveTo>
                    <a:lnTo>
                      <a:pt x="1170" y="730"/>
                    </a:lnTo>
                    <a:lnTo>
                      <a:pt x="1168" y="742"/>
                    </a:lnTo>
                    <a:lnTo>
                      <a:pt x="1164" y="752"/>
                    </a:lnTo>
                    <a:lnTo>
                      <a:pt x="1154" y="768"/>
                    </a:lnTo>
                    <a:lnTo>
                      <a:pt x="1140" y="784"/>
                    </a:lnTo>
                    <a:lnTo>
                      <a:pt x="1126" y="796"/>
                    </a:lnTo>
                    <a:lnTo>
                      <a:pt x="1114" y="804"/>
                    </a:lnTo>
                    <a:lnTo>
                      <a:pt x="1102" y="810"/>
                    </a:lnTo>
                    <a:lnTo>
                      <a:pt x="1092" y="816"/>
                    </a:lnTo>
                    <a:lnTo>
                      <a:pt x="1092" y="816"/>
                    </a:lnTo>
                    <a:lnTo>
                      <a:pt x="1090" y="812"/>
                    </a:lnTo>
                    <a:lnTo>
                      <a:pt x="1088" y="802"/>
                    </a:lnTo>
                    <a:lnTo>
                      <a:pt x="1080" y="790"/>
                    </a:lnTo>
                    <a:lnTo>
                      <a:pt x="1076" y="782"/>
                    </a:lnTo>
                    <a:lnTo>
                      <a:pt x="1068" y="776"/>
                    </a:lnTo>
                    <a:lnTo>
                      <a:pt x="1060" y="770"/>
                    </a:lnTo>
                    <a:lnTo>
                      <a:pt x="1052" y="766"/>
                    </a:lnTo>
                    <a:lnTo>
                      <a:pt x="1040" y="762"/>
                    </a:lnTo>
                    <a:lnTo>
                      <a:pt x="1028" y="760"/>
                    </a:lnTo>
                    <a:lnTo>
                      <a:pt x="1012" y="760"/>
                    </a:lnTo>
                    <a:lnTo>
                      <a:pt x="996" y="762"/>
                    </a:lnTo>
                    <a:lnTo>
                      <a:pt x="976" y="768"/>
                    </a:lnTo>
                    <a:lnTo>
                      <a:pt x="956" y="774"/>
                    </a:lnTo>
                    <a:lnTo>
                      <a:pt x="956" y="774"/>
                    </a:lnTo>
                    <a:lnTo>
                      <a:pt x="924" y="790"/>
                    </a:lnTo>
                    <a:lnTo>
                      <a:pt x="898" y="804"/>
                    </a:lnTo>
                    <a:lnTo>
                      <a:pt x="878" y="818"/>
                    </a:lnTo>
                    <a:lnTo>
                      <a:pt x="862" y="830"/>
                    </a:lnTo>
                    <a:lnTo>
                      <a:pt x="842" y="848"/>
                    </a:lnTo>
                    <a:lnTo>
                      <a:pt x="836" y="854"/>
                    </a:lnTo>
                    <a:lnTo>
                      <a:pt x="830" y="856"/>
                    </a:lnTo>
                    <a:lnTo>
                      <a:pt x="830" y="856"/>
                    </a:lnTo>
                    <a:lnTo>
                      <a:pt x="826" y="856"/>
                    </a:lnTo>
                    <a:lnTo>
                      <a:pt x="824" y="854"/>
                    </a:lnTo>
                    <a:lnTo>
                      <a:pt x="824" y="848"/>
                    </a:lnTo>
                    <a:lnTo>
                      <a:pt x="824" y="848"/>
                    </a:lnTo>
                    <a:lnTo>
                      <a:pt x="838" y="828"/>
                    </a:lnTo>
                    <a:lnTo>
                      <a:pt x="866" y="786"/>
                    </a:lnTo>
                    <a:lnTo>
                      <a:pt x="920" y="710"/>
                    </a:lnTo>
                    <a:lnTo>
                      <a:pt x="920" y="710"/>
                    </a:lnTo>
                    <a:lnTo>
                      <a:pt x="928" y="698"/>
                    </a:lnTo>
                    <a:lnTo>
                      <a:pt x="936" y="686"/>
                    </a:lnTo>
                    <a:lnTo>
                      <a:pt x="946" y="658"/>
                    </a:lnTo>
                    <a:lnTo>
                      <a:pt x="952" y="628"/>
                    </a:lnTo>
                    <a:lnTo>
                      <a:pt x="956" y="598"/>
                    </a:lnTo>
                    <a:lnTo>
                      <a:pt x="956" y="568"/>
                    </a:lnTo>
                    <a:lnTo>
                      <a:pt x="952" y="538"/>
                    </a:lnTo>
                    <a:lnTo>
                      <a:pt x="948" y="508"/>
                    </a:lnTo>
                    <a:lnTo>
                      <a:pt x="942" y="478"/>
                    </a:lnTo>
                    <a:lnTo>
                      <a:pt x="934" y="452"/>
                    </a:lnTo>
                    <a:lnTo>
                      <a:pt x="926" y="426"/>
                    </a:lnTo>
                    <a:lnTo>
                      <a:pt x="910" y="384"/>
                    </a:lnTo>
                    <a:lnTo>
                      <a:pt x="898" y="354"/>
                    </a:lnTo>
                    <a:lnTo>
                      <a:pt x="892" y="344"/>
                    </a:lnTo>
                    <a:lnTo>
                      <a:pt x="892" y="344"/>
                    </a:lnTo>
                    <a:lnTo>
                      <a:pt x="864" y="338"/>
                    </a:lnTo>
                    <a:lnTo>
                      <a:pt x="838" y="330"/>
                    </a:lnTo>
                    <a:lnTo>
                      <a:pt x="814" y="322"/>
                    </a:lnTo>
                    <a:lnTo>
                      <a:pt x="792" y="312"/>
                    </a:lnTo>
                    <a:lnTo>
                      <a:pt x="770" y="302"/>
                    </a:lnTo>
                    <a:lnTo>
                      <a:pt x="752" y="290"/>
                    </a:lnTo>
                    <a:lnTo>
                      <a:pt x="734" y="278"/>
                    </a:lnTo>
                    <a:lnTo>
                      <a:pt x="716" y="266"/>
                    </a:lnTo>
                    <a:lnTo>
                      <a:pt x="702" y="252"/>
                    </a:lnTo>
                    <a:lnTo>
                      <a:pt x="688" y="238"/>
                    </a:lnTo>
                    <a:lnTo>
                      <a:pt x="664" y="210"/>
                    </a:lnTo>
                    <a:lnTo>
                      <a:pt x="644" y="180"/>
                    </a:lnTo>
                    <a:lnTo>
                      <a:pt x="628" y="150"/>
                    </a:lnTo>
                    <a:lnTo>
                      <a:pt x="616" y="122"/>
                    </a:lnTo>
                    <a:lnTo>
                      <a:pt x="608" y="94"/>
                    </a:lnTo>
                    <a:lnTo>
                      <a:pt x="600" y="68"/>
                    </a:lnTo>
                    <a:lnTo>
                      <a:pt x="596" y="46"/>
                    </a:lnTo>
                    <a:lnTo>
                      <a:pt x="594" y="12"/>
                    </a:lnTo>
                    <a:lnTo>
                      <a:pt x="594" y="0"/>
                    </a:lnTo>
                    <a:lnTo>
                      <a:pt x="594" y="4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92" y="12"/>
                    </a:lnTo>
                    <a:lnTo>
                      <a:pt x="590" y="46"/>
                    </a:lnTo>
                    <a:lnTo>
                      <a:pt x="586" y="68"/>
                    </a:lnTo>
                    <a:lnTo>
                      <a:pt x="578" y="94"/>
                    </a:lnTo>
                    <a:lnTo>
                      <a:pt x="570" y="122"/>
                    </a:lnTo>
                    <a:lnTo>
                      <a:pt x="558" y="150"/>
                    </a:lnTo>
                    <a:lnTo>
                      <a:pt x="542" y="180"/>
                    </a:lnTo>
                    <a:lnTo>
                      <a:pt x="522" y="210"/>
                    </a:lnTo>
                    <a:lnTo>
                      <a:pt x="498" y="238"/>
                    </a:lnTo>
                    <a:lnTo>
                      <a:pt x="484" y="252"/>
                    </a:lnTo>
                    <a:lnTo>
                      <a:pt x="470" y="266"/>
                    </a:lnTo>
                    <a:lnTo>
                      <a:pt x="452" y="278"/>
                    </a:lnTo>
                    <a:lnTo>
                      <a:pt x="434" y="290"/>
                    </a:lnTo>
                    <a:lnTo>
                      <a:pt x="416" y="302"/>
                    </a:lnTo>
                    <a:lnTo>
                      <a:pt x="394" y="312"/>
                    </a:lnTo>
                    <a:lnTo>
                      <a:pt x="372" y="322"/>
                    </a:lnTo>
                    <a:lnTo>
                      <a:pt x="348" y="330"/>
                    </a:lnTo>
                    <a:lnTo>
                      <a:pt x="322" y="338"/>
                    </a:lnTo>
                    <a:lnTo>
                      <a:pt x="294" y="344"/>
                    </a:lnTo>
                    <a:lnTo>
                      <a:pt x="294" y="344"/>
                    </a:lnTo>
                    <a:lnTo>
                      <a:pt x="288" y="354"/>
                    </a:lnTo>
                    <a:lnTo>
                      <a:pt x="276" y="384"/>
                    </a:lnTo>
                    <a:lnTo>
                      <a:pt x="260" y="426"/>
                    </a:lnTo>
                    <a:lnTo>
                      <a:pt x="252" y="452"/>
                    </a:lnTo>
                    <a:lnTo>
                      <a:pt x="244" y="478"/>
                    </a:lnTo>
                    <a:lnTo>
                      <a:pt x="238" y="508"/>
                    </a:lnTo>
                    <a:lnTo>
                      <a:pt x="234" y="538"/>
                    </a:lnTo>
                    <a:lnTo>
                      <a:pt x="230" y="568"/>
                    </a:lnTo>
                    <a:lnTo>
                      <a:pt x="230" y="598"/>
                    </a:lnTo>
                    <a:lnTo>
                      <a:pt x="234" y="628"/>
                    </a:lnTo>
                    <a:lnTo>
                      <a:pt x="240" y="658"/>
                    </a:lnTo>
                    <a:lnTo>
                      <a:pt x="250" y="686"/>
                    </a:lnTo>
                    <a:lnTo>
                      <a:pt x="258" y="698"/>
                    </a:lnTo>
                    <a:lnTo>
                      <a:pt x="266" y="710"/>
                    </a:lnTo>
                    <a:lnTo>
                      <a:pt x="266" y="710"/>
                    </a:lnTo>
                    <a:lnTo>
                      <a:pt x="320" y="786"/>
                    </a:lnTo>
                    <a:lnTo>
                      <a:pt x="348" y="828"/>
                    </a:lnTo>
                    <a:lnTo>
                      <a:pt x="362" y="848"/>
                    </a:lnTo>
                    <a:lnTo>
                      <a:pt x="362" y="848"/>
                    </a:lnTo>
                    <a:lnTo>
                      <a:pt x="362" y="854"/>
                    </a:lnTo>
                    <a:lnTo>
                      <a:pt x="360" y="856"/>
                    </a:lnTo>
                    <a:lnTo>
                      <a:pt x="356" y="856"/>
                    </a:lnTo>
                    <a:lnTo>
                      <a:pt x="356" y="856"/>
                    </a:lnTo>
                    <a:lnTo>
                      <a:pt x="350" y="854"/>
                    </a:lnTo>
                    <a:lnTo>
                      <a:pt x="344" y="848"/>
                    </a:lnTo>
                    <a:lnTo>
                      <a:pt x="324" y="830"/>
                    </a:lnTo>
                    <a:lnTo>
                      <a:pt x="308" y="818"/>
                    </a:lnTo>
                    <a:lnTo>
                      <a:pt x="288" y="804"/>
                    </a:lnTo>
                    <a:lnTo>
                      <a:pt x="262" y="790"/>
                    </a:lnTo>
                    <a:lnTo>
                      <a:pt x="230" y="774"/>
                    </a:lnTo>
                    <a:lnTo>
                      <a:pt x="230" y="774"/>
                    </a:lnTo>
                    <a:lnTo>
                      <a:pt x="210" y="768"/>
                    </a:lnTo>
                    <a:lnTo>
                      <a:pt x="190" y="762"/>
                    </a:lnTo>
                    <a:lnTo>
                      <a:pt x="174" y="760"/>
                    </a:lnTo>
                    <a:lnTo>
                      <a:pt x="158" y="760"/>
                    </a:lnTo>
                    <a:lnTo>
                      <a:pt x="146" y="762"/>
                    </a:lnTo>
                    <a:lnTo>
                      <a:pt x="134" y="766"/>
                    </a:lnTo>
                    <a:lnTo>
                      <a:pt x="126" y="770"/>
                    </a:lnTo>
                    <a:lnTo>
                      <a:pt x="118" y="776"/>
                    </a:lnTo>
                    <a:lnTo>
                      <a:pt x="110" y="782"/>
                    </a:lnTo>
                    <a:lnTo>
                      <a:pt x="106" y="790"/>
                    </a:lnTo>
                    <a:lnTo>
                      <a:pt x="98" y="802"/>
                    </a:lnTo>
                    <a:lnTo>
                      <a:pt x="96" y="812"/>
                    </a:lnTo>
                    <a:lnTo>
                      <a:pt x="94" y="816"/>
                    </a:lnTo>
                    <a:lnTo>
                      <a:pt x="94" y="816"/>
                    </a:lnTo>
                    <a:lnTo>
                      <a:pt x="84" y="810"/>
                    </a:lnTo>
                    <a:lnTo>
                      <a:pt x="72" y="804"/>
                    </a:lnTo>
                    <a:lnTo>
                      <a:pt x="60" y="796"/>
                    </a:lnTo>
                    <a:lnTo>
                      <a:pt x="46" y="784"/>
                    </a:lnTo>
                    <a:lnTo>
                      <a:pt x="34" y="768"/>
                    </a:lnTo>
                    <a:lnTo>
                      <a:pt x="22" y="752"/>
                    </a:lnTo>
                    <a:lnTo>
                      <a:pt x="18" y="742"/>
                    </a:lnTo>
                    <a:lnTo>
                      <a:pt x="16" y="730"/>
                    </a:lnTo>
                    <a:lnTo>
                      <a:pt x="16" y="730"/>
                    </a:lnTo>
                    <a:lnTo>
                      <a:pt x="14" y="722"/>
                    </a:lnTo>
                    <a:lnTo>
                      <a:pt x="10" y="722"/>
                    </a:lnTo>
                    <a:lnTo>
                      <a:pt x="8" y="724"/>
                    </a:lnTo>
                    <a:lnTo>
                      <a:pt x="6" y="734"/>
                    </a:lnTo>
                    <a:lnTo>
                      <a:pt x="4" y="762"/>
                    </a:lnTo>
                    <a:lnTo>
                      <a:pt x="0" y="800"/>
                    </a:lnTo>
                    <a:lnTo>
                      <a:pt x="0" y="842"/>
                    </a:lnTo>
                    <a:lnTo>
                      <a:pt x="0" y="884"/>
                    </a:lnTo>
                    <a:lnTo>
                      <a:pt x="0" y="920"/>
                    </a:lnTo>
                    <a:lnTo>
                      <a:pt x="4" y="942"/>
                    </a:lnTo>
                    <a:lnTo>
                      <a:pt x="4" y="942"/>
                    </a:lnTo>
                    <a:lnTo>
                      <a:pt x="8" y="958"/>
                    </a:lnTo>
                    <a:lnTo>
                      <a:pt x="16" y="974"/>
                    </a:lnTo>
                    <a:lnTo>
                      <a:pt x="26" y="990"/>
                    </a:lnTo>
                    <a:lnTo>
                      <a:pt x="38" y="1006"/>
                    </a:lnTo>
                    <a:lnTo>
                      <a:pt x="52" y="1018"/>
                    </a:lnTo>
                    <a:lnTo>
                      <a:pt x="66" y="1030"/>
                    </a:lnTo>
                    <a:lnTo>
                      <a:pt x="80" y="1038"/>
                    </a:lnTo>
                    <a:lnTo>
                      <a:pt x="96" y="1042"/>
                    </a:lnTo>
                    <a:lnTo>
                      <a:pt x="96" y="1042"/>
                    </a:lnTo>
                    <a:lnTo>
                      <a:pt x="106" y="1046"/>
                    </a:lnTo>
                    <a:lnTo>
                      <a:pt x="118" y="1050"/>
                    </a:lnTo>
                    <a:lnTo>
                      <a:pt x="132" y="1058"/>
                    </a:lnTo>
                    <a:lnTo>
                      <a:pt x="146" y="1066"/>
                    </a:lnTo>
                    <a:lnTo>
                      <a:pt x="162" y="1078"/>
                    </a:lnTo>
                    <a:lnTo>
                      <a:pt x="176" y="1092"/>
                    </a:lnTo>
                    <a:lnTo>
                      <a:pt x="190" y="1106"/>
                    </a:lnTo>
                    <a:lnTo>
                      <a:pt x="200" y="1124"/>
                    </a:lnTo>
                    <a:lnTo>
                      <a:pt x="210" y="1142"/>
                    </a:lnTo>
                    <a:lnTo>
                      <a:pt x="214" y="1162"/>
                    </a:lnTo>
                    <a:lnTo>
                      <a:pt x="214" y="1172"/>
                    </a:lnTo>
                    <a:lnTo>
                      <a:pt x="214" y="1184"/>
                    </a:lnTo>
                    <a:lnTo>
                      <a:pt x="212" y="1194"/>
                    </a:lnTo>
                    <a:lnTo>
                      <a:pt x="208" y="1206"/>
                    </a:lnTo>
                    <a:lnTo>
                      <a:pt x="204" y="1218"/>
                    </a:lnTo>
                    <a:lnTo>
                      <a:pt x="198" y="1230"/>
                    </a:lnTo>
                    <a:lnTo>
                      <a:pt x="190" y="1242"/>
                    </a:lnTo>
                    <a:lnTo>
                      <a:pt x="180" y="1256"/>
                    </a:lnTo>
                    <a:lnTo>
                      <a:pt x="168" y="1268"/>
                    </a:lnTo>
                    <a:lnTo>
                      <a:pt x="154" y="1282"/>
                    </a:lnTo>
                    <a:lnTo>
                      <a:pt x="138" y="1294"/>
                    </a:lnTo>
                    <a:lnTo>
                      <a:pt x="120" y="1308"/>
                    </a:lnTo>
                    <a:lnTo>
                      <a:pt x="120" y="1308"/>
                    </a:lnTo>
                    <a:lnTo>
                      <a:pt x="136" y="1308"/>
                    </a:lnTo>
                    <a:lnTo>
                      <a:pt x="154" y="1310"/>
                    </a:lnTo>
                    <a:lnTo>
                      <a:pt x="178" y="1312"/>
                    </a:lnTo>
                    <a:lnTo>
                      <a:pt x="208" y="1318"/>
                    </a:lnTo>
                    <a:lnTo>
                      <a:pt x="242" y="1328"/>
                    </a:lnTo>
                    <a:lnTo>
                      <a:pt x="280" y="1342"/>
                    </a:lnTo>
                    <a:lnTo>
                      <a:pt x="320" y="1362"/>
                    </a:lnTo>
                    <a:lnTo>
                      <a:pt x="320" y="1362"/>
                    </a:lnTo>
                    <a:lnTo>
                      <a:pt x="338" y="1372"/>
                    </a:lnTo>
                    <a:lnTo>
                      <a:pt x="356" y="1376"/>
                    </a:lnTo>
                    <a:lnTo>
                      <a:pt x="374" y="1380"/>
                    </a:lnTo>
                    <a:lnTo>
                      <a:pt x="394" y="1382"/>
                    </a:lnTo>
                    <a:lnTo>
                      <a:pt x="412" y="1380"/>
                    </a:lnTo>
                    <a:lnTo>
                      <a:pt x="430" y="1378"/>
                    </a:lnTo>
                    <a:lnTo>
                      <a:pt x="448" y="1374"/>
                    </a:lnTo>
                    <a:lnTo>
                      <a:pt x="464" y="1370"/>
                    </a:lnTo>
                    <a:lnTo>
                      <a:pt x="496" y="1358"/>
                    </a:lnTo>
                    <a:lnTo>
                      <a:pt x="522" y="1344"/>
                    </a:lnTo>
                    <a:lnTo>
                      <a:pt x="544" y="1332"/>
                    </a:lnTo>
                    <a:lnTo>
                      <a:pt x="558" y="1324"/>
                    </a:lnTo>
                    <a:lnTo>
                      <a:pt x="558" y="1324"/>
                    </a:lnTo>
                    <a:lnTo>
                      <a:pt x="558" y="1362"/>
                    </a:lnTo>
                    <a:lnTo>
                      <a:pt x="558" y="1422"/>
                    </a:lnTo>
                    <a:lnTo>
                      <a:pt x="554" y="1496"/>
                    </a:lnTo>
                    <a:lnTo>
                      <a:pt x="550" y="1534"/>
                    </a:lnTo>
                    <a:lnTo>
                      <a:pt x="546" y="1576"/>
                    </a:lnTo>
                    <a:lnTo>
                      <a:pt x="540" y="1616"/>
                    </a:lnTo>
                    <a:lnTo>
                      <a:pt x="532" y="1656"/>
                    </a:lnTo>
                    <a:lnTo>
                      <a:pt x="524" y="1696"/>
                    </a:lnTo>
                    <a:lnTo>
                      <a:pt x="512" y="1732"/>
                    </a:lnTo>
                    <a:lnTo>
                      <a:pt x="498" y="1764"/>
                    </a:lnTo>
                    <a:lnTo>
                      <a:pt x="482" y="1794"/>
                    </a:lnTo>
                    <a:lnTo>
                      <a:pt x="474" y="1806"/>
                    </a:lnTo>
                    <a:lnTo>
                      <a:pt x="464" y="1816"/>
                    </a:lnTo>
                    <a:lnTo>
                      <a:pt x="454" y="1826"/>
                    </a:lnTo>
                    <a:lnTo>
                      <a:pt x="442" y="1834"/>
                    </a:lnTo>
                    <a:lnTo>
                      <a:pt x="442" y="1834"/>
                    </a:lnTo>
                    <a:lnTo>
                      <a:pt x="438" y="1838"/>
                    </a:lnTo>
                    <a:lnTo>
                      <a:pt x="434" y="1842"/>
                    </a:lnTo>
                    <a:lnTo>
                      <a:pt x="434" y="1846"/>
                    </a:lnTo>
                    <a:lnTo>
                      <a:pt x="434" y="1850"/>
                    </a:lnTo>
                    <a:lnTo>
                      <a:pt x="438" y="1854"/>
                    </a:lnTo>
                    <a:lnTo>
                      <a:pt x="442" y="1858"/>
                    </a:lnTo>
                    <a:lnTo>
                      <a:pt x="442" y="1858"/>
                    </a:lnTo>
                    <a:lnTo>
                      <a:pt x="450" y="1864"/>
                    </a:lnTo>
                    <a:lnTo>
                      <a:pt x="460" y="1868"/>
                    </a:lnTo>
                    <a:lnTo>
                      <a:pt x="470" y="1872"/>
                    </a:lnTo>
                    <a:lnTo>
                      <a:pt x="482" y="1874"/>
                    </a:lnTo>
                    <a:lnTo>
                      <a:pt x="496" y="1874"/>
                    </a:lnTo>
                    <a:lnTo>
                      <a:pt x="512" y="1870"/>
                    </a:lnTo>
                    <a:lnTo>
                      <a:pt x="528" y="1860"/>
                    </a:lnTo>
                    <a:lnTo>
                      <a:pt x="528" y="1860"/>
                    </a:lnTo>
                    <a:lnTo>
                      <a:pt x="532" y="1858"/>
                    </a:lnTo>
                    <a:lnTo>
                      <a:pt x="538" y="1856"/>
                    </a:lnTo>
                    <a:lnTo>
                      <a:pt x="546" y="1856"/>
                    </a:lnTo>
                    <a:lnTo>
                      <a:pt x="550" y="1854"/>
                    </a:lnTo>
                    <a:lnTo>
                      <a:pt x="554" y="1852"/>
                    </a:lnTo>
                    <a:lnTo>
                      <a:pt x="558" y="1848"/>
                    </a:lnTo>
                    <a:lnTo>
                      <a:pt x="562" y="1842"/>
                    </a:lnTo>
                    <a:lnTo>
                      <a:pt x="562" y="1842"/>
                    </a:lnTo>
                    <a:lnTo>
                      <a:pt x="574" y="1814"/>
                    </a:lnTo>
                    <a:lnTo>
                      <a:pt x="586" y="1776"/>
                    </a:lnTo>
                    <a:lnTo>
                      <a:pt x="596" y="1730"/>
                    </a:lnTo>
                    <a:lnTo>
                      <a:pt x="606" y="1672"/>
                    </a:lnTo>
                    <a:lnTo>
                      <a:pt x="614" y="1604"/>
                    </a:lnTo>
                    <a:lnTo>
                      <a:pt x="622" y="1524"/>
                    </a:lnTo>
                    <a:lnTo>
                      <a:pt x="628" y="1432"/>
                    </a:lnTo>
                    <a:lnTo>
                      <a:pt x="634" y="1326"/>
                    </a:lnTo>
                    <a:lnTo>
                      <a:pt x="634" y="1326"/>
                    </a:lnTo>
                    <a:lnTo>
                      <a:pt x="650" y="1338"/>
                    </a:lnTo>
                    <a:lnTo>
                      <a:pt x="672" y="1350"/>
                    </a:lnTo>
                    <a:lnTo>
                      <a:pt x="698" y="1362"/>
                    </a:lnTo>
                    <a:lnTo>
                      <a:pt x="730" y="1372"/>
                    </a:lnTo>
                    <a:lnTo>
                      <a:pt x="746" y="1376"/>
                    </a:lnTo>
                    <a:lnTo>
                      <a:pt x="762" y="1380"/>
                    </a:lnTo>
                    <a:lnTo>
                      <a:pt x="780" y="1382"/>
                    </a:lnTo>
                    <a:lnTo>
                      <a:pt x="796" y="1382"/>
                    </a:lnTo>
                    <a:lnTo>
                      <a:pt x="814" y="1380"/>
                    </a:lnTo>
                    <a:lnTo>
                      <a:pt x="832" y="1376"/>
                    </a:lnTo>
                    <a:lnTo>
                      <a:pt x="850" y="1370"/>
                    </a:lnTo>
                    <a:lnTo>
                      <a:pt x="866" y="1362"/>
                    </a:lnTo>
                    <a:lnTo>
                      <a:pt x="866" y="1362"/>
                    </a:lnTo>
                    <a:lnTo>
                      <a:pt x="906" y="1342"/>
                    </a:lnTo>
                    <a:lnTo>
                      <a:pt x="944" y="1328"/>
                    </a:lnTo>
                    <a:lnTo>
                      <a:pt x="978" y="1318"/>
                    </a:lnTo>
                    <a:lnTo>
                      <a:pt x="1008" y="1312"/>
                    </a:lnTo>
                    <a:lnTo>
                      <a:pt x="1032" y="1310"/>
                    </a:lnTo>
                    <a:lnTo>
                      <a:pt x="1050" y="1308"/>
                    </a:lnTo>
                    <a:lnTo>
                      <a:pt x="1066" y="1308"/>
                    </a:lnTo>
                    <a:lnTo>
                      <a:pt x="1066" y="1308"/>
                    </a:lnTo>
                    <a:lnTo>
                      <a:pt x="1048" y="1294"/>
                    </a:lnTo>
                    <a:lnTo>
                      <a:pt x="1032" y="1282"/>
                    </a:lnTo>
                    <a:lnTo>
                      <a:pt x="1018" y="1268"/>
                    </a:lnTo>
                    <a:lnTo>
                      <a:pt x="1006" y="1256"/>
                    </a:lnTo>
                    <a:lnTo>
                      <a:pt x="998" y="1242"/>
                    </a:lnTo>
                    <a:lnTo>
                      <a:pt x="988" y="1230"/>
                    </a:lnTo>
                    <a:lnTo>
                      <a:pt x="982" y="1218"/>
                    </a:lnTo>
                    <a:lnTo>
                      <a:pt x="978" y="1206"/>
                    </a:lnTo>
                    <a:lnTo>
                      <a:pt x="974" y="1194"/>
                    </a:lnTo>
                    <a:lnTo>
                      <a:pt x="972" y="1184"/>
                    </a:lnTo>
                    <a:lnTo>
                      <a:pt x="972" y="1172"/>
                    </a:lnTo>
                    <a:lnTo>
                      <a:pt x="972" y="1162"/>
                    </a:lnTo>
                    <a:lnTo>
                      <a:pt x="976" y="1142"/>
                    </a:lnTo>
                    <a:lnTo>
                      <a:pt x="986" y="1124"/>
                    </a:lnTo>
                    <a:lnTo>
                      <a:pt x="996" y="1106"/>
                    </a:lnTo>
                    <a:lnTo>
                      <a:pt x="1010" y="1092"/>
                    </a:lnTo>
                    <a:lnTo>
                      <a:pt x="1024" y="1078"/>
                    </a:lnTo>
                    <a:lnTo>
                      <a:pt x="1040" y="1066"/>
                    </a:lnTo>
                    <a:lnTo>
                      <a:pt x="1054" y="1058"/>
                    </a:lnTo>
                    <a:lnTo>
                      <a:pt x="1068" y="1050"/>
                    </a:lnTo>
                    <a:lnTo>
                      <a:pt x="1080" y="1046"/>
                    </a:lnTo>
                    <a:lnTo>
                      <a:pt x="1090" y="1042"/>
                    </a:lnTo>
                    <a:lnTo>
                      <a:pt x="1090" y="1042"/>
                    </a:lnTo>
                    <a:lnTo>
                      <a:pt x="1106" y="1038"/>
                    </a:lnTo>
                    <a:lnTo>
                      <a:pt x="1120" y="1030"/>
                    </a:lnTo>
                    <a:lnTo>
                      <a:pt x="1134" y="1018"/>
                    </a:lnTo>
                    <a:lnTo>
                      <a:pt x="1148" y="1006"/>
                    </a:lnTo>
                    <a:lnTo>
                      <a:pt x="1160" y="990"/>
                    </a:lnTo>
                    <a:lnTo>
                      <a:pt x="1170" y="974"/>
                    </a:lnTo>
                    <a:lnTo>
                      <a:pt x="1178" y="958"/>
                    </a:lnTo>
                    <a:lnTo>
                      <a:pt x="1182" y="942"/>
                    </a:lnTo>
                    <a:lnTo>
                      <a:pt x="1182" y="942"/>
                    </a:lnTo>
                    <a:lnTo>
                      <a:pt x="1186" y="920"/>
                    </a:lnTo>
                    <a:lnTo>
                      <a:pt x="1188" y="884"/>
                    </a:lnTo>
                    <a:lnTo>
                      <a:pt x="1186" y="842"/>
                    </a:lnTo>
                    <a:lnTo>
                      <a:pt x="1186" y="800"/>
                    </a:lnTo>
                    <a:lnTo>
                      <a:pt x="1182" y="762"/>
                    </a:lnTo>
                    <a:lnTo>
                      <a:pt x="1180" y="734"/>
                    </a:lnTo>
                    <a:lnTo>
                      <a:pt x="1178" y="724"/>
                    </a:lnTo>
                    <a:lnTo>
                      <a:pt x="1176" y="722"/>
                    </a:lnTo>
                    <a:lnTo>
                      <a:pt x="1172" y="722"/>
                    </a:lnTo>
                    <a:lnTo>
                      <a:pt x="1170" y="730"/>
                    </a:lnTo>
                    <a:lnTo>
                      <a:pt x="1170" y="730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8000"/>
                  </a:schemeClr>
                </a:glow>
                <a:softEdge rad="254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39"/>
              <p:cNvSpPr>
                <a:spLocks noChangeAspect="1"/>
              </p:cNvSpPr>
              <p:nvPr/>
            </p:nvSpPr>
            <p:spPr bwMode="auto">
              <a:xfrm>
                <a:off x="8828844" y="1270466"/>
                <a:ext cx="315155" cy="776632"/>
              </a:xfrm>
              <a:custGeom>
                <a:avLst/>
                <a:gdLst>
                  <a:gd name="T0" fmla="*/ 60 w 280"/>
                  <a:gd name="T1" fmla="*/ 500 h 690"/>
                  <a:gd name="T2" fmla="*/ 70 w 280"/>
                  <a:gd name="T3" fmla="*/ 516 h 690"/>
                  <a:gd name="T4" fmla="*/ 78 w 280"/>
                  <a:gd name="T5" fmla="*/ 538 h 690"/>
                  <a:gd name="T6" fmla="*/ 82 w 280"/>
                  <a:gd name="T7" fmla="*/ 594 h 690"/>
                  <a:gd name="T8" fmla="*/ 82 w 280"/>
                  <a:gd name="T9" fmla="*/ 648 h 690"/>
                  <a:gd name="T10" fmla="*/ 78 w 280"/>
                  <a:gd name="T11" fmla="*/ 684 h 690"/>
                  <a:gd name="T12" fmla="*/ 78 w 280"/>
                  <a:gd name="T13" fmla="*/ 690 h 690"/>
                  <a:gd name="T14" fmla="*/ 110 w 280"/>
                  <a:gd name="T15" fmla="*/ 672 h 690"/>
                  <a:gd name="T16" fmla="*/ 158 w 280"/>
                  <a:gd name="T17" fmla="*/ 646 h 690"/>
                  <a:gd name="T18" fmla="*/ 210 w 280"/>
                  <a:gd name="T19" fmla="*/ 628 h 690"/>
                  <a:gd name="T20" fmla="*/ 244 w 280"/>
                  <a:gd name="T21" fmla="*/ 624 h 690"/>
                  <a:gd name="T22" fmla="*/ 252 w 280"/>
                  <a:gd name="T23" fmla="*/ 626 h 690"/>
                  <a:gd name="T24" fmla="*/ 280 w 280"/>
                  <a:gd name="T25" fmla="*/ 582 h 690"/>
                  <a:gd name="T26" fmla="*/ 280 w 280"/>
                  <a:gd name="T27" fmla="*/ 0 h 690"/>
                  <a:gd name="T28" fmla="*/ 250 w 280"/>
                  <a:gd name="T29" fmla="*/ 2 h 690"/>
                  <a:gd name="T30" fmla="*/ 216 w 280"/>
                  <a:gd name="T31" fmla="*/ 8 h 690"/>
                  <a:gd name="T32" fmla="*/ 192 w 280"/>
                  <a:gd name="T33" fmla="*/ 18 h 690"/>
                  <a:gd name="T34" fmla="*/ 174 w 280"/>
                  <a:gd name="T35" fmla="*/ 32 h 690"/>
                  <a:gd name="T36" fmla="*/ 152 w 280"/>
                  <a:gd name="T37" fmla="*/ 60 h 690"/>
                  <a:gd name="T38" fmla="*/ 146 w 280"/>
                  <a:gd name="T39" fmla="*/ 84 h 690"/>
                  <a:gd name="T40" fmla="*/ 168 w 280"/>
                  <a:gd name="T41" fmla="*/ 88 h 690"/>
                  <a:gd name="T42" fmla="*/ 202 w 280"/>
                  <a:gd name="T43" fmla="*/ 98 h 690"/>
                  <a:gd name="T44" fmla="*/ 222 w 280"/>
                  <a:gd name="T45" fmla="*/ 110 h 690"/>
                  <a:gd name="T46" fmla="*/ 230 w 280"/>
                  <a:gd name="T47" fmla="*/ 124 h 690"/>
                  <a:gd name="T48" fmla="*/ 230 w 280"/>
                  <a:gd name="T49" fmla="*/ 138 h 690"/>
                  <a:gd name="T50" fmla="*/ 220 w 280"/>
                  <a:gd name="T51" fmla="*/ 152 h 690"/>
                  <a:gd name="T52" fmla="*/ 192 w 280"/>
                  <a:gd name="T53" fmla="*/ 176 h 690"/>
                  <a:gd name="T54" fmla="*/ 142 w 280"/>
                  <a:gd name="T55" fmla="*/ 206 h 690"/>
                  <a:gd name="T56" fmla="*/ 58 w 280"/>
                  <a:gd name="T57" fmla="*/ 242 h 690"/>
                  <a:gd name="T58" fmla="*/ 0 w 280"/>
                  <a:gd name="T59" fmla="*/ 264 h 690"/>
                  <a:gd name="T60" fmla="*/ 20 w 280"/>
                  <a:gd name="T61" fmla="*/ 266 h 690"/>
                  <a:gd name="T62" fmla="*/ 52 w 280"/>
                  <a:gd name="T63" fmla="*/ 274 h 690"/>
                  <a:gd name="T64" fmla="*/ 78 w 280"/>
                  <a:gd name="T65" fmla="*/ 284 h 690"/>
                  <a:gd name="T66" fmla="*/ 96 w 280"/>
                  <a:gd name="T67" fmla="*/ 298 h 690"/>
                  <a:gd name="T68" fmla="*/ 108 w 280"/>
                  <a:gd name="T69" fmla="*/ 316 h 690"/>
                  <a:gd name="T70" fmla="*/ 116 w 280"/>
                  <a:gd name="T71" fmla="*/ 334 h 690"/>
                  <a:gd name="T72" fmla="*/ 116 w 280"/>
                  <a:gd name="T73" fmla="*/ 366 h 690"/>
                  <a:gd name="T74" fmla="*/ 108 w 280"/>
                  <a:gd name="T75" fmla="*/ 408 h 690"/>
                  <a:gd name="T76" fmla="*/ 90 w 280"/>
                  <a:gd name="T77" fmla="*/ 448 h 690"/>
                  <a:gd name="T78" fmla="*/ 66 w 280"/>
                  <a:gd name="T79" fmla="*/ 490 h 690"/>
                  <a:gd name="T80" fmla="*/ 60 w 280"/>
                  <a:gd name="T81" fmla="*/ 500 h 6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80" h="690">
                    <a:moveTo>
                      <a:pt x="60" y="500"/>
                    </a:moveTo>
                    <a:lnTo>
                      <a:pt x="60" y="500"/>
                    </a:lnTo>
                    <a:lnTo>
                      <a:pt x="66" y="506"/>
                    </a:lnTo>
                    <a:lnTo>
                      <a:pt x="70" y="516"/>
                    </a:lnTo>
                    <a:lnTo>
                      <a:pt x="74" y="526"/>
                    </a:lnTo>
                    <a:lnTo>
                      <a:pt x="78" y="538"/>
                    </a:lnTo>
                    <a:lnTo>
                      <a:pt x="82" y="566"/>
                    </a:lnTo>
                    <a:lnTo>
                      <a:pt x="82" y="594"/>
                    </a:lnTo>
                    <a:lnTo>
                      <a:pt x="82" y="622"/>
                    </a:lnTo>
                    <a:lnTo>
                      <a:pt x="82" y="648"/>
                    </a:lnTo>
                    <a:lnTo>
                      <a:pt x="78" y="684"/>
                    </a:lnTo>
                    <a:lnTo>
                      <a:pt x="78" y="684"/>
                    </a:lnTo>
                    <a:lnTo>
                      <a:pt x="76" y="690"/>
                    </a:lnTo>
                    <a:lnTo>
                      <a:pt x="78" y="690"/>
                    </a:lnTo>
                    <a:lnTo>
                      <a:pt x="78" y="690"/>
                    </a:lnTo>
                    <a:lnTo>
                      <a:pt x="110" y="672"/>
                    </a:lnTo>
                    <a:lnTo>
                      <a:pt x="132" y="658"/>
                    </a:lnTo>
                    <a:lnTo>
                      <a:pt x="158" y="646"/>
                    </a:lnTo>
                    <a:lnTo>
                      <a:pt x="184" y="636"/>
                    </a:lnTo>
                    <a:lnTo>
                      <a:pt x="210" y="628"/>
                    </a:lnTo>
                    <a:lnTo>
                      <a:pt x="234" y="624"/>
                    </a:lnTo>
                    <a:lnTo>
                      <a:pt x="244" y="624"/>
                    </a:lnTo>
                    <a:lnTo>
                      <a:pt x="252" y="626"/>
                    </a:lnTo>
                    <a:lnTo>
                      <a:pt x="252" y="626"/>
                    </a:lnTo>
                    <a:lnTo>
                      <a:pt x="260" y="612"/>
                    </a:lnTo>
                    <a:lnTo>
                      <a:pt x="280" y="582"/>
                    </a:lnTo>
                    <a:lnTo>
                      <a:pt x="280" y="0"/>
                    </a:lnTo>
                    <a:lnTo>
                      <a:pt x="280" y="0"/>
                    </a:lnTo>
                    <a:lnTo>
                      <a:pt x="250" y="2"/>
                    </a:lnTo>
                    <a:lnTo>
                      <a:pt x="250" y="2"/>
                    </a:lnTo>
                    <a:lnTo>
                      <a:pt x="232" y="4"/>
                    </a:lnTo>
                    <a:lnTo>
                      <a:pt x="216" y="8"/>
                    </a:lnTo>
                    <a:lnTo>
                      <a:pt x="204" y="12"/>
                    </a:lnTo>
                    <a:lnTo>
                      <a:pt x="192" y="18"/>
                    </a:lnTo>
                    <a:lnTo>
                      <a:pt x="182" y="24"/>
                    </a:lnTo>
                    <a:lnTo>
                      <a:pt x="174" y="32"/>
                    </a:lnTo>
                    <a:lnTo>
                      <a:pt x="160" y="46"/>
                    </a:lnTo>
                    <a:lnTo>
                      <a:pt x="152" y="60"/>
                    </a:lnTo>
                    <a:lnTo>
                      <a:pt x="148" y="72"/>
                    </a:lnTo>
                    <a:lnTo>
                      <a:pt x="146" y="84"/>
                    </a:lnTo>
                    <a:lnTo>
                      <a:pt x="146" y="84"/>
                    </a:lnTo>
                    <a:lnTo>
                      <a:pt x="168" y="88"/>
                    </a:lnTo>
                    <a:lnTo>
                      <a:pt x="186" y="94"/>
                    </a:lnTo>
                    <a:lnTo>
                      <a:pt x="202" y="98"/>
                    </a:lnTo>
                    <a:lnTo>
                      <a:pt x="214" y="104"/>
                    </a:lnTo>
                    <a:lnTo>
                      <a:pt x="222" y="110"/>
                    </a:lnTo>
                    <a:lnTo>
                      <a:pt x="228" y="116"/>
                    </a:lnTo>
                    <a:lnTo>
                      <a:pt x="230" y="124"/>
                    </a:lnTo>
                    <a:lnTo>
                      <a:pt x="230" y="130"/>
                    </a:lnTo>
                    <a:lnTo>
                      <a:pt x="230" y="138"/>
                    </a:lnTo>
                    <a:lnTo>
                      <a:pt x="226" y="146"/>
                    </a:lnTo>
                    <a:lnTo>
                      <a:pt x="220" y="152"/>
                    </a:lnTo>
                    <a:lnTo>
                      <a:pt x="212" y="160"/>
                    </a:lnTo>
                    <a:lnTo>
                      <a:pt x="192" y="176"/>
                    </a:lnTo>
                    <a:lnTo>
                      <a:pt x="168" y="190"/>
                    </a:lnTo>
                    <a:lnTo>
                      <a:pt x="142" y="206"/>
                    </a:lnTo>
                    <a:lnTo>
                      <a:pt x="114" y="218"/>
                    </a:lnTo>
                    <a:lnTo>
                      <a:pt x="58" y="242"/>
                    </a:lnTo>
                    <a:lnTo>
                      <a:pt x="16" y="258"/>
                    </a:lnTo>
                    <a:lnTo>
                      <a:pt x="0" y="264"/>
                    </a:lnTo>
                    <a:lnTo>
                      <a:pt x="0" y="264"/>
                    </a:lnTo>
                    <a:lnTo>
                      <a:pt x="20" y="266"/>
                    </a:lnTo>
                    <a:lnTo>
                      <a:pt x="38" y="270"/>
                    </a:lnTo>
                    <a:lnTo>
                      <a:pt x="52" y="274"/>
                    </a:lnTo>
                    <a:lnTo>
                      <a:pt x="66" y="278"/>
                    </a:lnTo>
                    <a:lnTo>
                      <a:pt x="78" y="284"/>
                    </a:lnTo>
                    <a:lnTo>
                      <a:pt x="88" y="290"/>
                    </a:lnTo>
                    <a:lnTo>
                      <a:pt x="96" y="298"/>
                    </a:lnTo>
                    <a:lnTo>
                      <a:pt x="104" y="306"/>
                    </a:lnTo>
                    <a:lnTo>
                      <a:pt x="108" y="316"/>
                    </a:lnTo>
                    <a:lnTo>
                      <a:pt x="112" y="324"/>
                    </a:lnTo>
                    <a:lnTo>
                      <a:pt x="116" y="334"/>
                    </a:lnTo>
                    <a:lnTo>
                      <a:pt x="116" y="344"/>
                    </a:lnTo>
                    <a:lnTo>
                      <a:pt x="116" y="366"/>
                    </a:lnTo>
                    <a:lnTo>
                      <a:pt x="114" y="386"/>
                    </a:lnTo>
                    <a:lnTo>
                      <a:pt x="108" y="408"/>
                    </a:lnTo>
                    <a:lnTo>
                      <a:pt x="100" y="428"/>
                    </a:lnTo>
                    <a:lnTo>
                      <a:pt x="90" y="448"/>
                    </a:lnTo>
                    <a:lnTo>
                      <a:pt x="82" y="464"/>
                    </a:lnTo>
                    <a:lnTo>
                      <a:pt x="66" y="490"/>
                    </a:lnTo>
                    <a:lnTo>
                      <a:pt x="60" y="500"/>
                    </a:lnTo>
                    <a:lnTo>
                      <a:pt x="60" y="500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88"/>
              <p:cNvSpPr>
                <a:spLocks noChangeAspect="1"/>
              </p:cNvSpPr>
              <p:nvPr/>
            </p:nvSpPr>
            <p:spPr bwMode="auto">
              <a:xfrm>
                <a:off x="10820" y="5117153"/>
                <a:ext cx="692706" cy="903148"/>
              </a:xfrm>
              <a:custGeom>
                <a:avLst/>
                <a:gdLst>
                  <a:gd name="T0" fmla="*/ 628 w 632"/>
                  <a:gd name="T1" fmla="*/ 772 h 824"/>
                  <a:gd name="T2" fmla="*/ 572 w 632"/>
                  <a:gd name="T3" fmla="*/ 684 h 824"/>
                  <a:gd name="T4" fmla="*/ 520 w 632"/>
                  <a:gd name="T5" fmla="*/ 616 h 824"/>
                  <a:gd name="T6" fmla="*/ 500 w 632"/>
                  <a:gd name="T7" fmla="*/ 560 h 824"/>
                  <a:gd name="T8" fmla="*/ 486 w 632"/>
                  <a:gd name="T9" fmla="*/ 432 h 824"/>
                  <a:gd name="T10" fmla="*/ 496 w 632"/>
                  <a:gd name="T11" fmla="*/ 306 h 824"/>
                  <a:gd name="T12" fmla="*/ 496 w 632"/>
                  <a:gd name="T13" fmla="*/ 272 h 824"/>
                  <a:gd name="T14" fmla="*/ 486 w 632"/>
                  <a:gd name="T15" fmla="*/ 232 h 824"/>
                  <a:gd name="T16" fmla="*/ 456 w 632"/>
                  <a:gd name="T17" fmla="*/ 196 h 824"/>
                  <a:gd name="T18" fmla="*/ 434 w 632"/>
                  <a:gd name="T19" fmla="*/ 184 h 824"/>
                  <a:gd name="T20" fmla="*/ 408 w 632"/>
                  <a:gd name="T21" fmla="*/ 236 h 824"/>
                  <a:gd name="T22" fmla="*/ 384 w 632"/>
                  <a:gd name="T23" fmla="*/ 260 h 824"/>
                  <a:gd name="T24" fmla="*/ 362 w 632"/>
                  <a:gd name="T25" fmla="*/ 256 h 824"/>
                  <a:gd name="T26" fmla="*/ 344 w 632"/>
                  <a:gd name="T27" fmla="*/ 234 h 824"/>
                  <a:gd name="T28" fmla="*/ 312 w 632"/>
                  <a:gd name="T29" fmla="*/ 154 h 824"/>
                  <a:gd name="T30" fmla="*/ 284 w 632"/>
                  <a:gd name="T31" fmla="*/ 18 h 824"/>
                  <a:gd name="T32" fmla="*/ 276 w 632"/>
                  <a:gd name="T33" fmla="*/ 18 h 824"/>
                  <a:gd name="T34" fmla="*/ 254 w 632"/>
                  <a:gd name="T35" fmla="*/ 64 h 824"/>
                  <a:gd name="T36" fmla="*/ 228 w 632"/>
                  <a:gd name="T37" fmla="*/ 90 h 824"/>
                  <a:gd name="T38" fmla="*/ 198 w 632"/>
                  <a:gd name="T39" fmla="*/ 100 h 824"/>
                  <a:gd name="T40" fmla="*/ 156 w 632"/>
                  <a:gd name="T41" fmla="*/ 96 h 824"/>
                  <a:gd name="T42" fmla="*/ 96 w 632"/>
                  <a:gd name="T43" fmla="*/ 66 h 824"/>
                  <a:gd name="T44" fmla="*/ 42 w 632"/>
                  <a:gd name="T45" fmla="*/ 18 h 824"/>
                  <a:gd name="T46" fmla="*/ 26 w 632"/>
                  <a:gd name="T47" fmla="*/ 14 h 824"/>
                  <a:gd name="T48" fmla="*/ 0 w 632"/>
                  <a:gd name="T49" fmla="*/ 456 h 824"/>
                  <a:gd name="T50" fmla="*/ 80 w 632"/>
                  <a:gd name="T51" fmla="*/ 482 h 824"/>
                  <a:gd name="T52" fmla="*/ 124 w 632"/>
                  <a:gd name="T53" fmla="*/ 506 h 824"/>
                  <a:gd name="T54" fmla="*/ 146 w 632"/>
                  <a:gd name="T55" fmla="*/ 536 h 824"/>
                  <a:gd name="T56" fmla="*/ 134 w 632"/>
                  <a:gd name="T57" fmla="*/ 568 h 824"/>
                  <a:gd name="T58" fmla="*/ 76 w 632"/>
                  <a:gd name="T59" fmla="*/ 604 h 824"/>
                  <a:gd name="T60" fmla="*/ 82 w 632"/>
                  <a:gd name="T61" fmla="*/ 616 h 824"/>
                  <a:gd name="T62" fmla="*/ 122 w 632"/>
                  <a:gd name="T63" fmla="*/ 630 h 824"/>
                  <a:gd name="T64" fmla="*/ 182 w 632"/>
                  <a:gd name="T65" fmla="*/ 626 h 824"/>
                  <a:gd name="T66" fmla="*/ 300 w 632"/>
                  <a:gd name="T67" fmla="*/ 610 h 824"/>
                  <a:gd name="T68" fmla="*/ 422 w 632"/>
                  <a:gd name="T69" fmla="*/ 616 h 824"/>
                  <a:gd name="T70" fmla="*/ 476 w 632"/>
                  <a:gd name="T71" fmla="*/ 630 h 824"/>
                  <a:gd name="T72" fmla="*/ 526 w 632"/>
                  <a:gd name="T73" fmla="*/ 674 h 824"/>
                  <a:gd name="T74" fmla="*/ 576 w 632"/>
                  <a:gd name="T75" fmla="*/ 748 h 824"/>
                  <a:gd name="T76" fmla="*/ 594 w 632"/>
                  <a:gd name="T77" fmla="*/ 796 h 824"/>
                  <a:gd name="T78" fmla="*/ 592 w 632"/>
                  <a:gd name="T79" fmla="*/ 818 h 824"/>
                  <a:gd name="T80" fmla="*/ 598 w 632"/>
                  <a:gd name="T81" fmla="*/ 824 h 824"/>
                  <a:gd name="T82" fmla="*/ 612 w 632"/>
                  <a:gd name="T83" fmla="*/ 822 h 824"/>
                  <a:gd name="T84" fmla="*/ 624 w 632"/>
                  <a:gd name="T85" fmla="*/ 808 h 824"/>
                  <a:gd name="T86" fmla="*/ 630 w 632"/>
                  <a:gd name="T87" fmla="*/ 796 h 8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632" h="824">
                    <a:moveTo>
                      <a:pt x="632" y="784"/>
                    </a:moveTo>
                    <a:lnTo>
                      <a:pt x="632" y="784"/>
                    </a:lnTo>
                    <a:lnTo>
                      <a:pt x="628" y="772"/>
                    </a:lnTo>
                    <a:lnTo>
                      <a:pt x="622" y="760"/>
                    </a:lnTo>
                    <a:lnTo>
                      <a:pt x="602" y="726"/>
                    </a:lnTo>
                    <a:lnTo>
                      <a:pt x="572" y="684"/>
                    </a:lnTo>
                    <a:lnTo>
                      <a:pt x="530" y="632"/>
                    </a:lnTo>
                    <a:lnTo>
                      <a:pt x="530" y="632"/>
                    </a:lnTo>
                    <a:lnTo>
                      <a:pt x="520" y="616"/>
                    </a:lnTo>
                    <a:lnTo>
                      <a:pt x="512" y="598"/>
                    </a:lnTo>
                    <a:lnTo>
                      <a:pt x="504" y="580"/>
                    </a:lnTo>
                    <a:lnTo>
                      <a:pt x="500" y="560"/>
                    </a:lnTo>
                    <a:lnTo>
                      <a:pt x="492" y="520"/>
                    </a:lnTo>
                    <a:lnTo>
                      <a:pt x="486" y="476"/>
                    </a:lnTo>
                    <a:lnTo>
                      <a:pt x="486" y="432"/>
                    </a:lnTo>
                    <a:lnTo>
                      <a:pt x="488" y="388"/>
                    </a:lnTo>
                    <a:lnTo>
                      <a:pt x="490" y="346"/>
                    </a:lnTo>
                    <a:lnTo>
                      <a:pt x="496" y="306"/>
                    </a:lnTo>
                    <a:lnTo>
                      <a:pt x="496" y="306"/>
                    </a:lnTo>
                    <a:lnTo>
                      <a:pt x="496" y="288"/>
                    </a:lnTo>
                    <a:lnTo>
                      <a:pt x="496" y="272"/>
                    </a:lnTo>
                    <a:lnTo>
                      <a:pt x="494" y="256"/>
                    </a:lnTo>
                    <a:lnTo>
                      <a:pt x="492" y="244"/>
                    </a:lnTo>
                    <a:lnTo>
                      <a:pt x="486" y="232"/>
                    </a:lnTo>
                    <a:lnTo>
                      <a:pt x="482" y="222"/>
                    </a:lnTo>
                    <a:lnTo>
                      <a:pt x="470" y="206"/>
                    </a:lnTo>
                    <a:lnTo>
                      <a:pt x="456" y="196"/>
                    </a:lnTo>
                    <a:lnTo>
                      <a:pt x="446" y="188"/>
                    </a:lnTo>
                    <a:lnTo>
                      <a:pt x="434" y="184"/>
                    </a:lnTo>
                    <a:lnTo>
                      <a:pt x="434" y="184"/>
                    </a:lnTo>
                    <a:lnTo>
                      <a:pt x="424" y="206"/>
                    </a:lnTo>
                    <a:lnTo>
                      <a:pt x="416" y="222"/>
                    </a:lnTo>
                    <a:lnTo>
                      <a:pt x="408" y="236"/>
                    </a:lnTo>
                    <a:lnTo>
                      <a:pt x="400" y="248"/>
                    </a:lnTo>
                    <a:lnTo>
                      <a:pt x="392" y="254"/>
                    </a:lnTo>
                    <a:lnTo>
                      <a:pt x="384" y="260"/>
                    </a:lnTo>
                    <a:lnTo>
                      <a:pt x="376" y="260"/>
                    </a:lnTo>
                    <a:lnTo>
                      <a:pt x="370" y="260"/>
                    </a:lnTo>
                    <a:lnTo>
                      <a:pt x="362" y="256"/>
                    </a:lnTo>
                    <a:lnTo>
                      <a:pt x="356" y="250"/>
                    </a:lnTo>
                    <a:lnTo>
                      <a:pt x="350" y="244"/>
                    </a:lnTo>
                    <a:lnTo>
                      <a:pt x="344" y="234"/>
                    </a:lnTo>
                    <a:lnTo>
                      <a:pt x="332" y="212"/>
                    </a:lnTo>
                    <a:lnTo>
                      <a:pt x="322" y="184"/>
                    </a:lnTo>
                    <a:lnTo>
                      <a:pt x="312" y="154"/>
                    </a:lnTo>
                    <a:lnTo>
                      <a:pt x="304" y="122"/>
                    </a:lnTo>
                    <a:lnTo>
                      <a:pt x="292" y="62"/>
                    </a:lnTo>
                    <a:lnTo>
                      <a:pt x="284" y="18"/>
                    </a:lnTo>
                    <a:lnTo>
                      <a:pt x="282" y="0"/>
                    </a:lnTo>
                    <a:lnTo>
                      <a:pt x="282" y="0"/>
                    </a:lnTo>
                    <a:lnTo>
                      <a:pt x="276" y="18"/>
                    </a:lnTo>
                    <a:lnTo>
                      <a:pt x="270" y="36"/>
                    </a:lnTo>
                    <a:lnTo>
                      <a:pt x="262" y="50"/>
                    </a:lnTo>
                    <a:lnTo>
                      <a:pt x="254" y="64"/>
                    </a:lnTo>
                    <a:lnTo>
                      <a:pt x="246" y="74"/>
                    </a:lnTo>
                    <a:lnTo>
                      <a:pt x="238" y="82"/>
                    </a:lnTo>
                    <a:lnTo>
                      <a:pt x="228" y="90"/>
                    </a:lnTo>
                    <a:lnTo>
                      <a:pt x="218" y="94"/>
                    </a:lnTo>
                    <a:lnTo>
                      <a:pt x="208" y="98"/>
                    </a:lnTo>
                    <a:lnTo>
                      <a:pt x="198" y="100"/>
                    </a:lnTo>
                    <a:lnTo>
                      <a:pt x="188" y="100"/>
                    </a:lnTo>
                    <a:lnTo>
                      <a:pt x="178" y="100"/>
                    </a:lnTo>
                    <a:lnTo>
                      <a:pt x="156" y="96"/>
                    </a:lnTo>
                    <a:lnTo>
                      <a:pt x="136" y="88"/>
                    </a:lnTo>
                    <a:lnTo>
                      <a:pt x="116" y="78"/>
                    </a:lnTo>
                    <a:lnTo>
                      <a:pt x="96" y="66"/>
                    </a:lnTo>
                    <a:lnTo>
                      <a:pt x="80" y="52"/>
                    </a:lnTo>
                    <a:lnTo>
                      <a:pt x="64" y="40"/>
                    </a:lnTo>
                    <a:lnTo>
                      <a:pt x="42" y="18"/>
                    </a:lnTo>
                    <a:lnTo>
                      <a:pt x="34" y="10"/>
                    </a:lnTo>
                    <a:lnTo>
                      <a:pt x="34" y="10"/>
                    </a:lnTo>
                    <a:lnTo>
                      <a:pt x="26" y="14"/>
                    </a:lnTo>
                    <a:lnTo>
                      <a:pt x="18" y="16"/>
                    </a:lnTo>
                    <a:lnTo>
                      <a:pt x="0" y="20"/>
                    </a:lnTo>
                    <a:lnTo>
                      <a:pt x="0" y="456"/>
                    </a:lnTo>
                    <a:lnTo>
                      <a:pt x="0" y="456"/>
                    </a:lnTo>
                    <a:lnTo>
                      <a:pt x="42" y="468"/>
                    </a:lnTo>
                    <a:lnTo>
                      <a:pt x="80" y="482"/>
                    </a:lnTo>
                    <a:lnTo>
                      <a:pt x="96" y="490"/>
                    </a:lnTo>
                    <a:lnTo>
                      <a:pt x="112" y="498"/>
                    </a:lnTo>
                    <a:lnTo>
                      <a:pt x="124" y="506"/>
                    </a:lnTo>
                    <a:lnTo>
                      <a:pt x="136" y="516"/>
                    </a:lnTo>
                    <a:lnTo>
                      <a:pt x="142" y="526"/>
                    </a:lnTo>
                    <a:lnTo>
                      <a:pt x="146" y="536"/>
                    </a:lnTo>
                    <a:lnTo>
                      <a:pt x="146" y="546"/>
                    </a:lnTo>
                    <a:lnTo>
                      <a:pt x="142" y="556"/>
                    </a:lnTo>
                    <a:lnTo>
                      <a:pt x="134" y="568"/>
                    </a:lnTo>
                    <a:lnTo>
                      <a:pt x="120" y="580"/>
                    </a:lnTo>
                    <a:lnTo>
                      <a:pt x="100" y="592"/>
                    </a:lnTo>
                    <a:lnTo>
                      <a:pt x="76" y="604"/>
                    </a:lnTo>
                    <a:lnTo>
                      <a:pt x="76" y="604"/>
                    </a:lnTo>
                    <a:lnTo>
                      <a:pt x="78" y="610"/>
                    </a:lnTo>
                    <a:lnTo>
                      <a:pt x="82" y="616"/>
                    </a:lnTo>
                    <a:lnTo>
                      <a:pt x="90" y="622"/>
                    </a:lnTo>
                    <a:lnTo>
                      <a:pt x="104" y="626"/>
                    </a:lnTo>
                    <a:lnTo>
                      <a:pt x="122" y="630"/>
                    </a:lnTo>
                    <a:lnTo>
                      <a:pt x="148" y="630"/>
                    </a:lnTo>
                    <a:lnTo>
                      <a:pt x="182" y="626"/>
                    </a:lnTo>
                    <a:lnTo>
                      <a:pt x="182" y="626"/>
                    </a:lnTo>
                    <a:lnTo>
                      <a:pt x="220" y="620"/>
                    </a:lnTo>
                    <a:lnTo>
                      <a:pt x="260" y="614"/>
                    </a:lnTo>
                    <a:lnTo>
                      <a:pt x="300" y="610"/>
                    </a:lnTo>
                    <a:lnTo>
                      <a:pt x="342" y="610"/>
                    </a:lnTo>
                    <a:lnTo>
                      <a:pt x="382" y="610"/>
                    </a:lnTo>
                    <a:lnTo>
                      <a:pt x="422" y="616"/>
                    </a:lnTo>
                    <a:lnTo>
                      <a:pt x="440" y="620"/>
                    </a:lnTo>
                    <a:lnTo>
                      <a:pt x="458" y="624"/>
                    </a:lnTo>
                    <a:lnTo>
                      <a:pt x="476" y="630"/>
                    </a:lnTo>
                    <a:lnTo>
                      <a:pt x="492" y="636"/>
                    </a:lnTo>
                    <a:lnTo>
                      <a:pt x="492" y="636"/>
                    </a:lnTo>
                    <a:lnTo>
                      <a:pt x="526" y="674"/>
                    </a:lnTo>
                    <a:lnTo>
                      <a:pt x="544" y="698"/>
                    </a:lnTo>
                    <a:lnTo>
                      <a:pt x="562" y="722"/>
                    </a:lnTo>
                    <a:lnTo>
                      <a:pt x="576" y="748"/>
                    </a:lnTo>
                    <a:lnTo>
                      <a:pt x="588" y="772"/>
                    </a:lnTo>
                    <a:lnTo>
                      <a:pt x="590" y="784"/>
                    </a:lnTo>
                    <a:lnTo>
                      <a:pt x="594" y="796"/>
                    </a:lnTo>
                    <a:lnTo>
                      <a:pt x="594" y="806"/>
                    </a:lnTo>
                    <a:lnTo>
                      <a:pt x="592" y="818"/>
                    </a:lnTo>
                    <a:lnTo>
                      <a:pt x="592" y="818"/>
                    </a:lnTo>
                    <a:lnTo>
                      <a:pt x="592" y="822"/>
                    </a:lnTo>
                    <a:lnTo>
                      <a:pt x="594" y="824"/>
                    </a:lnTo>
                    <a:lnTo>
                      <a:pt x="598" y="824"/>
                    </a:lnTo>
                    <a:lnTo>
                      <a:pt x="598" y="824"/>
                    </a:lnTo>
                    <a:lnTo>
                      <a:pt x="602" y="824"/>
                    </a:lnTo>
                    <a:lnTo>
                      <a:pt x="612" y="822"/>
                    </a:lnTo>
                    <a:lnTo>
                      <a:pt x="616" y="818"/>
                    </a:lnTo>
                    <a:lnTo>
                      <a:pt x="620" y="814"/>
                    </a:lnTo>
                    <a:lnTo>
                      <a:pt x="624" y="808"/>
                    </a:lnTo>
                    <a:lnTo>
                      <a:pt x="626" y="800"/>
                    </a:lnTo>
                    <a:lnTo>
                      <a:pt x="626" y="800"/>
                    </a:lnTo>
                    <a:lnTo>
                      <a:pt x="630" y="796"/>
                    </a:lnTo>
                    <a:lnTo>
                      <a:pt x="632" y="792"/>
                    </a:lnTo>
                    <a:lnTo>
                      <a:pt x="632" y="784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47"/>
              <p:cNvSpPr>
                <a:spLocks noChangeAspect="1"/>
              </p:cNvSpPr>
              <p:nvPr/>
            </p:nvSpPr>
            <p:spPr bwMode="auto">
              <a:xfrm>
                <a:off x="1" y="2438400"/>
                <a:ext cx="453574" cy="852529"/>
              </a:xfrm>
              <a:custGeom>
                <a:avLst/>
                <a:gdLst>
                  <a:gd name="T0" fmla="*/ 194 w 382"/>
                  <a:gd name="T1" fmla="*/ 442 h 718"/>
                  <a:gd name="T2" fmla="*/ 238 w 382"/>
                  <a:gd name="T3" fmla="*/ 410 h 718"/>
                  <a:gd name="T4" fmla="*/ 264 w 382"/>
                  <a:gd name="T5" fmla="*/ 368 h 718"/>
                  <a:gd name="T6" fmla="*/ 270 w 382"/>
                  <a:gd name="T7" fmla="*/ 334 h 718"/>
                  <a:gd name="T8" fmla="*/ 292 w 382"/>
                  <a:gd name="T9" fmla="*/ 278 h 718"/>
                  <a:gd name="T10" fmla="*/ 310 w 382"/>
                  <a:gd name="T11" fmla="*/ 250 h 718"/>
                  <a:gd name="T12" fmla="*/ 248 w 382"/>
                  <a:gd name="T13" fmla="*/ 258 h 718"/>
                  <a:gd name="T14" fmla="*/ 212 w 382"/>
                  <a:gd name="T15" fmla="*/ 242 h 718"/>
                  <a:gd name="T16" fmla="*/ 194 w 382"/>
                  <a:gd name="T17" fmla="*/ 212 h 718"/>
                  <a:gd name="T18" fmla="*/ 194 w 382"/>
                  <a:gd name="T19" fmla="*/ 160 h 718"/>
                  <a:gd name="T20" fmla="*/ 200 w 382"/>
                  <a:gd name="T21" fmla="*/ 140 h 718"/>
                  <a:gd name="T22" fmla="*/ 200 w 382"/>
                  <a:gd name="T23" fmla="*/ 110 h 718"/>
                  <a:gd name="T24" fmla="*/ 184 w 382"/>
                  <a:gd name="T25" fmla="*/ 72 h 718"/>
                  <a:gd name="T26" fmla="*/ 158 w 382"/>
                  <a:gd name="T27" fmla="*/ 50 h 718"/>
                  <a:gd name="T28" fmla="*/ 80 w 382"/>
                  <a:gd name="T29" fmla="*/ 0 h 718"/>
                  <a:gd name="T30" fmla="*/ 84 w 382"/>
                  <a:gd name="T31" fmla="*/ 6 h 718"/>
                  <a:gd name="T32" fmla="*/ 96 w 382"/>
                  <a:gd name="T33" fmla="*/ 38 h 718"/>
                  <a:gd name="T34" fmla="*/ 94 w 382"/>
                  <a:gd name="T35" fmla="*/ 70 h 718"/>
                  <a:gd name="T36" fmla="*/ 80 w 382"/>
                  <a:gd name="T37" fmla="*/ 66 h 718"/>
                  <a:gd name="T38" fmla="*/ 48 w 382"/>
                  <a:gd name="T39" fmla="*/ 82 h 718"/>
                  <a:gd name="T40" fmla="*/ 34 w 382"/>
                  <a:gd name="T41" fmla="*/ 106 h 718"/>
                  <a:gd name="T42" fmla="*/ 26 w 382"/>
                  <a:gd name="T43" fmla="*/ 138 h 718"/>
                  <a:gd name="T44" fmla="*/ 24 w 382"/>
                  <a:gd name="T45" fmla="*/ 194 h 718"/>
                  <a:gd name="T46" fmla="*/ 22 w 382"/>
                  <a:gd name="T47" fmla="*/ 204 h 718"/>
                  <a:gd name="T48" fmla="*/ 20 w 382"/>
                  <a:gd name="T49" fmla="*/ 202 h 718"/>
                  <a:gd name="T50" fmla="*/ 0 w 382"/>
                  <a:gd name="T51" fmla="*/ 662 h 718"/>
                  <a:gd name="T52" fmla="*/ 30 w 382"/>
                  <a:gd name="T53" fmla="*/ 636 h 718"/>
                  <a:gd name="T54" fmla="*/ 80 w 382"/>
                  <a:gd name="T55" fmla="*/ 606 h 718"/>
                  <a:gd name="T56" fmla="*/ 108 w 382"/>
                  <a:gd name="T57" fmla="*/ 586 h 718"/>
                  <a:gd name="T58" fmla="*/ 132 w 382"/>
                  <a:gd name="T59" fmla="*/ 542 h 718"/>
                  <a:gd name="T60" fmla="*/ 144 w 382"/>
                  <a:gd name="T61" fmla="*/ 484 h 718"/>
                  <a:gd name="T62" fmla="*/ 220 w 382"/>
                  <a:gd name="T63" fmla="*/ 544 h 718"/>
                  <a:gd name="T64" fmla="*/ 300 w 382"/>
                  <a:gd name="T65" fmla="*/ 626 h 718"/>
                  <a:gd name="T66" fmla="*/ 330 w 382"/>
                  <a:gd name="T67" fmla="*/ 678 h 718"/>
                  <a:gd name="T68" fmla="*/ 336 w 382"/>
                  <a:gd name="T69" fmla="*/ 710 h 718"/>
                  <a:gd name="T70" fmla="*/ 340 w 382"/>
                  <a:gd name="T71" fmla="*/ 718 h 718"/>
                  <a:gd name="T72" fmla="*/ 352 w 382"/>
                  <a:gd name="T73" fmla="*/ 716 h 718"/>
                  <a:gd name="T74" fmla="*/ 372 w 382"/>
                  <a:gd name="T75" fmla="*/ 698 h 718"/>
                  <a:gd name="T76" fmla="*/ 376 w 382"/>
                  <a:gd name="T77" fmla="*/ 680 h 718"/>
                  <a:gd name="T78" fmla="*/ 382 w 382"/>
                  <a:gd name="T79" fmla="*/ 666 h 718"/>
                  <a:gd name="T80" fmla="*/ 372 w 382"/>
                  <a:gd name="T81" fmla="*/ 644 h 718"/>
                  <a:gd name="T82" fmla="*/ 318 w 382"/>
                  <a:gd name="T83" fmla="*/ 582 h 718"/>
                  <a:gd name="T84" fmla="*/ 170 w 382"/>
                  <a:gd name="T85" fmla="*/ 452 h 7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382" h="718">
                    <a:moveTo>
                      <a:pt x="170" y="452"/>
                    </a:moveTo>
                    <a:lnTo>
                      <a:pt x="170" y="452"/>
                    </a:lnTo>
                    <a:lnTo>
                      <a:pt x="194" y="442"/>
                    </a:lnTo>
                    <a:lnTo>
                      <a:pt x="208" y="434"/>
                    </a:lnTo>
                    <a:lnTo>
                      <a:pt x="224" y="424"/>
                    </a:lnTo>
                    <a:lnTo>
                      <a:pt x="238" y="410"/>
                    </a:lnTo>
                    <a:lnTo>
                      <a:pt x="250" y="396"/>
                    </a:lnTo>
                    <a:lnTo>
                      <a:pt x="260" y="378"/>
                    </a:lnTo>
                    <a:lnTo>
                      <a:pt x="264" y="368"/>
                    </a:lnTo>
                    <a:lnTo>
                      <a:pt x="266" y="358"/>
                    </a:lnTo>
                    <a:lnTo>
                      <a:pt x="266" y="358"/>
                    </a:lnTo>
                    <a:lnTo>
                      <a:pt x="270" y="334"/>
                    </a:lnTo>
                    <a:lnTo>
                      <a:pt x="276" y="312"/>
                    </a:lnTo>
                    <a:lnTo>
                      <a:pt x="284" y="294"/>
                    </a:lnTo>
                    <a:lnTo>
                      <a:pt x="292" y="278"/>
                    </a:lnTo>
                    <a:lnTo>
                      <a:pt x="304" y="256"/>
                    </a:lnTo>
                    <a:lnTo>
                      <a:pt x="310" y="250"/>
                    </a:lnTo>
                    <a:lnTo>
                      <a:pt x="310" y="250"/>
                    </a:lnTo>
                    <a:lnTo>
                      <a:pt x="286" y="256"/>
                    </a:lnTo>
                    <a:lnTo>
                      <a:pt x="266" y="258"/>
                    </a:lnTo>
                    <a:lnTo>
                      <a:pt x="248" y="258"/>
                    </a:lnTo>
                    <a:lnTo>
                      <a:pt x="234" y="254"/>
                    </a:lnTo>
                    <a:lnTo>
                      <a:pt x="220" y="250"/>
                    </a:lnTo>
                    <a:lnTo>
                      <a:pt x="212" y="242"/>
                    </a:lnTo>
                    <a:lnTo>
                      <a:pt x="204" y="234"/>
                    </a:lnTo>
                    <a:lnTo>
                      <a:pt x="198" y="224"/>
                    </a:lnTo>
                    <a:lnTo>
                      <a:pt x="194" y="212"/>
                    </a:lnTo>
                    <a:lnTo>
                      <a:pt x="192" y="202"/>
                    </a:lnTo>
                    <a:lnTo>
                      <a:pt x="190" y="180"/>
                    </a:lnTo>
                    <a:lnTo>
                      <a:pt x="194" y="160"/>
                    </a:lnTo>
                    <a:lnTo>
                      <a:pt x="198" y="148"/>
                    </a:lnTo>
                    <a:lnTo>
                      <a:pt x="198" y="148"/>
                    </a:lnTo>
                    <a:lnTo>
                      <a:pt x="200" y="140"/>
                    </a:lnTo>
                    <a:lnTo>
                      <a:pt x="202" y="130"/>
                    </a:lnTo>
                    <a:lnTo>
                      <a:pt x="202" y="120"/>
                    </a:lnTo>
                    <a:lnTo>
                      <a:pt x="200" y="110"/>
                    </a:lnTo>
                    <a:lnTo>
                      <a:pt x="194" y="90"/>
                    </a:lnTo>
                    <a:lnTo>
                      <a:pt x="188" y="80"/>
                    </a:lnTo>
                    <a:lnTo>
                      <a:pt x="184" y="72"/>
                    </a:lnTo>
                    <a:lnTo>
                      <a:pt x="184" y="72"/>
                    </a:lnTo>
                    <a:lnTo>
                      <a:pt x="174" y="64"/>
                    </a:lnTo>
                    <a:lnTo>
                      <a:pt x="158" y="50"/>
                    </a:lnTo>
                    <a:lnTo>
                      <a:pt x="120" y="22"/>
                    </a:lnTo>
                    <a:lnTo>
                      <a:pt x="88" y="4"/>
                    </a:lnTo>
                    <a:lnTo>
                      <a:pt x="80" y="0"/>
                    </a:lnTo>
                    <a:lnTo>
                      <a:pt x="80" y="2"/>
                    </a:lnTo>
                    <a:lnTo>
                      <a:pt x="84" y="6"/>
                    </a:lnTo>
                    <a:lnTo>
                      <a:pt x="84" y="6"/>
                    </a:lnTo>
                    <a:lnTo>
                      <a:pt x="90" y="16"/>
                    </a:lnTo>
                    <a:lnTo>
                      <a:pt x="94" y="28"/>
                    </a:lnTo>
                    <a:lnTo>
                      <a:pt x="96" y="38"/>
                    </a:lnTo>
                    <a:lnTo>
                      <a:pt x="98" y="48"/>
                    </a:lnTo>
                    <a:lnTo>
                      <a:pt x="96" y="64"/>
                    </a:lnTo>
                    <a:lnTo>
                      <a:pt x="94" y="70"/>
                    </a:lnTo>
                    <a:lnTo>
                      <a:pt x="94" y="70"/>
                    </a:lnTo>
                    <a:lnTo>
                      <a:pt x="88" y="68"/>
                    </a:lnTo>
                    <a:lnTo>
                      <a:pt x="80" y="66"/>
                    </a:lnTo>
                    <a:lnTo>
                      <a:pt x="70" y="68"/>
                    </a:lnTo>
                    <a:lnTo>
                      <a:pt x="58" y="72"/>
                    </a:lnTo>
                    <a:lnTo>
                      <a:pt x="48" y="82"/>
                    </a:lnTo>
                    <a:lnTo>
                      <a:pt x="44" y="88"/>
                    </a:lnTo>
                    <a:lnTo>
                      <a:pt x="38" y="96"/>
                    </a:lnTo>
                    <a:lnTo>
                      <a:pt x="34" y="106"/>
                    </a:lnTo>
                    <a:lnTo>
                      <a:pt x="30" y="118"/>
                    </a:lnTo>
                    <a:lnTo>
                      <a:pt x="30" y="118"/>
                    </a:lnTo>
                    <a:lnTo>
                      <a:pt x="26" y="138"/>
                    </a:lnTo>
                    <a:lnTo>
                      <a:pt x="24" y="154"/>
                    </a:lnTo>
                    <a:lnTo>
                      <a:pt x="24" y="180"/>
                    </a:lnTo>
                    <a:lnTo>
                      <a:pt x="24" y="194"/>
                    </a:lnTo>
                    <a:lnTo>
                      <a:pt x="24" y="202"/>
                    </a:lnTo>
                    <a:lnTo>
                      <a:pt x="24" y="202"/>
                    </a:lnTo>
                    <a:lnTo>
                      <a:pt x="22" y="204"/>
                    </a:lnTo>
                    <a:lnTo>
                      <a:pt x="20" y="204"/>
                    </a:lnTo>
                    <a:lnTo>
                      <a:pt x="20" y="202"/>
                    </a:lnTo>
                    <a:lnTo>
                      <a:pt x="20" y="202"/>
                    </a:lnTo>
                    <a:lnTo>
                      <a:pt x="16" y="194"/>
                    </a:lnTo>
                    <a:lnTo>
                      <a:pt x="0" y="146"/>
                    </a:lnTo>
                    <a:lnTo>
                      <a:pt x="0" y="662"/>
                    </a:lnTo>
                    <a:lnTo>
                      <a:pt x="0" y="662"/>
                    </a:lnTo>
                    <a:lnTo>
                      <a:pt x="12" y="650"/>
                    </a:lnTo>
                    <a:lnTo>
                      <a:pt x="30" y="636"/>
                    </a:lnTo>
                    <a:lnTo>
                      <a:pt x="52" y="620"/>
                    </a:lnTo>
                    <a:lnTo>
                      <a:pt x="80" y="606"/>
                    </a:lnTo>
                    <a:lnTo>
                      <a:pt x="80" y="606"/>
                    </a:lnTo>
                    <a:lnTo>
                      <a:pt x="90" y="600"/>
                    </a:lnTo>
                    <a:lnTo>
                      <a:pt x="100" y="594"/>
                    </a:lnTo>
                    <a:lnTo>
                      <a:pt x="108" y="586"/>
                    </a:lnTo>
                    <a:lnTo>
                      <a:pt x="114" y="578"/>
                    </a:lnTo>
                    <a:lnTo>
                      <a:pt x="126" y="560"/>
                    </a:lnTo>
                    <a:lnTo>
                      <a:pt x="132" y="542"/>
                    </a:lnTo>
                    <a:lnTo>
                      <a:pt x="138" y="524"/>
                    </a:lnTo>
                    <a:lnTo>
                      <a:pt x="142" y="508"/>
                    </a:lnTo>
                    <a:lnTo>
                      <a:pt x="144" y="484"/>
                    </a:lnTo>
                    <a:lnTo>
                      <a:pt x="144" y="484"/>
                    </a:lnTo>
                    <a:lnTo>
                      <a:pt x="188" y="518"/>
                    </a:lnTo>
                    <a:lnTo>
                      <a:pt x="220" y="544"/>
                    </a:lnTo>
                    <a:lnTo>
                      <a:pt x="254" y="576"/>
                    </a:lnTo>
                    <a:lnTo>
                      <a:pt x="286" y="610"/>
                    </a:lnTo>
                    <a:lnTo>
                      <a:pt x="300" y="626"/>
                    </a:lnTo>
                    <a:lnTo>
                      <a:pt x="312" y="644"/>
                    </a:lnTo>
                    <a:lnTo>
                      <a:pt x="322" y="662"/>
                    </a:lnTo>
                    <a:lnTo>
                      <a:pt x="330" y="678"/>
                    </a:lnTo>
                    <a:lnTo>
                      <a:pt x="336" y="694"/>
                    </a:lnTo>
                    <a:lnTo>
                      <a:pt x="336" y="710"/>
                    </a:lnTo>
                    <a:lnTo>
                      <a:pt x="336" y="710"/>
                    </a:lnTo>
                    <a:lnTo>
                      <a:pt x="336" y="712"/>
                    </a:lnTo>
                    <a:lnTo>
                      <a:pt x="336" y="716"/>
                    </a:lnTo>
                    <a:lnTo>
                      <a:pt x="340" y="718"/>
                    </a:lnTo>
                    <a:lnTo>
                      <a:pt x="346" y="718"/>
                    </a:lnTo>
                    <a:lnTo>
                      <a:pt x="346" y="718"/>
                    </a:lnTo>
                    <a:lnTo>
                      <a:pt x="352" y="716"/>
                    </a:lnTo>
                    <a:lnTo>
                      <a:pt x="362" y="710"/>
                    </a:lnTo>
                    <a:lnTo>
                      <a:pt x="368" y="706"/>
                    </a:lnTo>
                    <a:lnTo>
                      <a:pt x="372" y="698"/>
                    </a:lnTo>
                    <a:lnTo>
                      <a:pt x="376" y="690"/>
                    </a:lnTo>
                    <a:lnTo>
                      <a:pt x="376" y="680"/>
                    </a:lnTo>
                    <a:lnTo>
                      <a:pt x="376" y="680"/>
                    </a:lnTo>
                    <a:lnTo>
                      <a:pt x="378" y="674"/>
                    </a:lnTo>
                    <a:lnTo>
                      <a:pt x="380" y="670"/>
                    </a:lnTo>
                    <a:lnTo>
                      <a:pt x="382" y="666"/>
                    </a:lnTo>
                    <a:lnTo>
                      <a:pt x="380" y="658"/>
                    </a:lnTo>
                    <a:lnTo>
                      <a:pt x="380" y="658"/>
                    </a:lnTo>
                    <a:lnTo>
                      <a:pt x="372" y="644"/>
                    </a:lnTo>
                    <a:lnTo>
                      <a:pt x="358" y="626"/>
                    </a:lnTo>
                    <a:lnTo>
                      <a:pt x="340" y="606"/>
                    </a:lnTo>
                    <a:lnTo>
                      <a:pt x="318" y="582"/>
                    </a:lnTo>
                    <a:lnTo>
                      <a:pt x="290" y="554"/>
                    </a:lnTo>
                    <a:lnTo>
                      <a:pt x="256" y="524"/>
                    </a:lnTo>
                    <a:lnTo>
                      <a:pt x="170" y="452"/>
                    </a:lnTo>
                    <a:lnTo>
                      <a:pt x="170" y="452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23"/>
              <p:cNvSpPr>
                <a:spLocks noChangeAspect="1"/>
              </p:cNvSpPr>
              <p:nvPr/>
            </p:nvSpPr>
            <p:spPr bwMode="auto">
              <a:xfrm>
                <a:off x="8551334" y="6180666"/>
                <a:ext cx="592666" cy="677333"/>
              </a:xfrm>
              <a:custGeom>
                <a:avLst/>
                <a:gdLst>
                  <a:gd name="T0" fmla="*/ 536 w 560"/>
                  <a:gd name="T1" fmla="*/ 100 h 640"/>
                  <a:gd name="T2" fmla="*/ 496 w 560"/>
                  <a:gd name="T3" fmla="*/ 106 h 640"/>
                  <a:gd name="T4" fmla="*/ 456 w 560"/>
                  <a:gd name="T5" fmla="*/ 118 h 640"/>
                  <a:gd name="T6" fmla="*/ 438 w 560"/>
                  <a:gd name="T7" fmla="*/ 110 h 640"/>
                  <a:gd name="T8" fmla="*/ 436 w 560"/>
                  <a:gd name="T9" fmla="*/ 82 h 640"/>
                  <a:gd name="T10" fmla="*/ 428 w 560"/>
                  <a:gd name="T11" fmla="*/ 76 h 640"/>
                  <a:gd name="T12" fmla="*/ 360 w 560"/>
                  <a:gd name="T13" fmla="*/ 146 h 640"/>
                  <a:gd name="T14" fmla="*/ 328 w 560"/>
                  <a:gd name="T15" fmla="*/ 192 h 640"/>
                  <a:gd name="T16" fmla="*/ 290 w 560"/>
                  <a:gd name="T17" fmla="*/ 108 h 640"/>
                  <a:gd name="T18" fmla="*/ 274 w 560"/>
                  <a:gd name="T19" fmla="*/ 38 h 640"/>
                  <a:gd name="T20" fmla="*/ 280 w 560"/>
                  <a:gd name="T21" fmla="*/ 6 h 640"/>
                  <a:gd name="T22" fmla="*/ 280 w 560"/>
                  <a:gd name="T23" fmla="*/ 2 h 640"/>
                  <a:gd name="T24" fmla="*/ 262 w 560"/>
                  <a:gd name="T25" fmla="*/ 0 h 640"/>
                  <a:gd name="T26" fmla="*/ 248 w 560"/>
                  <a:gd name="T27" fmla="*/ 14 h 640"/>
                  <a:gd name="T28" fmla="*/ 244 w 560"/>
                  <a:gd name="T29" fmla="*/ 18 h 640"/>
                  <a:gd name="T30" fmla="*/ 240 w 560"/>
                  <a:gd name="T31" fmla="*/ 26 h 640"/>
                  <a:gd name="T32" fmla="*/ 254 w 560"/>
                  <a:gd name="T33" fmla="*/ 88 h 640"/>
                  <a:gd name="T34" fmla="*/ 304 w 560"/>
                  <a:gd name="T35" fmla="*/ 204 h 640"/>
                  <a:gd name="T36" fmla="*/ 222 w 560"/>
                  <a:gd name="T37" fmla="*/ 206 h 640"/>
                  <a:gd name="T38" fmla="*/ 136 w 560"/>
                  <a:gd name="T39" fmla="*/ 224 h 640"/>
                  <a:gd name="T40" fmla="*/ 164 w 560"/>
                  <a:gd name="T41" fmla="*/ 234 h 640"/>
                  <a:gd name="T42" fmla="*/ 178 w 560"/>
                  <a:gd name="T43" fmla="*/ 254 h 640"/>
                  <a:gd name="T44" fmla="*/ 166 w 560"/>
                  <a:gd name="T45" fmla="*/ 272 h 640"/>
                  <a:gd name="T46" fmla="*/ 122 w 560"/>
                  <a:gd name="T47" fmla="*/ 300 h 640"/>
                  <a:gd name="T48" fmla="*/ 90 w 560"/>
                  <a:gd name="T49" fmla="*/ 348 h 640"/>
                  <a:gd name="T50" fmla="*/ 22 w 560"/>
                  <a:gd name="T51" fmla="*/ 414 h 640"/>
                  <a:gd name="T52" fmla="*/ 0 w 560"/>
                  <a:gd name="T53" fmla="*/ 430 h 640"/>
                  <a:gd name="T54" fmla="*/ 102 w 560"/>
                  <a:gd name="T55" fmla="*/ 404 h 640"/>
                  <a:gd name="T56" fmla="*/ 136 w 560"/>
                  <a:gd name="T57" fmla="*/ 406 h 640"/>
                  <a:gd name="T58" fmla="*/ 152 w 560"/>
                  <a:gd name="T59" fmla="*/ 418 h 640"/>
                  <a:gd name="T60" fmla="*/ 156 w 560"/>
                  <a:gd name="T61" fmla="*/ 438 h 640"/>
                  <a:gd name="T62" fmla="*/ 138 w 560"/>
                  <a:gd name="T63" fmla="*/ 486 h 640"/>
                  <a:gd name="T64" fmla="*/ 90 w 560"/>
                  <a:gd name="T65" fmla="*/ 550 h 640"/>
                  <a:gd name="T66" fmla="*/ 126 w 560"/>
                  <a:gd name="T67" fmla="*/ 542 h 640"/>
                  <a:gd name="T68" fmla="*/ 158 w 560"/>
                  <a:gd name="T69" fmla="*/ 550 h 640"/>
                  <a:gd name="T70" fmla="*/ 170 w 560"/>
                  <a:gd name="T71" fmla="*/ 572 h 640"/>
                  <a:gd name="T72" fmla="*/ 168 w 560"/>
                  <a:gd name="T73" fmla="*/ 626 h 640"/>
                  <a:gd name="T74" fmla="*/ 186 w 560"/>
                  <a:gd name="T75" fmla="*/ 626 h 640"/>
                  <a:gd name="T76" fmla="*/ 280 w 560"/>
                  <a:gd name="T77" fmla="*/ 640 h 640"/>
                  <a:gd name="T78" fmla="*/ 310 w 560"/>
                  <a:gd name="T79" fmla="*/ 628 h 640"/>
                  <a:gd name="T80" fmla="*/ 322 w 560"/>
                  <a:gd name="T81" fmla="*/ 628 h 640"/>
                  <a:gd name="T82" fmla="*/ 330 w 560"/>
                  <a:gd name="T83" fmla="*/ 580 h 640"/>
                  <a:gd name="T84" fmla="*/ 346 w 560"/>
                  <a:gd name="T85" fmla="*/ 526 h 640"/>
                  <a:gd name="T86" fmla="*/ 354 w 560"/>
                  <a:gd name="T87" fmla="*/ 526 h 640"/>
                  <a:gd name="T88" fmla="*/ 358 w 560"/>
                  <a:gd name="T89" fmla="*/ 534 h 640"/>
                  <a:gd name="T90" fmla="*/ 364 w 560"/>
                  <a:gd name="T91" fmla="*/ 584 h 640"/>
                  <a:gd name="T92" fmla="*/ 424 w 560"/>
                  <a:gd name="T93" fmla="*/ 640 h 640"/>
                  <a:gd name="T94" fmla="*/ 438 w 560"/>
                  <a:gd name="T95" fmla="*/ 624 h 640"/>
                  <a:gd name="T96" fmla="*/ 458 w 560"/>
                  <a:gd name="T97" fmla="*/ 622 h 640"/>
                  <a:gd name="T98" fmla="*/ 474 w 560"/>
                  <a:gd name="T99" fmla="*/ 640 h 6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560" h="640">
                    <a:moveTo>
                      <a:pt x="560" y="100"/>
                    </a:moveTo>
                    <a:lnTo>
                      <a:pt x="560" y="100"/>
                    </a:lnTo>
                    <a:lnTo>
                      <a:pt x="536" y="100"/>
                    </a:lnTo>
                    <a:lnTo>
                      <a:pt x="512" y="98"/>
                    </a:lnTo>
                    <a:lnTo>
                      <a:pt x="512" y="98"/>
                    </a:lnTo>
                    <a:lnTo>
                      <a:pt x="496" y="106"/>
                    </a:lnTo>
                    <a:lnTo>
                      <a:pt x="480" y="114"/>
                    </a:lnTo>
                    <a:lnTo>
                      <a:pt x="464" y="118"/>
                    </a:lnTo>
                    <a:lnTo>
                      <a:pt x="456" y="118"/>
                    </a:lnTo>
                    <a:lnTo>
                      <a:pt x="448" y="118"/>
                    </a:lnTo>
                    <a:lnTo>
                      <a:pt x="442" y="116"/>
                    </a:lnTo>
                    <a:lnTo>
                      <a:pt x="438" y="110"/>
                    </a:lnTo>
                    <a:lnTo>
                      <a:pt x="436" y="104"/>
                    </a:lnTo>
                    <a:lnTo>
                      <a:pt x="434" y="94"/>
                    </a:lnTo>
                    <a:lnTo>
                      <a:pt x="436" y="82"/>
                    </a:lnTo>
                    <a:lnTo>
                      <a:pt x="442" y="66"/>
                    </a:lnTo>
                    <a:lnTo>
                      <a:pt x="442" y="66"/>
                    </a:lnTo>
                    <a:lnTo>
                      <a:pt x="428" y="76"/>
                    </a:lnTo>
                    <a:lnTo>
                      <a:pt x="396" y="106"/>
                    </a:lnTo>
                    <a:lnTo>
                      <a:pt x="378" y="126"/>
                    </a:lnTo>
                    <a:lnTo>
                      <a:pt x="360" y="146"/>
                    </a:lnTo>
                    <a:lnTo>
                      <a:pt x="342" y="170"/>
                    </a:lnTo>
                    <a:lnTo>
                      <a:pt x="328" y="192"/>
                    </a:lnTo>
                    <a:lnTo>
                      <a:pt x="328" y="192"/>
                    </a:lnTo>
                    <a:lnTo>
                      <a:pt x="312" y="160"/>
                    </a:lnTo>
                    <a:lnTo>
                      <a:pt x="300" y="134"/>
                    </a:lnTo>
                    <a:lnTo>
                      <a:pt x="290" y="108"/>
                    </a:lnTo>
                    <a:lnTo>
                      <a:pt x="280" y="80"/>
                    </a:lnTo>
                    <a:lnTo>
                      <a:pt x="276" y="52"/>
                    </a:lnTo>
                    <a:lnTo>
                      <a:pt x="274" y="38"/>
                    </a:lnTo>
                    <a:lnTo>
                      <a:pt x="274" y="26"/>
                    </a:lnTo>
                    <a:lnTo>
                      <a:pt x="276" y="16"/>
                    </a:lnTo>
                    <a:lnTo>
                      <a:pt x="280" y="6"/>
                    </a:lnTo>
                    <a:lnTo>
                      <a:pt x="280" y="6"/>
                    </a:lnTo>
                    <a:lnTo>
                      <a:pt x="282" y="4"/>
                    </a:lnTo>
                    <a:lnTo>
                      <a:pt x="280" y="2"/>
                    </a:lnTo>
                    <a:lnTo>
                      <a:pt x="280" y="0"/>
                    </a:lnTo>
                    <a:lnTo>
                      <a:pt x="262" y="0"/>
                    </a:lnTo>
                    <a:lnTo>
                      <a:pt x="262" y="0"/>
                    </a:lnTo>
                    <a:lnTo>
                      <a:pt x="254" y="4"/>
                    </a:lnTo>
                    <a:lnTo>
                      <a:pt x="252" y="8"/>
                    </a:lnTo>
                    <a:lnTo>
                      <a:pt x="248" y="14"/>
                    </a:lnTo>
                    <a:lnTo>
                      <a:pt x="248" y="14"/>
                    </a:lnTo>
                    <a:lnTo>
                      <a:pt x="246" y="16"/>
                    </a:lnTo>
                    <a:lnTo>
                      <a:pt x="244" y="18"/>
                    </a:lnTo>
                    <a:lnTo>
                      <a:pt x="242" y="20"/>
                    </a:lnTo>
                    <a:lnTo>
                      <a:pt x="240" y="26"/>
                    </a:lnTo>
                    <a:lnTo>
                      <a:pt x="240" y="26"/>
                    </a:lnTo>
                    <a:lnTo>
                      <a:pt x="240" y="36"/>
                    </a:lnTo>
                    <a:lnTo>
                      <a:pt x="244" y="50"/>
                    </a:lnTo>
                    <a:lnTo>
                      <a:pt x="254" y="88"/>
                    </a:lnTo>
                    <a:lnTo>
                      <a:pt x="274" y="138"/>
                    </a:lnTo>
                    <a:lnTo>
                      <a:pt x="304" y="204"/>
                    </a:lnTo>
                    <a:lnTo>
                      <a:pt x="304" y="204"/>
                    </a:lnTo>
                    <a:lnTo>
                      <a:pt x="278" y="202"/>
                    </a:lnTo>
                    <a:lnTo>
                      <a:pt x="250" y="204"/>
                    </a:lnTo>
                    <a:lnTo>
                      <a:pt x="222" y="206"/>
                    </a:lnTo>
                    <a:lnTo>
                      <a:pt x="196" y="210"/>
                    </a:lnTo>
                    <a:lnTo>
                      <a:pt x="154" y="220"/>
                    </a:lnTo>
                    <a:lnTo>
                      <a:pt x="136" y="224"/>
                    </a:lnTo>
                    <a:lnTo>
                      <a:pt x="136" y="224"/>
                    </a:lnTo>
                    <a:lnTo>
                      <a:pt x="152" y="230"/>
                    </a:lnTo>
                    <a:lnTo>
                      <a:pt x="164" y="234"/>
                    </a:lnTo>
                    <a:lnTo>
                      <a:pt x="172" y="242"/>
                    </a:lnTo>
                    <a:lnTo>
                      <a:pt x="176" y="248"/>
                    </a:lnTo>
                    <a:lnTo>
                      <a:pt x="178" y="254"/>
                    </a:lnTo>
                    <a:lnTo>
                      <a:pt x="176" y="260"/>
                    </a:lnTo>
                    <a:lnTo>
                      <a:pt x="172" y="266"/>
                    </a:lnTo>
                    <a:lnTo>
                      <a:pt x="166" y="272"/>
                    </a:lnTo>
                    <a:lnTo>
                      <a:pt x="154" y="284"/>
                    </a:lnTo>
                    <a:lnTo>
                      <a:pt x="138" y="292"/>
                    </a:lnTo>
                    <a:lnTo>
                      <a:pt x="122" y="300"/>
                    </a:lnTo>
                    <a:lnTo>
                      <a:pt x="122" y="300"/>
                    </a:lnTo>
                    <a:lnTo>
                      <a:pt x="108" y="326"/>
                    </a:lnTo>
                    <a:lnTo>
                      <a:pt x="90" y="348"/>
                    </a:lnTo>
                    <a:lnTo>
                      <a:pt x="72" y="368"/>
                    </a:lnTo>
                    <a:lnTo>
                      <a:pt x="54" y="386"/>
                    </a:lnTo>
                    <a:lnTo>
                      <a:pt x="22" y="414"/>
                    </a:lnTo>
                    <a:lnTo>
                      <a:pt x="0" y="428"/>
                    </a:lnTo>
                    <a:lnTo>
                      <a:pt x="0" y="430"/>
                    </a:lnTo>
                    <a:lnTo>
                      <a:pt x="0" y="430"/>
                    </a:lnTo>
                    <a:lnTo>
                      <a:pt x="48" y="414"/>
                    </a:lnTo>
                    <a:lnTo>
                      <a:pt x="86" y="406"/>
                    </a:lnTo>
                    <a:lnTo>
                      <a:pt x="102" y="404"/>
                    </a:lnTo>
                    <a:lnTo>
                      <a:pt x="116" y="404"/>
                    </a:lnTo>
                    <a:lnTo>
                      <a:pt x="126" y="404"/>
                    </a:lnTo>
                    <a:lnTo>
                      <a:pt x="136" y="406"/>
                    </a:lnTo>
                    <a:lnTo>
                      <a:pt x="144" y="410"/>
                    </a:lnTo>
                    <a:lnTo>
                      <a:pt x="148" y="414"/>
                    </a:lnTo>
                    <a:lnTo>
                      <a:pt x="152" y="418"/>
                    </a:lnTo>
                    <a:lnTo>
                      <a:pt x="156" y="424"/>
                    </a:lnTo>
                    <a:lnTo>
                      <a:pt x="156" y="430"/>
                    </a:lnTo>
                    <a:lnTo>
                      <a:pt x="156" y="438"/>
                    </a:lnTo>
                    <a:lnTo>
                      <a:pt x="154" y="454"/>
                    </a:lnTo>
                    <a:lnTo>
                      <a:pt x="146" y="470"/>
                    </a:lnTo>
                    <a:lnTo>
                      <a:pt x="138" y="486"/>
                    </a:lnTo>
                    <a:lnTo>
                      <a:pt x="116" y="518"/>
                    </a:lnTo>
                    <a:lnTo>
                      <a:pt x="98" y="540"/>
                    </a:lnTo>
                    <a:lnTo>
                      <a:pt x="90" y="550"/>
                    </a:lnTo>
                    <a:lnTo>
                      <a:pt x="90" y="550"/>
                    </a:lnTo>
                    <a:lnTo>
                      <a:pt x="110" y="544"/>
                    </a:lnTo>
                    <a:lnTo>
                      <a:pt x="126" y="542"/>
                    </a:lnTo>
                    <a:lnTo>
                      <a:pt x="138" y="542"/>
                    </a:lnTo>
                    <a:lnTo>
                      <a:pt x="148" y="544"/>
                    </a:lnTo>
                    <a:lnTo>
                      <a:pt x="158" y="550"/>
                    </a:lnTo>
                    <a:lnTo>
                      <a:pt x="164" y="556"/>
                    </a:lnTo>
                    <a:lnTo>
                      <a:pt x="168" y="564"/>
                    </a:lnTo>
                    <a:lnTo>
                      <a:pt x="170" y="572"/>
                    </a:lnTo>
                    <a:lnTo>
                      <a:pt x="172" y="592"/>
                    </a:lnTo>
                    <a:lnTo>
                      <a:pt x="172" y="608"/>
                    </a:lnTo>
                    <a:lnTo>
                      <a:pt x="168" y="626"/>
                    </a:lnTo>
                    <a:lnTo>
                      <a:pt x="168" y="626"/>
                    </a:lnTo>
                    <a:lnTo>
                      <a:pt x="178" y="624"/>
                    </a:lnTo>
                    <a:lnTo>
                      <a:pt x="186" y="626"/>
                    </a:lnTo>
                    <a:lnTo>
                      <a:pt x="192" y="632"/>
                    </a:lnTo>
                    <a:lnTo>
                      <a:pt x="198" y="640"/>
                    </a:lnTo>
                    <a:lnTo>
                      <a:pt x="280" y="640"/>
                    </a:lnTo>
                    <a:lnTo>
                      <a:pt x="280" y="640"/>
                    </a:lnTo>
                    <a:lnTo>
                      <a:pt x="296" y="632"/>
                    </a:lnTo>
                    <a:lnTo>
                      <a:pt x="310" y="628"/>
                    </a:lnTo>
                    <a:lnTo>
                      <a:pt x="320" y="628"/>
                    </a:lnTo>
                    <a:lnTo>
                      <a:pt x="322" y="628"/>
                    </a:lnTo>
                    <a:lnTo>
                      <a:pt x="322" y="628"/>
                    </a:lnTo>
                    <a:lnTo>
                      <a:pt x="322" y="620"/>
                    </a:lnTo>
                    <a:lnTo>
                      <a:pt x="324" y="608"/>
                    </a:lnTo>
                    <a:lnTo>
                      <a:pt x="330" y="580"/>
                    </a:lnTo>
                    <a:lnTo>
                      <a:pt x="344" y="530"/>
                    </a:lnTo>
                    <a:lnTo>
                      <a:pt x="344" y="530"/>
                    </a:lnTo>
                    <a:lnTo>
                      <a:pt x="346" y="526"/>
                    </a:lnTo>
                    <a:lnTo>
                      <a:pt x="348" y="522"/>
                    </a:lnTo>
                    <a:lnTo>
                      <a:pt x="352" y="524"/>
                    </a:lnTo>
                    <a:lnTo>
                      <a:pt x="354" y="526"/>
                    </a:lnTo>
                    <a:lnTo>
                      <a:pt x="356" y="530"/>
                    </a:lnTo>
                    <a:lnTo>
                      <a:pt x="358" y="534"/>
                    </a:lnTo>
                    <a:lnTo>
                      <a:pt x="358" y="534"/>
                    </a:lnTo>
                    <a:lnTo>
                      <a:pt x="358" y="544"/>
                    </a:lnTo>
                    <a:lnTo>
                      <a:pt x="358" y="556"/>
                    </a:lnTo>
                    <a:lnTo>
                      <a:pt x="364" y="584"/>
                    </a:lnTo>
                    <a:lnTo>
                      <a:pt x="372" y="612"/>
                    </a:lnTo>
                    <a:lnTo>
                      <a:pt x="382" y="640"/>
                    </a:lnTo>
                    <a:lnTo>
                      <a:pt x="424" y="640"/>
                    </a:lnTo>
                    <a:lnTo>
                      <a:pt x="424" y="640"/>
                    </a:lnTo>
                    <a:lnTo>
                      <a:pt x="432" y="630"/>
                    </a:lnTo>
                    <a:lnTo>
                      <a:pt x="438" y="624"/>
                    </a:lnTo>
                    <a:lnTo>
                      <a:pt x="446" y="620"/>
                    </a:lnTo>
                    <a:lnTo>
                      <a:pt x="452" y="620"/>
                    </a:lnTo>
                    <a:lnTo>
                      <a:pt x="458" y="622"/>
                    </a:lnTo>
                    <a:lnTo>
                      <a:pt x="464" y="628"/>
                    </a:lnTo>
                    <a:lnTo>
                      <a:pt x="470" y="632"/>
                    </a:lnTo>
                    <a:lnTo>
                      <a:pt x="474" y="640"/>
                    </a:lnTo>
                    <a:lnTo>
                      <a:pt x="560" y="640"/>
                    </a:lnTo>
                    <a:lnTo>
                      <a:pt x="560" y="100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5000"/>
                  </a:schemeClr>
                </a:glow>
                <a:softEdge rad="12700"/>
              </a:effectLst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64" name="Group 200"/>
            <p:cNvGrpSpPr/>
            <p:nvPr/>
          </p:nvGrpSpPr>
          <p:grpSpPr>
            <a:xfrm>
              <a:off x="-17347" y="0"/>
              <a:ext cx="9161347" cy="6857992"/>
              <a:chOff x="-17347" y="0"/>
              <a:chExt cx="9161347" cy="6857992"/>
            </a:xfrm>
          </p:grpSpPr>
          <p:sp>
            <p:nvSpPr>
              <p:cNvPr id="65" name="Freeform 16"/>
              <p:cNvSpPr>
                <a:spLocks noChangeAspect="1"/>
              </p:cNvSpPr>
              <p:nvPr/>
            </p:nvSpPr>
            <p:spPr bwMode="auto">
              <a:xfrm rot="9111631">
                <a:off x="7788433" y="1465582"/>
                <a:ext cx="1285378" cy="1966190"/>
              </a:xfrm>
              <a:custGeom>
                <a:avLst/>
                <a:gdLst/>
                <a:ahLst/>
                <a:cxnLst>
                  <a:cxn ang="0">
                    <a:pos x="942" y="650"/>
                  </a:cxn>
                  <a:cxn ang="0">
                    <a:pos x="932" y="564"/>
                  </a:cxn>
                  <a:cxn ang="0">
                    <a:pos x="906" y="552"/>
                  </a:cxn>
                  <a:cxn ang="0">
                    <a:pos x="752" y="596"/>
                  </a:cxn>
                  <a:cxn ang="0">
                    <a:pos x="706" y="618"/>
                  </a:cxn>
                  <a:cxn ang="0">
                    <a:pos x="654" y="660"/>
                  </a:cxn>
                  <a:cxn ang="0">
                    <a:pos x="650" y="654"/>
                  </a:cxn>
                  <a:cxn ang="0">
                    <a:pos x="744" y="506"/>
                  </a:cxn>
                  <a:cxn ang="0">
                    <a:pos x="744" y="390"/>
                  </a:cxn>
                  <a:cxn ang="0">
                    <a:pos x="702" y="264"/>
                  </a:cxn>
                  <a:cxn ang="0">
                    <a:pos x="594" y="224"/>
                  </a:cxn>
                  <a:cxn ang="0">
                    <a:pos x="498" y="116"/>
                  </a:cxn>
                  <a:cxn ang="0">
                    <a:pos x="472" y="8"/>
                  </a:cxn>
                  <a:cxn ang="0">
                    <a:pos x="470" y="8"/>
                  </a:cxn>
                  <a:cxn ang="0">
                    <a:pos x="444" y="116"/>
                  </a:cxn>
                  <a:cxn ang="0">
                    <a:pos x="350" y="224"/>
                  </a:cxn>
                  <a:cxn ang="0">
                    <a:pos x="240" y="264"/>
                  </a:cxn>
                  <a:cxn ang="0">
                    <a:pos x="198" y="390"/>
                  </a:cxn>
                  <a:cxn ang="0">
                    <a:pos x="198" y="506"/>
                  </a:cxn>
                  <a:cxn ang="0">
                    <a:pos x="292" y="654"/>
                  </a:cxn>
                  <a:cxn ang="0">
                    <a:pos x="288" y="660"/>
                  </a:cxn>
                  <a:cxn ang="0">
                    <a:pos x="240" y="622"/>
                  </a:cxn>
                  <a:cxn ang="0">
                    <a:pos x="180" y="592"/>
                  </a:cxn>
                  <a:cxn ang="0">
                    <a:pos x="30" y="552"/>
                  </a:cxn>
                  <a:cxn ang="0">
                    <a:pos x="8" y="576"/>
                  </a:cxn>
                  <a:cxn ang="0">
                    <a:pos x="8" y="692"/>
                  </a:cxn>
                  <a:cxn ang="0">
                    <a:pos x="22" y="740"/>
                  </a:cxn>
                  <a:cxn ang="0">
                    <a:pos x="52" y="782"/>
                  </a:cxn>
                  <a:cxn ang="0">
                    <a:pos x="88" y="804"/>
                  </a:cxn>
                  <a:cxn ang="0">
                    <a:pos x="150" y="840"/>
                  </a:cxn>
                  <a:cxn ang="0">
                    <a:pos x="178" y="912"/>
                  </a:cxn>
                  <a:cxn ang="0">
                    <a:pos x="106" y="1008"/>
                  </a:cxn>
                  <a:cxn ang="0">
                    <a:pos x="174" y="1016"/>
                  </a:cxn>
                  <a:cxn ang="0">
                    <a:pos x="274" y="1056"/>
                  </a:cxn>
                  <a:cxn ang="0">
                    <a:pos x="346" y="1062"/>
                  </a:cxn>
                  <a:cxn ang="0">
                    <a:pos x="444" y="1020"/>
                  </a:cxn>
                  <a:cxn ang="0">
                    <a:pos x="430" y="1246"/>
                  </a:cxn>
                  <a:cxn ang="0">
                    <a:pos x="386" y="1382"/>
                  </a:cxn>
                  <a:cxn ang="0">
                    <a:pos x="352" y="1416"/>
                  </a:cxn>
                  <a:cxn ang="0">
                    <a:pos x="354" y="1432"/>
                  </a:cxn>
                  <a:cxn ang="0">
                    <a:pos x="386" y="1444"/>
                  </a:cxn>
                  <a:cxn ang="0">
                    <a:pos x="428" y="1430"/>
                  </a:cxn>
                  <a:cxn ang="0">
                    <a:pos x="448" y="1418"/>
                  </a:cxn>
                  <a:cxn ang="0">
                    <a:pos x="488" y="1236"/>
                  </a:cxn>
                  <a:cxn ang="0">
                    <a:pos x="516" y="1030"/>
                  </a:cxn>
                  <a:cxn ang="0">
                    <a:pos x="616" y="1064"/>
                  </a:cxn>
                  <a:cxn ang="0">
                    <a:pos x="682" y="1050"/>
                  </a:cxn>
                  <a:cxn ang="0">
                    <a:pos x="790" y="1012"/>
                  </a:cxn>
                  <a:cxn ang="0">
                    <a:pos x="810" y="988"/>
                  </a:cxn>
                  <a:cxn ang="0">
                    <a:pos x="764" y="896"/>
                  </a:cxn>
                  <a:cxn ang="0">
                    <a:pos x="804" y="830"/>
                  </a:cxn>
                  <a:cxn ang="0">
                    <a:pos x="868" y="798"/>
                  </a:cxn>
                  <a:cxn ang="0">
                    <a:pos x="902" y="772"/>
                  </a:cxn>
                  <a:cxn ang="0">
                    <a:pos x="924" y="732"/>
                  </a:cxn>
                </a:cxnLst>
                <a:rect l="0" t="0" r="r" b="b"/>
                <a:pathLst>
                  <a:path w="944" h="1444">
                    <a:moveTo>
                      <a:pt x="924" y="732"/>
                    </a:moveTo>
                    <a:lnTo>
                      <a:pt x="924" y="732"/>
                    </a:lnTo>
                    <a:lnTo>
                      <a:pt x="932" y="706"/>
                    </a:lnTo>
                    <a:lnTo>
                      <a:pt x="938" y="678"/>
                    </a:lnTo>
                    <a:lnTo>
                      <a:pt x="942" y="650"/>
                    </a:lnTo>
                    <a:lnTo>
                      <a:pt x="944" y="622"/>
                    </a:lnTo>
                    <a:lnTo>
                      <a:pt x="942" y="598"/>
                    </a:lnTo>
                    <a:lnTo>
                      <a:pt x="938" y="578"/>
                    </a:lnTo>
                    <a:lnTo>
                      <a:pt x="934" y="570"/>
                    </a:lnTo>
                    <a:lnTo>
                      <a:pt x="932" y="564"/>
                    </a:lnTo>
                    <a:lnTo>
                      <a:pt x="926" y="558"/>
                    </a:lnTo>
                    <a:lnTo>
                      <a:pt x="922" y="556"/>
                    </a:lnTo>
                    <a:lnTo>
                      <a:pt x="922" y="556"/>
                    </a:lnTo>
                    <a:lnTo>
                      <a:pt x="916" y="554"/>
                    </a:lnTo>
                    <a:lnTo>
                      <a:pt x="906" y="552"/>
                    </a:lnTo>
                    <a:lnTo>
                      <a:pt x="886" y="554"/>
                    </a:lnTo>
                    <a:lnTo>
                      <a:pt x="862" y="558"/>
                    </a:lnTo>
                    <a:lnTo>
                      <a:pt x="838" y="566"/>
                    </a:lnTo>
                    <a:lnTo>
                      <a:pt x="788" y="582"/>
                    </a:lnTo>
                    <a:lnTo>
                      <a:pt x="752" y="596"/>
                    </a:lnTo>
                    <a:lnTo>
                      <a:pt x="752" y="596"/>
                    </a:lnTo>
                    <a:lnTo>
                      <a:pt x="750" y="596"/>
                    </a:lnTo>
                    <a:lnTo>
                      <a:pt x="750" y="596"/>
                    </a:lnTo>
                    <a:lnTo>
                      <a:pt x="726" y="608"/>
                    </a:lnTo>
                    <a:lnTo>
                      <a:pt x="706" y="618"/>
                    </a:lnTo>
                    <a:lnTo>
                      <a:pt x="692" y="630"/>
                    </a:lnTo>
                    <a:lnTo>
                      <a:pt x="678" y="638"/>
                    </a:lnTo>
                    <a:lnTo>
                      <a:pt x="662" y="654"/>
                    </a:lnTo>
                    <a:lnTo>
                      <a:pt x="658" y="658"/>
                    </a:lnTo>
                    <a:lnTo>
                      <a:pt x="654" y="660"/>
                    </a:lnTo>
                    <a:lnTo>
                      <a:pt x="654" y="660"/>
                    </a:lnTo>
                    <a:lnTo>
                      <a:pt x="650" y="660"/>
                    </a:lnTo>
                    <a:lnTo>
                      <a:pt x="648" y="658"/>
                    </a:lnTo>
                    <a:lnTo>
                      <a:pt x="650" y="654"/>
                    </a:lnTo>
                    <a:lnTo>
                      <a:pt x="650" y="654"/>
                    </a:lnTo>
                    <a:lnTo>
                      <a:pt x="660" y="638"/>
                    </a:lnTo>
                    <a:lnTo>
                      <a:pt x="724" y="548"/>
                    </a:lnTo>
                    <a:lnTo>
                      <a:pt x="724" y="548"/>
                    </a:lnTo>
                    <a:lnTo>
                      <a:pt x="736" y="528"/>
                    </a:lnTo>
                    <a:lnTo>
                      <a:pt x="744" y="506"/>
                    </a:lnTo>
                    <a:lnTo>
                      <a:pt x="748" y="484"/>
                    </a:lnTo>
                    <a:lnTo>
                      <a:pt x="750" y="462"/>
                    </a:lnTo>
                    <a:lnTo>
                      <a:pt x="750" y="438"/>
                    </a:lnTo>
                    <a:lnTo>
                      <a:pt x="748" y="414"/>
                    </a:lnTo>
                    <a:lnTo>
                      <a:pt x="744" y="390"/>
                    </a:lnTo>
                    <a:lnTo>
                      <a:pt x="740" y="368"/>
                    </a:lnTo>
                    <a:lnTo>
                      <a:pt x="728" y="328"/>
                    </a:lnTo>
                    <a:lnTo>
                      <a:pt x="716" y="294"/>
                    </a:lnTo>
                    <a:lnTo>
                      <a:pt x="702" y="264"/>
                    </a:lnTo>
                    <a:lnTo>
                      <a:pt x="702" y="264"/>
                    </a:lnTo>
                    <a:lnTo>
                      <a:pt x="680" y="260"/>
                    </a:lnTo>
                    <a:lnTo>
                      <a:pt x="660" y="254"/>
                    </a:lnTo>
                    <a:lnTo>
                      <a:pt x="642" y="248"/>
                    </a:lnTo>
                    <a:lnTo>
                      <a:pt x="624" y="240"/>
                    </a:lnTo>
                    <a:lnTo>
                      <a:pt x="594" y="224"/>
                    </a:lnTo>
                    <a:lnTo>
                      <a:pt x="566" y="204"/>
                    </a:lnTo>
                    <a:lnTo>
                      <a:pt x="544" y="184"/>
                    </a:lnTo>
                    <a:lnTo>
                      <a:pt x="526" y="162"/>
                    </a:lnTo>
                    <a:lnTo>
                      <a:pt x="510" y="138"/>
                    </a:lnTo>
                    <a:lnTo>
                      <a:pt x="498" y="116"/>
                    </a:lnTo>
                    <a:lnTo>
                      <a:pt x="490" y="92"/>
                    </a:lnTo>
                    <a:lnTo>
                      <a:pt x="482" y="72"/>
                    </a:lnTo>
                    <a:lnTo>
                      <a:pt x="478" y="52"/>
                    </a:lnTo>
                    <a:lnTo>
                      <a:pt x="474" y="34"/>
                    </a:lnTo>
                    <a:lnTo>
                      <a:pt x="472" y="8"/>
                    </a:lnTo>
                    <a:lnTo>
                      <a:pt x="472" y="0"/>
                    </a:lnTo>
                    <a:lnTo>
                      <a:pt x="472" y="2"/>
                    </a:lnTo>
                    <a:lnTo>
                      <a:pt x="472" y="0"/>
                    </a:lnTo>
                    <a:lnTo>
                      <a:pt x="472" y="0"/>
                    </a:lnTo>
                    <a:lnTo>
                      <a:pt x="470" y="8"/>
                    </a:lnTo>
                    <a:lnTo>
                      <a:pt x="468" y="34"/>
                    </a:lnTo>
                    <a:lnTo>
                      <a:pt x="466" y="52"/>
                    </a:lnTo>
                    <a:lnTo>
                      <a:pt x="460" y="72"/>
                    </a:lnTo>
                    <a:lnTo>
                      <a:pt x="454" y="92"/>
                    </a:lnTo>
                    <a:lnTo>
                      <a:pt x="444" y="116"/>
                    </a:lnTo>
                    <a:lnTo>
                      <a:pt x="432" y="138"/>
                    </a:lnTo>
                    <a:lnTo>
                      <a:pt x="418" y="162"/>
                    </a:lnTo>
                    <a:lnTo>
                      <a:pt x="398" y="184"/>
                    </a:lnTo>
                    <a:lnTo>
                      <a:pt x="376" y="204"/>
                    </a:lnTo>
                    <a:lnTo>
                      <a:pt x="350" y="224"/>
                    </a:lnTo>
                    <a:lnTo>
                      <a:pt x="318" y="240"/>
                    </a:lnTo>
                    <a:lnTo>
                      <a:pt x="300" y="248"/>
                    </a:lnTo>
                    <a:lnTo>
                      <a:pt x="282" y="254"/>
                    </a:lnTo>
                    <a:lnTo>
                      <a:pt x="262" y="260"/>
                    </a:lnTo>
                    <a:lnTo>
                      <a:pt x="240" y="264"/>
                    </a:lnTo>
                    <a:lnTo>
                      <a:pt x="240" y="264"/>
                    </a:lnTo>
                    <a:lnTo>
                      <a:pt x="226" y="294"/>
                    </a:lnTo>
                    <a:lnTo>
                      <a:pt x="214" y="328"/>
                    </a:lnTo>
                    <a:lnTo>
                      <a:pt x="202" y="368"/>
                    </a:lnTo>
                    <a:lnTo>
                      <a:pt x="198" y="390"/>
                    </a:lnTo>
                    <a:lnTo>
                      <a:pt x="194" y="414"/>
                    </a:lnTo>
                    <a:lnTo>
                      <a:pt x="192" y="438"/>
                    </a:lnTo>
                    <a:lnTo>
                      <a:pt x="192" y="462"/>
                    </a:lnTo>
                    <a:lnTo>
                      <a:pt x="194" y="484"/>
                    </a:lnTo>
                    <a:lnTo>
                      <a:pt x="198" y="506"/>
                    </a:lnTo>
                    <a:lnTo>
                      <a:pt x="208" y="528"/>
                    </a:lnTo>
                    <a:lnTo>
                      <a:pt x="218" y="548"/>
                    </a:lnTo>
                    <a:lnTo>
                      <a:pt x="218" y="548"/>
                    </a:lnTo>
                    <a:lnTo>
                      <a:pt x="282" y="638"/>
                    </a:lnTo>
                    <a:lnTo>
                      <a:pt x="292" y="654"/>
                    </a:lnTo>
                    <a:lnTo>
                      <a:pt x="292" y="654"/>
                    </a:lnTo>
                    <a:lnTo>
                      <a:pt x="294" y="658"/>
                    </a:lnTo>
                    <a:lnTo>
                      <a:pt x="292" y="660"/>
                    </a:lnTo>
                    <a:lnTo>
                      <a:pt x="288" y="660"/>
                    </a:lnTo>
                    <a:lnTo>
                      <a:pt x="288" y="660"/>
                    </a:lnTo>
                    <a:lnTo>
                      <a:pt x="284" y="658"/>
                    </a:lnTo>
                    <a:lnTo>
                      <a:pt x="280" y="654"/>
                    </a:lnTo>
                    <a:lnTo>
                      <a:pt x="266" y="640"/>
                    </a:lnTo>
                    <a:lnTo>
                      <a:pt x="254" y="632"/>
                    </a:lnTo>
                    <a:lnTo>
                      <a:pt x="240" y="622"/>
                    </a:lnTo>
                    <a:lnTo>
                      <a:pt x="224" y="612"/>
                    </a:lnTo>
                    <a:lnTo>
                      <a:pt x="202" y="602"/>
                    </a:lnTo>
                    <a:lnTo>
                      <a:pt x="202" y="600"/>
                    </a:lnTo>
                    <a:lnTo>
                      <a:pt x="202" y="600"/>
                    </a:lnTo>
                    <a:lnTo>
                      <a:pt x="180" y="592"/>
                    </a:lnTo>
                    <a:lnTo>
                      <a:pt x="126" y="572"/>
                    </a:lnTo>
                    <a:lnTo>
                      <a:pt x="96" y="562"/>
                    </a:lnTo>
                    <a:lnTo>
                      <a:pt x="66" y="556"/>
                    </a:lnTo>
                    <a:lnTo>
                      <a:pt x="42" y="552"/>
                    </a:lnTo>
                    <a:lnTo>
                      <a:pt x="30" y="552"/>
                    </a:lnTo>
                    <a:lnTo>
                      <a:pt x="22" y="556"/>
                    </a:lnTo>
                    <a:lnTo>
                      <a:pt x="22" y="556"/>
                    </a:lnTo>
                    <a:lnTo>
                      <a:pt x="18" y="558"/>
                    </a:lnTo>
                    <a:lnTo>
                      <a:pt x="14" y="562"/>
                    </a:lnTo>
                    <a:lnTo>
                      <a:pt x="8" y="576"/>
                    </a:lnTo>
                    <a:lnTo>
                      <a:pt x="2" y="594"/>
                    </a:lnTo>
                    <a:lnTo>
                      <a:pt x="0" y="616"/>
                    </a:lnTo>
                    <a:lnTo>
                      <a:pt x="2" y="640"/>
                    </a:lnTo>
                    <a:lnTo>
                      <a:pt x="4" y="666"/>
                    </a:lnTo>
                    <a:lnTo>
                      <a:pt x="8" y="692"/>
                    </a:lnTo>
                    <a:lnTo>
                      <a:pt x="16" y="718"/>
                    </a:lnTo>
                    <a:lnTo>
                      <a:pt x="16" y="718"/>
                    </a:lnTo>
                    <a:lnTo>
                      <a:pt x="16" y="726"/>
                    </a:lnTo>
                    <a:lnTo>
                      <a:pt x="16" y="726"/>
                    </a:lnTo>
                    <a:lnTo>
                      <a:pt x="22" y="740"/>
                    </a:lnTo>
                    <a:lnTo>
                      <a:pt x="30" y="754"/>
                    </a:lnTo>
                    <a:lnTo>
                      <a:pt x="38" y="768"/>
                    </a:lnTo>
                    <a:lnTo>
                      <a:pt x="50" y="782"/>
                    </a:lnTo>
                    <a:lnTo>
                      <a:pt x="50" y="782"/>
                    </a:lnTo>
                    <a:lnTo>
                      <a:pt x="52" y="782"/>
                    </a:lnTo>
                    <a:lnTo>
                      <a:pt x="52" y="782"/>
                    </a:lnTo>
                    <a:lnTo>
                      <a:pt x="60" y="790"/>
                    </a:lnTo>
                    <a:lnTo>
                      <a:pt x="70" y="796"/>
                    </a:lnTo>
                    <a:lnTo>
                      <a:pt x="78" y="800"/>
                    </a:lnTo>
                    <a:lnTo>
                      <a:pt x="88" y="804"/>
                    </a:lnTo>
                    <a:lnTo>
                      <a:pt x="88" y="804"/>
                    </a:lnTo>
                    <a:lnTo>
                      <a:pt x="104" y="808"/>
                    </a:lnTo>
                    <a:lnTo>
                      <a:pt x="128" y="822"/>
                    </a:lnTo>
                    <a:lnTo>
                      <a:pt x="138" y="830"/>
                    </a:lnTo>
                    <a:lnTo>
                      <a:pt x="150" y="840"/>
                    </a:lnTo>
                    <a:lnTo>
                      <a:pt x="160" y="852"/>
                    </a:lnTo>
                    <a:lnTo>
                      <a:pt x="168" y="866"/>
                    </a:lnTo>
                    <a:lnTo>
                      <a:pt x="176" y="880"/>
                    </a:lnTo>
                    <a:lnTo>
                      <a:pt x="178" y="896"/>
                    </a:lnTo>
                    <a:lnTo>
                      <a:pt x="178" y="912"/>
                    </a:lnTo>
                    <a:lnTo>
                      <a:pt x="174" y="930"/>
                    </a:lnTo>
                    <a:lnTo>
                      <a:pt x="166" y="948"/>
                    </a:lnTo>
                    <a:lnTo>
                      <a:pt x="152" y="968"/>
                    </a:lnTo>
                    <a:lnTo>
                      <a:pt x="132" y="988"/>
                    </a:lnTo>
                    <a:lnTo>
                      <a:pt x="106" y="1008"/>
                    </a:lnTo>
                    <a:lnTo>
                      <a:pt x="106" y="1008"/>
                    </a:lnTo>
                    <a:lnTo>
                      <a:pt x="118" y="1008"/>
                    </a:lnTo>
                    <a:lnTo>
                      <a:pt x="132" y="1008"/>
                    </a:lnTo>
                    <a:lnTo>
                      <a:pt x="152" y="1012"/>
                    </a:lnTo>
                    <a:lnTo>
                      <a:pt x="174" y="1016"/>
                    </a:lnTo>
                    <a:lnTo>
                      <a:pt x="202" y="1024"/>
                    </a:lnTo>
                    <a:lnTo>
                      <a:pt x="230" y="1034"/>
                    </a:lnTo>
                    <a:lnTo>
                      <a:pt x="260" y="1050"/>
                    </a:lnTo>
                    <a:lnTo>
                      <a:pt x="260" y="1050"/>
                    </a:lnTo>
                    <a:lnTo>
                      <a:pt x="274" y="1056"/>
                    </a:lnTo>
                    <a:lnTo>
                      <a:pt x="288" y="1060"/>
                    </a:lnTo>
                    <a:lnTo>
                      <a:pt x="304" y="1064"/>
                    </a:lnTo>
                    <a:lnTo>
                      <a:pt x="318" y="1064"/>
                    </a:lnTo>
                    <a:lnTo>
                      <a:pt x="332" y="1064"/>
                    </a:lnTo>
                    <a:lnTo>
                      <a:pt x="346" y="1062"/>
                    </a:lnTo>
                    <a:lnTo>
                      <a:pt x="372" y="1056"/>
                    </a:lnTo>
                    <a:lnTo>
                      <a:pt x="396" y="1046"/>
                    </a:lnTo>
                    <a:lnTo>
                      <a:pt x="418" y="1036"/>
                    </a:lnTo>
                    <a:lnTo>
                      <a:pt x="444" y="1020"/>
                    </a:lnTo>
                    <a:lnTo>
                      <a:pt x="444" y="1020"/>
                    </a:lnTo>
                    <a:lnTo>
                      <a:pt x="444" y="1050"/>
                    </a:lnTo>
                    <a:lnTo>
                      <a:pt x="444" y="1096"/>
                    </a:lnTo>
                    <a:lnTo>
                      <a:pt x="442" y="1152"/>
                    </a:lnTo>
                    <a:lnTo>
                      <a:pt x="436" y="1214"/>
                    </a:lnTo>
                    <a:lnTo>
                      <a:pt x="430" y="1246"/>
                    </a:lnTo>
                    <a:lnTo>
                      <a:pt x="424" y="1276"/>
                    </a:lnTo>
                    <a:lnTo>
                      <a:pt x="418" y="1306"/>
                    </a:lnTo>
                    <a:lnTo>
                      <a:pt x="408" y="1334"/>
                    </a:lnTo>
                    <a:lnTo>
                      <a:pt x="398" y="1360"/>
                    </a:lnTo>
                    <a:lnTo>
                      <a:pt x="386" y="1382"/>
                    </a:lnTo>
                    <a:lnTo>
                      <a:pt x="372" y="1400"/>
                    </a:lnTo>
                    <a:lnTo>
                      <a:pt x="364" y="1408"/>
                    </a:lnTo>
                    <a:lnTo>
                      <a:pt x="356" y="1414"/>
                    </a:lnTo>
                    <a:lnTo>
                      <a:pt x="356" y="1414"/>
                    </a:lnTo>
                    <a:lnTo>
                      <a:pt x="352" y="1416"/>
                    </a:lnTo>
                    <a:lnTo>
                      <a:pt x="350" y="1420"/>
                    </a:lnTo>
                    <a:lnTo>
                      <a:pt x="348" y="1422"/>
                    </a:lnTo>
                    <a:lnTo>
                      <a:pt x="350" y="1426"/>
                    </a:lnTo>
                    <a:lnTo>
                      <a:pt x="352" y="1428"/>
                    </a:lnTo>
                    <a:lnTo>
                      <a:pt x="354" y="1432"/>
                    </a:lnTo>
                    <a:lnTo>
                      <a:pt x="354" y="1432"/>
                    </a:lnTo>
                    <a:lnTo>
                      <a:pt x="362" y="1438"/>
                    </a:lnTo>
                    <a:lnTo>
                      <a:pt x="368" y="1440"/>
                    </a:lnTo>
                    <a:lnTo>
                      <a:pt x="376" y="1444"/>
                    </a:lnTo>
                    <a:lnTo>
                      <a:pt x="386" y="1444"/>
                    </a:lnTo>
                    <a:lnTo>
                      <a:pt x="398" y="1444"/>
                    </a:lnTo>
                    <a:lnTo>
                      <a:pt x="410" y="1440"/>
                    </a:lnTo>
                    <a:lnTo>
                      <a:pt x="422" y="1434"/>
                    </a:lnTo>
                    <a:lnTo>
                      <a:pt x="422" y="1434"/>
                    </a:lnTo>
                    <a:lnTo>
                      <a:pt x="428" y="1430"/>
                    </a:lnTo>
                    <a:lnTo>
                      <a:pt x="434" y="1430"/>
                    </a:lnTo>
                    <a:lnTo>
                      <a:pt x="442" y="1428"/>
                    </a:lnTo>
                    <a:lnTo>
                      <a:pt x="444" y="1424"/>
                    </a:lnTo>
                    <a:lnTo>
                      <a:pt x="448" y="1418"/>
                    </a:lnTo>
                    <a:lnTo>
                      <a:pt x="448" y="1418"/>
                    </a:lnTo>
                    <a:lnTo>
                      <a:pt x="458" y="1398"/>
                    </a:lnTo>
                    <a:lnTo>
                      <a:pt x="466" y="1370"/>
                    </a:lnTo>
                    <a:lnTo>
                      <a:pt x="474" y="1334"/>
                    </a:lnTo>
                    <a:lnTo>
                      <a:pt x="482" y="1288"/>
                    </a:lnTo>
                    <a:lnTo>
                      <a:pt x="488" y="1236"/>
                    </a:lnTo>
                    <a:lnTo>
                      <a:pt x="494" y="1174"/>
                    </a:lnTo>
                    <a:lnTo>
                      <a:pt x="498" y="1104"/>
                    </a:lnTo>
                    <a:lnTo>
                      <a:pt x="502" y="1022"/>
                    </a:lnTo>
                    <a:lnTo>
                      <a:pt x="502" y="1022"/>
                    </a:lnTo>
                    <a:lnTo>
                      <a:pt x="516" y="1030"/>
                    </a:lnTo>
                    <a:lnTo>
                      <a:pt x="532" y="1040"/>
                    </a:lnTo>
                    <a:lnTo>
                      <a:pt x="552" y="1050"/>
                    </a:lnTo>
                    <a:lnTo>
                      <a:pt x="576" y="1058"/>
                    </a:lnTo>
                    <a:lnTo>
                      <a:pt x="602" y="1062"/>
                    </a:lnTo>
                    <a:lnTo>
                      <a:pt x="616" y="1064"/>
                    </a:lnTo>
                    <a:lnTo>
                      <a:pt x="628" y="1064"/>
                    </a:lnTo>
                    <a:lnTo>
                      <a:pt x="642" y="1064"/>
                    </a:lnTo>
                    <a:lnTo>
                      <a:pt x="656" y="1060"/>
                    </a:lnTo>
                    <a:lnTo>
                      <a:pt x="668" y="1056"/>
                    </a:lnTo>
                    <a:lnTo>
                      <a:pt x="682" y="1050"/>
                    </a:lnTo>
                    <a:lnTo>
                      <a:pt x="682" y="1050"/>
                    </a:lnTo>
                    <a:lnTo>
                      <a:pt x="712" y="1034"/>
                    </a:lnTo>
                    <a:lnTo>
                      <a:pt x="742" y="1024"/>
                    </a:lnTo>
                    <a:lnTo>
                      <a:pt x="768" y="1016"/>
                    </a:lnTo>
                    <a:lnTo>
                      <a:pt x="790" y="1012"/>
                    </a:lnTo>
                    <a:lnTo>
                      <a:pt x="810" y="1008"/>
                    </a:lnTo>
                    <a:lnTo>
                      <a:pt x="824" y="1008"/>
                    </a:lnTo>
                    <a:lnTo>
                      <a:pt x="836" y="1008"/>
                    </a:lnTo>
                    <a:lnTo>
                      <a:pt x="836" y="1008"/>
                    </a:lnTo>
                    <a:lnTo>
                      <a:pt x="810" y="988"/>
                    </a:lnTo>
                    <a:lnTo>
                      <a:pt x="790" y="968"/>
                    </a:lnTo>
                    <a:lnTo>
                      <a:pt x="776" y="948"/>
                    </a:lnTo>
                    <a:lnTo>
                      <a:pt x="768" y="930"/>
                    </a:lnTo>
                    <a:lnTo>
                      <a:pt x="764" y="912"/>
                    </a:lnTo>
                    <a:lnTo>
                      <a:pt x="764" y="896"/>
                    </a:lnTo>
                    <a:lnTo>
                      <a:pt x="768" y="880"/>
                    </a:lnTo>
                    <a:lnTo>
                      <a:pt x="774" y="866"/>
                    </a:lnTo>
                    <a:lnTo>
                      <a:pt x="782" y="852"/>
                    </a:lnTo>
                    <a:lnTo>
                      <a:pt x="792" y="840"/>
                    </a:lnTo>
                    <a:lnTo>
                      <a:pt x="804" y="830"/>
                    </a:lnTo>
                    <a:lnTo>
                      <a:pt x="816" y="822"/>
                    </a:lnTo>
                    <a:lnTo>
                      <a:pt x="838" y="808"/>
                    </a:lnTo>
                    <a:lnTo>
                      <a:pt x="854" y="804"/>
                    </a:lnTo>
                    <a:lnTo>
                      <a:pt x="854" y="804"/>
                    </a:lnTo>
                    <a:lnTo>
                      <a:pt x="868" y="798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92" y="782"/>
                    </a:lnTo>
                    <a:lnTo>
                      <a:pt x="902" y="772"/>
                    </a:lnTo>
                    <a:lnTo>
                      <a:pt x="910" y="762"/>
                    </a:lnTo>
                    <a:lnTo>
                      <a:pt x="918" y="748"/>
                    </a:lnTo>
                    <a:lnTo>
                      <a:pt x="918" y="748"/>
                    </a:lnTo>
                    <a:lnTo>
                      <a:pt x="924" y="732"/>
                    </a:lnTo>
                    <a:lnTo>
                      <a:pt x="924" y="732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254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6" name="Freeform 24"/>
              <p:cNvSpPr>
                <a:spLocks noChangeAspect="1"/>
              </p:cNvSpPr>
              <p:nvPr/>
            </p:nvSpPr>
            <p:spPr bwMode="auto">
              <a:xfrm rot="4324833">
                <a:off x="8243059" y="5300272"/>
                <a:ext cx="474357" cy="1154204"/>
              </a:xfrm>
              <a:custGeom>
                <a:avLst/>
                <a:gdLst/>
                <a:ahLst/>
                <a:cxnLst>
                  <a:cxn ang="0">
                    <a:pos x="152" y="0"/>
                  </a:cxn>
                  <a:cxn ang="0">
                    <a:pos x="164" y="50"/>
                  </a:cxn>
                  <a:cxn ang="0">
                    <a:pos x="164" y="102"/>
                  </a:cxn>
                  <a:cxn ang="0">
                    <a:pos x="154" y="154"/>
                  </a:cxn>
                  <a:cxn ang="0">
                    <a:pos x="138" y="206"/>
                  </a:cxn>
                  <a:cxn ang="0">
                    <a:pos x="92" y="310"/>
                  </a:cxn>
                  <a:cxn ang="0">
                    <a:pos x="48" y="404"/>
                  </a:cxn>
                  <a:cxn ang="0">
                    <a:pos x="32" y="446"/>
                  </a:cxn>
                  <a:cxn ang="0">
                    <a:pos x="10" y="528"/>
                  </a:cxn>
                  <a:cxn ang="0">
                    <a:pos x="2" y="592"/>
                  </a:cxn>
                  <a:cxn ang="0">
                    <a:pos x="0" y="634"/>
                  </a:cxn>
                  <a:cxn ang="0">
                    <a:pos x="6" y="682"/>
                  </a:cxn>
                  <a:cxn ang="0">
                    <a:pos x="24" y="762"/>
                  </a:cxn>
                  <a:cxn ang="0">
                    <a:pos x="48" y="824"/>
                  </a:cxn>
                  <a:cxn ang="0">
                    <a:pos x="80" y="872"/>
                  </a:cxn>
                  <a:cxn ang="0">
                    <a:pos x="114" y="906"/>
                  </a:cxn>
                  <a:cxn ang="0">
                    <a:pos x="152" y="928"/>
                  </a:cxn>
                  <a:cxn ang="0">
                    <a:pos x="188" y="942"/>
                  </a:cxn>
                  <a:cxn ang="0">
                    <a:pos x="236" y="950"/>
                  </a:cxn>
                  <a:cxn ang="0">
                    <a:pos x="230" y="982"/>
                  </a:cxn>
                  <a:cxn ang="0">
                    <a:pos x="210" y="1050"/>
                  </a:cxn>
                  <a:cxn ang="0">
                    <a:pos x="186" y="1114"/>
                  </a:cxn>
                  <a:cxn ang="0">
                    <a:pos x="162" y="1150"/>
                  </a:cxn>
                  <a:cxn ang="0">
                    <a:pos x="142" y="1168"/>
                  </a:cxn>
                  <a:cxn ang="0">
                    <a:pos x="132" y="1174"/>
                  </a:cxn>
                  <a:cxn ang="0">
                    <a:pos x="126" y="1178"/>
                  </a:cxn>
                  <a:cxn ang="0">
                    <a:pos x="130" y="1188"/>
                  </a:cxn>
                  <a:cxn ang="0">
                    <a:pos x="134" y="1192"/>
                  </a:cxn>
                  <a:cxn ang="0">
                    <a:pos x="154" y="1202"/>
                  </a:cxn>
                  <a:cxn ang="0">
                    <a:pos x="172" y="1202"/>
                  </a:cxn>
                  <a:cxn ang="0">
                    <a:pos x="184" y="1198"/>
                  </a:cxn>
                  <a:cxn ang="0">
                    <a:pos x="194" y="1196"/>
                  </a:cxn>
                  <a:cxn ang="0">
                    <a:pos x="206" y="1188"/>
                  </a:cxn>
                  <a:cxn ang="0">
                    <a:pos x="214" y="1174"/>
                  </a:cxn>
                  <a:cxn ang="0">
                    <a:pos x="232" y="1134"/>
                  </a:cxn>
                  <a:cxn ang="0">
                    <a:pos x="262" y="1038"/>
                  </a:cxn>
                  <a:cxn ang="0">
                    <a:pos x="282" y="946"/>
                  </a:cxn>
                  <a:cxn ang="0">
                    <a:pos x="288" y="946"/>
                  </a:cxn>
                  <a:cxn ang="0">
                    <a:pos x="334" y="912"/>
                  </a:cxn>
                  <a:cxn ang="0">
                    <a:pos x="374" y="876"/>
                  </a:cxn>
                  <a:cxn ang="0">
                    <a:pos x="408" y="840"/>
                  </a:cxn>
                  <a:cxn ang="0">
                    <a:pos x="434" y="802"/>
                  </a:cxn>
                  <a:cxn ang="0">
                    <a:pos x="456" y="764"/>
                  </a:cxn>
                  <a:cxn ang="0">
                    <a:pos x="472" y="726"/>
                  </a:cxn>
                  <a:cxn ang="0">
                    <a:pos x="490" y="648"/>
                  </a:cxn>
                  <a:cxn ang="0">
                    <a:pos x="492" y="568"/>
                  </a:cxn>
                  <a:cxn ang="0">
                    <a:pos x="478" y="490"/>
                  </a:cxn>
                  <a:cxn ang="0">
                    <a:pos x="454" y="414"/>
                  </a:cxn>
                  <a:cxn ang="0">
                    <a:pos x="420" y="340"/>
                  </a:cxn>
                  <a:cxn ang="0">
                    <a:pos x="380" y="270"/>
                  </a:cxn>
                  <a:cxn ang="0">
                    <a:pos x="336" y="206"/>
                  </a:cxn>
                  <a:cxn ang="0">
                    <a:pos x="248" y="98"/>
                  </a:cxn>
                  <a:cxn ang="0">
                    <a:pos x="180" y="26"/>
                  </a:cxn>
                  <a:cxn ang="0">
                    <a:pos x="152" y="0"/>
                  </a:cxn>
                </a:cxnLst>
                <a:rect l="0" t="0" r="r" b="b"/>
                <a:pathLst>
                  <a:path w="494" h="1202">
                    <a:moveTo>
                      <a:pt x="152" y="0"/>
                    </a:moveTo>
                    <a:lnTo>
                      <a:pt x="152" y="0"/>
                    </a:lnTo>
                    <a:lnTo>
                      <a:pt x="160" y="26"/>
                    </a:lnTo>
                    <a:lnTo>
                      <a:pt x="164" y="50"/>
                    </a:lnTo>
                    <a:lnTo>
                      <a:pt x="166" y="76"/>
                    </a:lnTo>
                    <a:lnTo>
                      <a:pt x="164" y="102"/>
                    </a:lnTo>
                    <a:lnTo>
                      <a:pt x="160" y="128"/>
                    </a:lnTo>
                    <a:lnTo>
                      <a:pt x="154" y="154"/>
                    </a:lnTo>
                    <a:lnTo>
                      <a:pt x="148" y="180"/>
                    </a:lnTo>
                    <a:lnTo>
                      <a:pt x="138" y="206"/>
                    </a:lnTo>
                    <a:lnTo>
                      <a:pt x="116" y="258"/>
                    </a:lnTo>
                    <a:lnTo>
                      <a:pt x="92" y="310"/>
                    </a:lnTo>
                    <a:lnTo>
                      <a:pt x="70" y="358"/>
                    </a:lnTo>
                    <a:lnTo>
                      <a:pt x="48" y="404"/>
                    </a:lnTo>
                    <a:lnTo>
                      <a:pt x="48" y="404"/>
                    </a:lnTo>
                    <a:lnTo>
                      <a:pt x="32" y="446"/>
                    </a:lnTo>
                    <a:lnTo>
                      <a:pt x="18" y="488"/>
                    </a:lnTo>
                    <a:lnTo>
                      <a:pt x="10" y="528"/>
                    </a:lnTo>
                    <a:lnTo>
                      <a:pt x="4" y="562"/>
                    </a:lnTo>
                    <a:lnTo>
                      <a:pt x="2" y="592"/>
                    </a:lnTo>
                    <a:lnTo>
                      <a:pt x="0" y="614"/>
                    </a:lnTo>
                    <a:lnTo>
                      <a:pt x="0" y="634"/>
                    </a:lnTo>
                    <a:lnTo>
                      <a:pt x="0" y="634"/>
                    </a:lnTo>
                    <a:lnTo>
                      <a:pt x="6" y="682"/>
                    </a:lnTo>
                    <a:lnTo>
                      <a:pt x="14" y="724"/>
                    </a:lnTo>
                    <a:lnTo>
                      <a:pt x="24" y="762"/>
                    </a:lnTo>
                    <a:lnTo>
                      <a:pt x="36" y="796"/>
                    </a:lnTo>
                    <a:lnTo>
                      <a:pt x="48" y="824"/>
                    </a:lnTo>
                    <a:lnTo>
                      <a:pt x="64" y="850"/>
                    </a:lnTo>
                    <a:lnTo>
                      <a:pt x="80" y="872"/>
                    </a:lnTo>
                    <a:lnTo>
                      <a:pt x="96" y="890"/>
                    </a:lnTo>
                    <a:lnTo>
                      <a:pt x="114" y="906"/>
                    </a:lnTo>
                    <a:lnTo>
                      <a:pt x="132" y="918"/>
                    </a:lnTo>
                    <a:lnTo>
                      <a:pt x="152" y="928"/>
                    </a:lnTo>
                    <a:lnTo>
                      <a:pt x="170" y="936"/>
                    </a:lnTo>
                    <a:lnTo>
                      <a:pt x="188" y="942"/>
                    </a:lnTo>
                    <a:lnTo>
                      <a:pt x="204" y="946"/>
                    </a:lnTo>
                    <a:lnTo>
                      <a:pt x="236" y="950"/>
                    </a:lnTo>
                    <a:lnTo>
                      <a:pt x="236" y="950"/>
                    </a:lnTo>
                    <a:lnTo>
                      <a:pt x="230" y="982"/>
                    </a:lnTo>
                    <a:lnTo>
                      <a:pt x="220" y="1016"/>
                    </a:lnTo>
                    <a:lnTo>
                      <a:pt x="210" y="1050"/>
                    </a:lnTo>
                    <a:lnTo>
                      <a:pt x="200" y="1082"/>
                    </a:lnTo>
                    <a:lnTo>
                      <a:pt x="186" y="1114"/>
                    </a:lnTo>
                    <a:lnTo>
                      <a:pt x="170" y="1140"/>
                    </a:lnTo>
                    <a:lnTo>
                      <a:pt x="162" y="1150"/>
                    </a:lnTo>
                    <a:lnTo>
                      <a:pt x="152" y="1160"/>
                    </a:lnTo>
                    <a:lnTo>
                      <a:pt x="142" y="1168"/>
                    </a:lnTo>
                    <a:lnTo>
                      <a:pt x="132" y="1174"/>
                    </a:lnTo>
                    <a:lnTo>
                      <a:pt x="132" y="1174"/>
                    </a:lnTo>
                    <a:lnTo>
                      <a:pt x="130" y="1176"/>
                    </a:lnTo>
                    <a:lnTo>
                      <a:pt x="126" y="1178"/>
                    </a:lnTo>
                    <a:lnTo>
                      <a:pt x="126" y="1182"/>
                    </a:lnTo>
                    <a:lnTo>
                      <a:pt x="130" y="1188"/>
                    </a:lnTo>
                    <a:lnTo>
                      <a:pt x="130" y="1188"/>
                    </a:lnTo>
                    <a:lnTo>
                      <a:pt x="134" y="1192"/>
                    </a:lnTo>
                    <a:lnTo>
                      <a:pt x="146" y="1200"/>
                    </a:lnTo>
                    <a:lnTo>
                      <a:pt x="154" y="1202"/>
                    </a:lnTo>
                    <a:lnTo>
                      <a:pt x="162" y="1202"/>
                    </a:lnTo>
                    <a:lnTo>
                      <a:pt x="172" y="1202"/>
                    </a:lnTo>
                    <a:lnTo>
                      <a:pt x="184" y="1198"/>
                    </a:lnTo>
                    <a:lnTo>
                      <a:pt x="184" y="1198"/>
                    </a:lnTo>
                    <a:lnTo>
                      <a:pt x="190" y="1196"/>
                    </a:lnTo>
                    <a:lnTo>
                      <a:pt x="194" y="1196"/>
                    </a:lnTo>
                    <a:lnTo>
                      <a:pt x="200" y="1194"/>
                    </a:lnTo>
                    <a:lnTo>
                      <a:pt x="206" y="1188"/>
                    </a:lnTo>
                    <a:lnTo>
                      <a:pt x="206" y="1188"/>
                    </a:lnTo>
                    <a:lnTo>
                      <a:pt x="214" y="1174"/>
                    </a:lnTo>
                    <a:lnTo>
                      <a:pt x="224" y="1156"/>
                    </a:lnTo>
                    <a:lnTo>
                      <a:pt x="232" y="1134"/>
                    </a:lnTo>
                    <a:lnTo>
                      <a:pt x="242" y="1108"/>
                    </a:lnTo>
                    <a:lnTo>
                      <a:pt x="262" y="1038"/>
                    </a:lnTo>
                    <a:lnTo>
                      <a:pt x="282" y="946"/>
                    </a:lnTo>
                    <a:lnTo>
                      <a:pt x="282" y="946"/>
                    </a:lnTo>
                    <a:lnTo>
                      <a:pt x="288" y="946"/>
                    </a:lnTo>
                    <a:lnTo>
                      <a:pt x="288" y="946"/>
                    </a:lnTo>
                    <a:lnTo>
                      <a:pt x="312" y="928"/>
                    </a:lnTo>
                    <a:lnTo>
                      <a:pt x="334" y="912"/>
                    </a:lnTo>
                    <a:lnTo>
                      <a:pt x="354" y="894"/>
                    </a:lnTo>
                    <a:lnTo>
                      <a:pt x="374" y="876"/>
                    </a:lnTo>
                    <a:lnTo>
                      <a:pt x="392" y="858"/>
                    </a:lnTo>
                    <a:lnTo>
                      <a:pt x="408" y="840"/>
                    </a:lnTo>
                    <a:lnTo>
                      <a:pt x="422" y="822"/>
                    </a:lnTo>
                    <a:lnTo>
                      <a:pt x="434" y="802"/>
                    </a:lnTo>
                    <a:lnTo>
                      <a:pt x="446" y="784"/>
                    </a:lnTo>
                    <a:lnTo>
                      <a:pt x="456" y="764"/>
                    </a:lnTo>
                    <a:lnTo>
                      <a:pt x="466" y="746"/>
                    </a:lnTo>
                    <a:lnTo>
                      <a:pt x="472" y="726"/>
                    </a:lnTo>
                    <a:lnTo>
                      <a:pt x="484" y="688"/>
                    </a:lnTo>
                    <a:lnTo>
                      <a:pt x="490" y="648"/>
                    </a:lnTo>
                    <a:lnTo>
                      <a:pt x="494" y="608"/>
                    </a:lnTo>
                    <a:lnTo>
                      <a:pt x="492" y="568"/>
                    </a:lnTo>
                    <a:lnTo>
                      <a:pt x="486" y="530"/>
                    </a:lnTo>
                    <a:lnTo>
                      <a:pt x="478" y="490"/>
                    </a:lnTo>
                    <a:lnTo>
                      <a:pt x="468" y="452"/>
                    </a:lnTo>
                    <a:lnTo>
                      <a:pt x="454" y="414"/>
                    </a:lnTo>
                    <a:lnTo>
                      <a:pt x="438" y="376"/>
                    </a:lnTo>
                    <a:lnTo>
                      <a:pt x="420" y="340"/>
                    </a:lnTo>
                    <a:lnTo>
                      <a:pt x="400" y="304"/>
                    </a:lnTo>
                    <a:lnTo>
                      <a:pt x="380" y="270"/>
                    </a:lnTo>
                    <a:lnTo>
                      <a:pt x="358" y="238"/>
                    </a:lnTo>
                    <a:lnTo>
                      <a:pt x="336" y="206"/>
                    </a:lnTo>
                    <a:lnTo>
                      <a:pt x="290" y="148"/>
                    </a:lnTo>
                    <a:lnTo>
                      <a:pt x="248" y="98"/>
                    </a:lnTo>
                    <a:lnTo>
                      <a:pt x="210" y="58"/>
                    </a:lnTo>
                    <a:lnTo>
                      <a:pt x="180" y="26"/>
                    </a:lnTo>
                    <a:lnTo>
                      <a:pt x="152" y="0"/>
                    </a:lnTo>
                    <a:lnTo>
                      <a:pt x="152" y="0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7" name="Freeform 28"/>
              <p:cNvSpPr>
                <a:spLocks noChangeAspect="1"/>
              </p:cNvSpPr>
              <p:nvPr/>
            </p:nvSpPr>
            <p:spPr bwMode="auto">
              <a:xfrm rot="19659348">
                <a:off x="7187072" y="3993953"/>
                <a:ext cx="942538" cy="1486797"/>
              </a:xfrm>
              <a:custGeom>
                <a:avLst/>
                <a:gdLst/>
                <a:ahLst/>
                <a:cxnLst>
                  <a:cxn ang="0">
                    <a:pos x="1140" y="784"/>
                  </a:cxn>
                  <a:cxn ang="0">
                    <a:pos x="1090" y="812"/>
                  </a:cxn>
                  <a:cxn ang="0">
                    <a:pos x="1052" y="766"/>
                  </a:cxn>
                  <a:cxn ang="0">
                    <a:pos x="956" y="774"/>
                  </a:cxn>
                  <a:cxn ang="0">
                    <a:pos x="842" y="848"/>
                  </a:cxn>
                  <a:cxn ang="0">
                    <a:pos x="824" y="848"/>
                  </a:cxn>
                  <a:cxn ang="0">
                    <a:pos x="928" y="698"/>
                  </a:cxn>
                  <a:cxn ang="0">
                    <a:pos x="952" y="538"/>
                  </a:cxn>
                  <a:cxn ang="0">
                    <a:pos x="898" y="354"/>
                  </a:cxn>
                  <a:cxn ang="0">
                    <a:pos x="792" y="312"/>
                  </a:cxn>
                  <a:cxn ang="0">
                    <a:pos x="688" y="238"/>
                  </a:cxn>
                  <a:cxn ang="0">
                    <a:pos x="600" y="68"/>
                  </a:cxn>
                  <a:cxn ang="0">
                    <a:pos x="592" y="0"/>
                  </a:cxn>
                  <a:cxn ang="0">
                    <a:pos x="558" y="150"/>
                  </a:cxn>
                  <a:cxn ang="0">
                    <a:pos x="452" y="278"/>
                  </a:cxn>
                  <a:cxn ang="0">
                    <a:pos x="322" y="338"/>
                  </a:cxn>
                  <a:cxn ang="0">
                    <a:pos x="252" y="452"/>
                  </a:cxn>
                  <a:cxn ang="0">
                    <a:pos x="234" y="628"/>
                  </a:cxn>
                  <a:cxn ang="0">
                    <a:pos x="320" y="786"/>
                  </a:cxn>
                  <a:cxn ang="0">
                    <a:pos x="356" y="856"/>
                  </a:cxn>
                  <a:cxn ang="0">
                    <a:pos x="288" y="804"/>
                  </a:cxn>
                  <a:cxn ang="0">
                    <a:pos x="174" y="760"/>
                  </a:cxn>
                  <a:cxn ang="0">
                    <a:pos x="110" y="782"/>
                  </a:cxn>
                  <a:cxn ang="0">
                    <a:pos x="84" y="810"/>
                  </a:cxn>
                  <a:cxn ang="0">
                    <a:pos x="18" y="742"/>
                  </a:cxn>
                  <a:cxn ang="0">
                    <a:pos x="6" y="734"/>
                  </a:cxn>
                  <a:cxn ang="0">
                    <a:pos x="4" y="942"/>
                  </a:cxn>
                  <a:cxn ang="0">
                    <a:pos x="52" y="1018"/>
                  </a:cxn>
                  <a:cxn ang="0">
                    <a:pos x="118" y="1050"/>
                  </a:cxn>
                  <a:cxn ang="0">
                    <a:pos x="200" y="1124"/>
                  </a:cxn>
                  <a:cxn ang="0">
                    <a:pos x="208" y="1206"/>
                  </a:cxn>
                  <a:cxn ang="0">
                    <a:pos x="154" y="1282"/>
                  </a:cxn>
                  <a:cxn ang="0">
                    <a:pos x="178" y="1312"/>
                  </a:cxn>
                  <a:cxn ang="0">
                    <a:pos x="338" y="1372"/>
                  </a:cxn>
                  <a:cxn ang="0">
                    <a:pos x="448" y="1374"/>
                  </a:cxn>
                  <a:cxn ang="0">
                    <a:pos x="558" y="1324"/>
                  </a:cxn>
                  <a:cxn ang="0">
                    <a:pos x="540" y="1616"/>
                  </a:cxn>
                  <a:cxn ang="0">
                    <a:pos x="474" y="1806"/>
                  </a:cxn>
                  <a:cxn ang="0">
                    <a:pos x="434" y="1842"/>
                  </a:cxn>
                  <a:cxn ang="0">
                    <a:pos x="450" y="1864"/>
                  </a:cxn>
                  <a:cxn ang="0">
                    <a:pos x="528" y="1860"/>
                  </a:cxn>
                  <a:cxn ang="0">
                    <a:pos x="554" y="1852"/>
                  </a:cxn>
                  <a:cxn ang="0">
                    <a:pos x="596" y="1730"/>
                  </a:cxn>
                  <a:cxn ang="0">
                    <a:pos x="634" y="1326"/>
                  </a:cxn>
                  <a:cxn ang="0">
                    <a:pos x="762" y="1380"/>
                  </a:cxn>
                  <a:cxn ang="0">
                    <a:pos x="866" y="1362"/>
                  </a:cxn>
                  <a:cxn ang="0">
                    <a:pos x="1032" y="1310"/>
                  </a:cxn>
                  <a:cxn ang="0">
                    <a:pos x="1018" y="1268"/>
                  </a:cxn>
                  <a:cxn ang="0">
                    <a:pos x="974" y="1194"/>
                  </a:cxn>
                  <a:cxn ang="0">
                    <a:pos x="996" y="1106"/>
                  </a:cxn>
                  <a:cxn ang="0">
                    <a:pos x="1080" y="1046"/>
                  </a:cxn>
                  <a:cxn ang="0">
                    <a:pos x="1148" y="1006"/>
                  </a:cxn>
                  <a:cxn ang="0">
                    <a:pos x="1186" y="920"/>
                  </a:cxn>
                  <a:cxn ang="0">
                    <a:pos x="1178" y="724"/>
                  </a:cxn>
                </a:cxnLst>
                <a:rect l="0" t="0" r="r" b="b"/>
                <a:pathLst>
                  <a:path w="1188" h="1874">
                    <a:moveTo>
                      <a:pt x="1170" y="730"/>
                    </a:moveTo>
                    <a:lnTo>
                      <a:pt x="1170" y="730"/>
                    </a:lnTo>
                    <a:lnTo>
                      <a:pt x="1168" y="742"/>
                    </a:lnTo>
                    <a:lnTo>
                      <a:pt x="1164" y="752"/>
                    </a:lnTo>
                    <a:lnTo>
                      <a:pt x="1154" y="768"/>
                    </a:lnTo>
                    <a:lnTo>
                      <a:pt x="1140" y="784"/>
                    </a:lnTo>
                    <a:lnTo>
                      <a:pt x="1126" y="796"/>
                    </a:lnTo>
                    <a:lnTo>
                      <a:pt x="1114" y="804"/>
                    </a:lnTo>
                    <a:lnTo>
                      <a:pt x="1102" y="810"/>
                    </a:lnTo>
                    <a:lnTo>
                      <a:pt x="1092" y="816"/>
                    </a:lnTo>
                    <a:lnTo>
                      <a:pt x="1092" y="816"/>
                    </a:lnTo>
                    <a:lnTo>
                      <a:pt x="1090" y="812"/>
                    </a:lnTo>
                    <a:lnTo>
                      <a:pt x="1088" y="802"/>
                    </a:lnTo>
                    <a:lnTo>
                      <a:pt x="1080" y="790"/>
                    </a:lnTo>
                    <a:lnTo>
                      <a:pt x="1076" y="782"/>
                    </a:lnTo>
                    <a:lnTo>
                      <a:pt x="1068" y="776"/>
                    </a:lnTo>
                    <a:lnTo>
                      <a:pt x="1060" y="770"/>
                    </a:lnTo>
                    <a:lnTo>
                      <a:pt x="1052" y="766"/>
                    </a:lnTo>
                    <a:lnTo>
                      <a:pt x="1040" y="762"/>
                    </a:lnTo>
                    <a:lnTo>
                      <a:pt x="1028" y="760"/>
                    </a:lnTo>
                    <a:lnTo>
                      <a:pt x="1012" y="760"/>
                    </a:lnTo>
                    <a:lnTo>
                      <a:pt x="996" y="762"/>
                    </a:lnTo>
                    <a:lnTo>
                      <a:pt x="976" y="768"/>
                    </a:lnTo>
                    <a:lnTo>
                      <a:pt x="956" y="774"/>
                    </a:lnTo>
                    <a:lnTo>
                      <a:pt x="956" y="774"/>
                    </a:lnTo>
                    <a:lnTo>
                      <a:pt x="924" y="790"/>
                    </a:lnTo>
                    <a:lnTo>
                      <a:pt x="898" y="804"/>
                    </a:lnTo>
                    <a:lnTo>
                      <a:pt x="878" y="818"/>
                    </a:lnTo>
                    <a:lnTo>
                      <a:pt x="862" y="830"/>
                    </a:lnTo>
                    <a:lnTo>
                      <a:pt x="842" y="848"/>
                    </a:lnTo>
                    <a:lnTo>
                      <a:pt x="836" y="854"/>
                    </a:lnTo>
                    <a:lnTo>
                      <a:pt x="830" y="856"/>
                    </a:lnTo>
                    <a:lnTo>
                      <a:pt x="830" y="856"/>
                    </a:lnTo>
                    <a:lnTo>
                      <a:pt x="826" y="856"/>
                    </a:lnTo>
                    <a:lnTo>
                      <a:pt x="824" y="854"/>
                    </a:lnTo>
                    <a:lnTo>
                      <a:pt x="824" y="848"/>
                    </a:lnTo>
                    <a:lnTo>
                      <a:pt x="824" y="848"/>
                    </a:lnTo>
                    <a:lnTo>
                      <a:pt x="838" y="828"/>
                    </a:lnTo>
                    <a:lnTo>
                      <a:pt x="866" y="786"/>
                    </a:lnTo>
                    <a:lnTo>
                      <a:pt x="920" y="710"/>
                    </a:lnTo>
                    <a:lnTo>
                      <a:pt x="920" y="710"/>
                    </a:lnTo>
                    <a:lnTo>
                      <a:pt x="928" y="698"/>
                    </a:lnTo>
                    <a:lnTo>
                      <a:pt x="936" y="686"/>
                    </a:lnTo>
                    <a:lnTo>
                      <a:pt x="946" y="658"/>
                    </a:lnTo>
                    <a:lnTo>
                      <a:pt x="952" y="628"/>
                    </a:lnTo>
                    <a:lnTo>
                      <a:pt x="956" y="598"/>
                    </a:lnTo>
                    <a:lnTo>
                      <a:pt x="956" y="568"/>
                    </a:lnTo>
                    <a:lnTo>
                      <a:pt x="952" y="538"/>
                    </a:lnTo>
                    <a:lnTo>
                      <a:pt x="948" y="508"/>
                    </a:lnTo>
                    <a:lnTo>
                      <a:pt x="942" y="478"/>
                    </a:lnTo>
                    <a:lnTo>
                      <a:pt x="934" y="452"/>
                    </a:lnTo>
                    <a:lnTo>
                      <a:pt x="926" y="426"/>
                    </a:lnTo>
                    <a:lnTo>
                      <a:pt x="910" y="384"/>
                    </a:lnTo>
                    <a:lnTo>
                      <a:pt x="898" y="354"/>
                    </a:lnTo>
                    <a:lnTo>
                      <a:pt x="892" y="344"/>
                    </a:lnTo>
                    <a:lnTo>
                      <a:pt x="892" y="344"/>
                    </a:lnTo>
                    <a:lnTo>
                      <a:pt x="864" y="338"/>
                    </a:lnTo>
                    <a:lnTo>
                      <a:pt x="838" y="330"/>
                    </a:lnTo>
                    <a:lnTo>
                      <a:pt x="814" y="322"/>
                    </a:lnTo>
                    <a:lnTo>
                      <a:pt x="792" y="312"/>
                    </a:lnTo>
                    <a:lnTo>
                      <a:pt x="770" y="302"/>
                    </a:lnTo>
                    <a:lnTo>
                      <a:pt x="752" y="290"/>
                    </a:lnTo>
                    <a:lnTo>
                      <a:pt x="734" y="278"/>
                    </a:lnTo>
                    <a:lnTo>
                      <a:pt x="716" y="266"/>
                    </a:lnTo>
                    <a:lnTo>
                      <a:pt x="702" y="252"/>
                    </a:lnTo>
                    <a:lnTo>
                      <a:pt x="688" y="238"/>
                    </a:lnTo>
                    <a:lnTo>
                      <a:pt x="664" y="210"/>
                    </a:lnTo>
                    <a:lnTo>
                      <a:pt x="644" y="180"/>
                    </a:lnTo>
                    <a:lnTo>
                      <a:pt x="628" y="150"/>
                    </a:lnTo>
                    <a:lnTo>
                      <a:pt x="616" y="122"/>
                    </a:lnTo>
                    <a:lnTo>
                      <a:pt x="608" y="94"/>
                    </a:lnTo>
                    <a:lnTo>
                      <a:pt x="600" y="68"/>
                    </a:lnTo>
                    <a:lnTo>
                      <a:pt x="596" y="46"/>
                    </a:lnTo>
                    <a:lnTo>
                      <a:pt x="594" y="12"/>
                    </a:lnTo>
                    <a:lnTo>
                      <a:pt x="594" y="0"/>
                    </a:lnTo>
                    <a:lnTo>
                      <a:pt x="594" y="4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92" y="12"/>
                    </a:lnTo>
                    <a:lnTo>
                      <a:pt x="590" y="46"/>
                    </a:lnTo>
                    <a:lnTo>
                      <a:pt x="586" y="68"/>
                    </a:lnTo>
                    <a:lnTo>
                      <a:pt x="578" y="94"/>
                    </a:lnTo>
                    <a:lnTo>
                      <a:pt x="570" y="122"/>
                    </a:lnTo>
                    <a:lnTo>
                      <a:pt x="558" y="150"/>
                    </a:lnTo>
                    <a:lnTo>
                      <a:pt x="542" y="180"/>
                    </a:lnTo>
                    <a:lnTo>
                      <a:pt x="522" y="210"/>
                    </a:lnTo>
                    <a:lnTo>
                      <a:pt x="498" y="238"/>
                    </a:lnTo>
                    <a:lnTo>
                      <a:pt x="484" y="252"/>
                    </a:lnTo>
                    <a:lnTo>
                      <a:pt x="470" y="266"/>
                    </a:lnTo>
                    <a:lnTo>
                      <a:pt x="452" y="278"/>
                    </a:lnTo>
                    <a:lnTo>
                      <a:pt x="434" y="290"/>
                    </a:lnTo>
                    <a:lnTo>
                      <a:pt x="416" y="302"/>
                    </a:lnTo>
                    <a:lnTo>
                      <a:pt x="394" y="312"/>
                    </a:lnTo>
                    <a:lnTo>
                      <a:pt x="372" y="322"/>
                    </a:lnTo>
                    <a:lnTo>
                      <a:pt x="348" y="330"/>
                    </a:lnTo>
                    <a:lnTo>
                      <a:pt x="322" y="338"/>
                    </a:lnTo>
                    <a:lnTo>
                      <a:pt x="294" y="344"/>
                    </a:lnTo>
                    <a:lnTo>
                      <a:pt x="294" y="344"/>
                    </a:lnTo>
                    <a:lnTo>
                      <a:pt x="288" y="354"/>
                    </a:lnTo>
                    <a:lnTo>
                      <a:pt x="276" y="384"/>
                    </a:lnTo>
                    <a:lnTo>
                      <a:pt x="260" y="426"/>
                    </a:lnTo>
                    <a:lnTo>
                      <a:pt x="252" y="452"/>
                    </a:lnTo>
                    <a:lnTo>
                      <a:pt x="244" y="478"/>
                    </a:lnTo>
                    <a:lnTo>
                      <a:pt x="238" y="508"/>
                    </a:lnTo>
                    <a:lnTo>
                      <a:pt x="234" y="538"/>
                    </a:lnTo>
                    <a:lnTo>
                      <a:pt x="230" y="568"/>
                    </a:lnTo>
                    <a:lnTo>
                      <a:pt x="230" y="598"/>
                    </a:lnTo>
                    <a:lnTo>
                      <a:pt x="234" y="628"/>
                    </a:lnTo>
                    <a:lnTo>
                      <a:pt x="240" y="658"/>
                    </a:lnTo>
                    <a:lnTo>
                      <a:pt x="250" y="686"/>
                    </a:lnTo>
                    <a:lnTo>
                      <a:pt x="258" y="698"/>
                    </a:lnTo>
                    <a:lnTo>
                      <a:pt x="266" y="710"/>
                    </a:lnTo>
                    <a:lnTo>
                      <a:pt x="266" y="710"/>
                    </a:lnTo>
                    <a:lnTo>
                      <a:pt x="320" y="786"/>
                    </a:lnTo>
                    <a:lnTo>
                      <a:pt x="348" y="828"/>
                    </a:lnTo>
                    <a:lnTo>
                      <a:pt x="362" y="848"/>
                    </a:lnTo>
                    <a:lnTo>
                      <a:pt x="362" y="848"/>
                    </a:lnTo>
                    <a:lnTo>
                      <a:pt x="362" y="854"/>
                    </a:lnTo>
                    <a:lnTo>
                      <a:pt x="360" y="856"/>
                    </a:lnTo>
                    <a:lnTo>
                      <a:pt x="356" y="856"/>
                    </a:lnTo>
                    <a:lnTo>
                      <a:pt x="356" y="856"/>
                    </a:lnTo>
                    <a:lnTo>
                      <a:pt x="350" y="854"/>
                    </a:lnTo>
                    <a:lnTo>
                      <a:pt x="344" y="848"/>
                    </a:lnTo>
                    <a:lnTo>
                      <a:pt x="324" y="830"/>
                    </a:lnTo>
                    <a:lnTo>
                      <a:pt x="308" y="818"/>
                    </a:lnTo>
                    <a:lnTo>
                      <a:pt x="288" y="804"/>
                    </a:lnTo>
                    <a:lnTo>
                      <a:pt x="262" y="790"/>
                    </a:lnTo>
                    <a:lnTo>
                      <a:pt x="230" y="774"/>
                    </a:lnTo>
                    <a:lnTo>
                      <a:pt x="230" y="774"/>
                    </a:lnTo>
                    <a:lnTo>
                      <a:pt x="210" y="768"/>
                    </a:lnTo>
                    <a:lnTo>
                      <a:pt x="190" y="762"/>
                    </a:lnTo>
                    <a:lnTo>
                      <a:pt x="174" y="760"/>
                    </a:lnTo>
                    <a:lnTo>
                      <a:pt x="158" y="760"/>
                    </a:lnTo>
                    <a:lnTo>
                      <a:pt x="146" y="762"/>
                    </a:lnTo>
                    <a:lnTo>
                      <a:pt x="134" y="766"/>
                    </a:lnTo>
                    <a:lnTo>
                      <a:pt x="126" y="770"/>
                    </a:lnTo>
                    <a:lnTo>
                      <a:pt x="118" y="776"/>
                    </a:lnTo>
                    <a:lnTo>
                      <a:pt x="110" y="782"/>
                    </a:lnTo>
                    <a:lnTo>
                      <a:pt x="106" y="790"/>
                    </a:lnTo>
                    <a:lnTo>
                      <a:pt x="98" y="802"/>
                    </a:lnTo>
                    <a:lnTo>
                      <a:pt x="96" y="812"/>
                    </a:lnTo>
                    <a:lnTo>
                      <a:pt x="94" y="816"/>
                    </a:lnTo>
                    <a:lnTo>
                      <a:pt x="94" y="816"/>
                    </a:lnTo>
                    <a:lnTo>
                      <a:pt x="84" y="810"/>
                    </a:lnTo>
                    <a:lnTo>
                      <a:pt x="72" y="804"/>
                    </a:lnTo>
                    <a:lnTo>
                      <a:pt x="60" y="796"/>
                    </a:lnTo>
                    <a:lnTo>
                      <a:pt x="46" y="784"/>
                    </a:lnTo>
                    <a:lnTo>
                      <a:pt x="34" y="768"/>
                    </a:lnTo>
                    <a:lnTo>
                      <a:pt x="22" y="752"/>
                    </a:lnTo>
                    <a:lnTo>
                      <a:pt x="18" y="742"/>
                    </a:lnTo>
                    <a:lnTo>
                      <a:pt x="16" y="730"/>
                    </a:lnTo>
                    <a:lnTo>
                      <a:pt x="16" y="730"/>
                    </a:lnTo>
                    <a:lnTo>
                      <a:pt x="14" y="722"/>
                    </a:lnTo>
                    <a:lnTo>
                      <a:pt x="10" y="722"/>
                    </a:lnTo>
                    <a:lnTo>
                      <a:pt x="8" y="724"/>
                    </a:lnTo>
                    <a:lnTo>
                      <a:pt x="6" y="734"/>
                    </a:lnTo>
                    <a:lnTo>
                      <a:pt x="4" y="762"/>
                    </a:lnTo>
                    <a:lnTo>
                      <a:pt x="0" y="800"/>
                    </a:lnTo>
                    <a:lnTo>
                      <a:pt x="0" y="842"/>
                    </a:lnTo>
                    <a:lnTo>
                      <a:pt x="0" y="884"/>
                    </a:lnTo>
                    <a:lnTo>
                      <a:pt x="0" y="920"/>
                    </a:lnTo>
                    <a:lnTo>
                      <a:pt x="4" y="942"/>
                    </a:lnTo>
                    <a:lnTo>
                      <a:pt x="4" y="942"/>
                    </a:lnTo>
                    <a:lnTo>
                      <a:pt x="8" y="958"/>
                    </a:lnTo>
                    <a:lnTo>
                      <a:pt x="16" y="974"/>
                    </a:lnTo>
                    <a:lnTo>
                      <a:pt x="26" y="990"/>
                    </a:lnTo>
                    <a:lnTo>
                      <a:pt x="38" y="1006"/>
                    </a:lnTo>
                    <a:lnTo>
                      <a:pt x="52" y="1018"/>
                    </a:lnTo>
                    <a:lnTo>
                      <a:pt x="66" y="1030"/>
                    </a:lnTo>
                    <a:lnTo>
                      <a:pt x="80" y="1038"/>
                    </a:lnTo>
                    <a:lnTo>
                      <a:pt x="96" y="1042"/>
                    </a:lnTo>
                    <a:lnTo>
                      <a:pt x="96" y="1042"/>
                    </a:lnTo>
                    <a:lnTo>
                      <a:pt x="106" y="1046"/>
                    </a:lnTo>
                    <a:lnTo>
                      <a:pt x="118" y="1050"/>
                    </a:lnTo>
                    <a:lnTo>
                      <a:pt x="132" y="1058"/>
                    </a:lnTo>
                    <a:lnTo>
                      <a:pt x="146" y="1066"/>
                    </a:lnTo>
                    <a:lnTo>
                      <a:pt x="162" y="1078"/>
                    </a:lnTo>
                    <a:lnTo>
                      <a:pt x="176" y="1092"/>
                    </a:lnTo>
                    <a:lnTo>
                      <a:pt x="190" y="1106"/>
                    </a:lnTo>
                    <a:lnTo>
                      <a:pt x="200" y="1124"/>
                    </a:lnTo>
                    <a:lnTo>
                      <a:pt x="210" y="1142"/>
                    </a:lnTo>
                    <a:lnTo>
                      <a:pt x="214" y="1162"/>
                    </a:lnTo>
                    <a:lnTo>
                      <a:pt x="214" y="1172"/>
                    </a:lnTo>
                    <a:lnTo>
                      <a:pt x="214" y="1184"/>
                    </a:lnTo>
                    <a:lnTo>
                      <a:pt x="212" y="1194"/>
                    </a:lnTo>
                    <a:lnTo>
                      <a:pt x="208" y="1206"/>
                    </a:lnTo>
                    <a:lnTo>
                      <a:pt x="204" y="1218"/>
                    </a:lnTo>
                    <a:lnTo>
                      <a:pt x="198" y="1230"/>
                    </a:lnTo>
                    <a:lnTo>
                      <a:pt x="190" y="1242"/>
                    </a:lnTo>
                    <a:lnTo>
                      <a:pt x="180" y="1256"/>
                    </a:lnTo>
                    <a:lnTo>
                      <a:pt x="168" y="1268"/>
                    </a:lnTo>
                    <a:lnTo>
                      <a:pt x="154" y="1282"/>
                    </a:lnTo>
                    <a:lnTo>
                      <a:pt x="138" y="1294"/>
                    </a:lnTo>
                    <a:lnTo>
                      <a:pt x="120" y="1308"/>
                    </a:lnTo>
                    <a:lnTo>
                      <a:pt x="120" y="1308"/>
                    </a:lnTo>
                    <a:lnTo>
                      <a:pt x="136" y="1308"/>
                    </a:lnTo>
                    <a:lnTo>
                      <a:pt x="154" y="1310"/>
                    </a:lnTo>
                    <a:lnTo>
                      <a:pt x="178" y="1312"/>
                    </a:lnTo>
                    <a:lnTo>
                      <a:pt x="208" y="1318"/>
                    </a:lnTo>
                    <a:lnTo>
                      <a:pt x="242" y="1328"/>
                    </a:lnTo>
                    <a:lnTo>
                      <a:pt x="280" y="1342"/>
                    </a:lnTo>
                    <a:lnTo>
                      <a:pt x="320" y="1362"/>
                    </a:lnTo>
                    <a:lnTo>
                      <a:pt x="320" y="1362"/>
                    </a:lnTo>
                    <a:lnTo>
                      <a:pt x="338" y="1372"/>
                    </a:lnTo>
                    <a:lnTo>
                      <a:pt x="356" y="1376"/>
                    </a:lnTo>
                    <a:lnTo>
                      <a:pt x="374" y="1380"/>
                    </a:lnTo>
                    <a:lnTo>
                      <a:pt x="394" y="1382"/>
                    </a:lnTo>
                    <a:lnTo>
                      <a:pt x="412" y="1380"/>
                    </a:lnTo>
                    <a:lnTo>
                      <a:pt x="430" y="1378"/>
                    </a:lnTo>
                    <a:lnTo>
                      <a:pt x="448" y="1374"/>
                    </a:lnTo>
                    <a:lnTo>
                      <a:pt x="464" y="1370"/>
                    </a:lnTo>
                    <a:lnTo>
                      <a:pt x="496" y="1358"/>
                    </a:lnTo>
                    <a:lnTo>
                      <a:pt x="522" y="1344"/>
                    </a:lnTo>
                    <a:lnTo>
                      <a:pt x="544" y="1332"/>
                    </a:lnTo>
                    <a:lnTo>
                      <a:pt x="558" y="1324"/>
                    </a:lnTo>
                    <a:lnTo>
                      <a:pt x="558" y="1324"/>
                    </a:lnTo>
                    <a:lnTo>
                      <a:pt x="558" y="1362"/>
                    </a:lnTo>
                    <a:lnTo>
                      <a:pt x="558" y="1422"/>
                    </a:lnTo>
                    <a:lnTo>
                      <a:pt x="554" y="1496"/>
                    </a:lnTo>
                    <a:lnTo>
                      <a:pt x="550" y="1534"/>
                    </a:lnTo>
                    <a:lnTo>
                      <a:pt x="546" y="1576"/>
                    </a:lnTo>
                    <a:lnTo>
                      <a:pt x="540" y="1616"/>
                    </a:lnTo>
                    <a:lnTo>
                      <a:pt x="532" y="1656"/>
                    </a:lnTo>
                    <a:lnTo>
                      <a:pt x="524" y="1696"/>
                    </a:lnTo>
                    <a:lnTo>
                      <a:pt x="512" y="1732"/>
                    </a:lnTo>
                    <a:lnTo>
                      <a:pt x="498" y="1764"/>
                    </a:lnTo>
                    <a:lnTo>
                      <a:pt x="482" y="1794"/>
                    </a:lnTo>
                    <a:lnTo>
                      <a:pt x="474" y="1806"/>
                    </a:lnTo>
                    <a:lnTo>
                      <a:pt x="464" y="1816"/>
                    </a:lnTo>
                    <a:lnTo>
                      <a:pt x="454" y="1826"/>
                    </a:lnTo>
                    <a:lnTo>
                      <a:pt x="442" y="1834"/>
                    </a:lnTo>
                    <a:lnTo>
                      <a:pt x="442" y="1834"/>
                    </a:lnTo>
                    <a:lnTo>
                      <a:pt x="438" y="1838"/>
                    </a:lnTo>
                    <a:lnTo>
                      <a:pt x="434" y="1842"/>
                    </a:lnTo>
                    <a:lnTo>
                      <a:pt x="434" y="1846"/>
                    </a:lnTo>
                    <a:lnTo>
                      <a:pt x="434" y="1850"/>
                    </a:lnTo>
                    <a:lnTo>
                      <a:pt x="438" y="1854"/>
                    </a:lnTo>
                    <a:lnTo>
                      <a:pt x="442" y="1858"/>
                    </a:lnTo>
                    <a:lnTo>
                      <a:pt x="442" y="1858"/>
                    </a:lnTo>
                    <a:lnTo>
                      <a:pt x="450" y="1864"/>
                    </a:lnTo>
                    <a:lnTo>
                      <a:pt x="460" y="1868"/>
                    </a:lnTo>
                    <a:lnTo>
                      <a:pt x="470" y="1872"/>
                    </a:lnTo>
                    <a:lnTo>
                      <a:pt x="482" y="1874"/>
                    </a:lnTo>
                    <a:lnTo>
                      <a:pt x="496" y="1874"/>
                    </a:lnTo>
                    <a:lnTo>
                      <a:pt x="512" y="1870"/>
                    </a:lnTo>
                    <a:lnTo>
                      <a:pt x="528" y="1860"/>
                    </a:lnTo>
                    <a:lnTo>
                      <a:pt x="528" y="1860"/>
                    </a:lnTo>
                    <a:lnTo>
                      <a:pt x="532" y="1858"/>
                    </a:lnTo>
                    <a:lnTo>
                      <a:pt x="538" y="1856"/>
                    </a:lnTo>
                    <a:lnTo>
                      <a:pt x="546" y="1856"/>
                    </a:lnTo>
                    <a:lnTo>
                      <a:pt x="550" y="1854"/>
                    </a:lnTo>
                    <a:lnTo>
                      <a:pt x="554" y="1852"/>
                    </a:lnTo>
                    <a:lnTo>
                      <a:pt x="558" y="1848"/>
                    </a:lnTo>
                    <a:lnTo>
                      <a:pt x="562" y="1842"/>
                    </a:lnTo>
                    <a:lnTo>
                      <a:pt x="562" y="1842"/>
                    </a:lnTo>
                    <a:lnTo>
                      <a:pt x="574" y="1814"/>
                    </a:lnTo>
                    <a:lnTo>
                      <a:pt x="586" y="1776"/>
                    </a:lnTo>
                    <a:lnTo>
                      <a:pt x="596" y="1730"/>
                    </a:lnTo>
                    <a:lnTo>
                      <a:pt x="606" y="1672"/>
                    </a:lnTo>
                    <a:lnTo>
                      <a:pt x="614" y="1604"/>
                    </a:lnTo>
                    <a:lnTo>
                      <a:pt x="622" y="1524"/>
                    </a:lnTo>
                    <a:lnTo>
                      <a:pt x="628" y="1432"/>
                    </a:lnTo>
                    <a:lnTo>
                      <a:pt x="634" y="1326"/>
                    </a:lnTo>
                    <a:lnTo>
                      <a:pt x="634" y="1326"/>
                    </a:lnTo>
                    <a:lnTo>
                      <a:pt x="650" y="1338"/>
                    </a:lnTo>
                    <a:lnTo>
                      <a:pt x="672" y="1350"/>
                    </a:lnTo>
                    <a:lnTo>
                      <a:pt x="698" y="1362"/>
                    </a:lnTo>
                    <a:lnTo>
                      <a:pt x="730" y="1372"/>
                    </a:lnTo>
                    <a:lnTo>
                      <a:pt x="746" y="1376"/>
                    </a:lnTo>
                    <a:lnTo>
                      <a:pt x="762" y="1380"/>
                    </a:lnTo>
                    <a:lnTo>
                      <a:pt x="780" y="1382"/>
                    </a:lnTo>
                    <a:lnTo>
                      <a:pt x="796" y="1382"/>
                    </a:lnTo>
                    <a:lnTo>
                      <a:pt x="814" y="1380"/>
                    </a:lnTo>
                    <a:lnTo>
                      <a:pt x="832" y="1376"/>
                    </a:lnTo>
                    <a:lnTo>
                      <a:pt x="850" y="1370"/>
                    </a:lnTo>
                    <a:lnTo>
                      <a:pt x="866" y="1362"/>
                    </a:lnTo>
                    <a:lnTo>
                      <a:pt x="866" y="1362"/>
                    </a:lnTo>
                    <a:lnTo>
                      <a:pt x="906" y="1342"/>
                    </a:lnTo>
                    <a:lnTo>
                      <a:pt x="944" y="1328"/>
                    </a:lnTo>
                    <a:lnTo>
                      <a:pt x="978" y="1318"/>
                    </a:lnTo>
                    <a:lnTo>
                      <a:pt x="1008" y="1312"/>
                    </a:lnTo>
                    <a:lnTo>
                      <a:pt x="1032" y="1310"/>
                    </a:lnTo>
                    <a:lnTo>
                      <a:pt x="1050" y="1308"/>
                    </a:lnTo>
                    <a:lnTo>
                      <a:pt x="1066" y="1308"/>
                    </a:lnTo>
                    <a:lnTo>
                      <a:pt x="1066" y="1308"/>
                    </a:lnTo>
                    <a:lnTo>
                      <a:pt x="1048" y="1294"/>
                    </a:lnTo>
                    <a:lnTo>
                      <a:pt x="1032" y="1282"/>
                    </a:lnTo>
                    <a:lnTo>
                      <a:pt x="1018" y="1268"/>
                    </a:lnTo>
                    <a:lnTo>
                      <a:pt x="1006" y="1256"/>
                    </a:lnTo>
                    <a:lnTo>
                      <a:pt x="998" y="1242"/>
                    </a:lnTo>
                    <a:lnTo>
                      <a:pt x="988" y="1230"/>
                    </a:lnTo>
                    <a:lnTo>
                      <a:pt x="982" y="1218"/>
                    </a:lnTo>
                    <a:lnTo>
                      <a:pt x="978" y="1206"/>
                    </a:lnTo>
                    <a:lnTo>
                      <a:pt x="974" y="1194"/>
                    </a:lnTo>
                    <a:lnTo>
                      <a:pt x="972" y="1184"/>
                    </a:lnTo>
                    <a:lnTo>
                      <a:pt x="972" y="1172"/>
                    </a:lnTo>
                    <a:lnTo>
                      <a:pt x="972" y="1162"/>
                    </a:lnTo>
                    <a:lnTo>
                      <a:pt x="976" y="1142"/>
                    </a:lnTo>
                    <a:lnTo>
                      <a:pt x="986" y="1124"/>
                    </a:lnTo>
                    <a:lnTo>
                      <a:pt x="996" y="1106"/>
                    </a:lnTo>
                    <a:lnTo>
                      <a:pt x="1010" y="1092"/>
                    </a:lnTo>
                    <a:lnTo>
                      <a:pt x="1024" y="1078"/>
                    </a:lnTo>
                    <a:lnTo>
                      <a:pt x="1040" y="1066"/>
                    </a:lnTo>
                    <a:lnTo>
                      <a:pt x="1054" y="1058"/>
                    </a:lnTo>
                    <a:lnTo>
                      <a:pt x="1068" y="1050"/>
                    </a:lnTo>
                    <a:lnTo>
                      <a:pt x="1080" y="1046"/>
                    </a:lnTo>
                    <a:lnTo>
                      <a:pt x="1090" y="1042"/>
                    </a:lnTo>
                    <a:lnTo>
                      <a:pt x="1090" y="1042"/>
                    </a:lnTo>
                    <a:lnTo>
                      <a:pt x="1106" y="1038"/>
                    </a:lnTo>
                    <a:lnTo>
                      <a:pt x="1120" y="1030"/>
                    </a:lnTo>
                    <a:lnTo>
                      <a:pt x="1134" y="1018"/>
                    </a:lnTo>
                    <a:lnTo>
                      <a:pt x="1148" y="1006"/>
                    </a:lnTo>
                    <a:lnTo>
                      <a:pt x="1160" y="990"/>
                    </a:lnTo>
                    <a:lnTo>
                      <a:pt x="1170" y="974"/>
                    </a:lnTo>
                    <a:lnTo>
                      <a:pt x="1178" y="958"/>
                    </a:lnTo>
                    <a:lnTo>
                      <a:pt x="1182" y="942"/>
                    </a:lnTo>
                    <a:lnTo>
                      <a:pt x="1182" y="942"/>
                    </a:lnTo>
                    <a:lnTo>
                      <a:pt x="1186" y="920"/>
                    </a:lnTo>
                    <a:lnTo>
                      <a:pt x="1188" y="884"/>
                    </a:lnTo>
                    <a:lnTo>
                      <a:pt x="1186" y="842"/>
                    </a:lnTo>
                    <a:lnTo>
                      <a:pt x="1186" y="800"/>
                    </a:lnTo>
                    <a:lnTo>
                      <a:pt x="1182" y="762"/>
                    </a:lnTo>
                    <a:lnTo>
                      <a:pt x="1180" y="734"/>
                    </a:lnTo>
                    <a:lnTo>
                      <a:pt x="1178" y="724"/>
                    </a:lnTo>
                    <a:lnTo>
                      <a:pt x="1176" y="722"/>
                    </a:lnTo>
                    <a:lnTo>
                      <a:pt x="1172" y="722"/>
                    </a:lnTo>
                    <a:lnTo>
                      <a:pt x="1170" y="730"/>
                    </a:lnTo>
                    <a:lnTo>
                      <a:pt x="1170" y="730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8" name="Freeform 32"/>
              <p:cNvSpPr>
                <a:spLocks noChangeAspect="1"/>
              </p:cNvSpPr>
              <p:nvPr/>
            </p:nvSpPr>
            <p:spPr bwMode="auto">
              <a:xfrm rot="1177916">
                <a:off x="7823628" y="381725"/>
                <a:ext cx="511311" cy="1209688"/>
              </a:xfrm>
              <a:custGeom>
                <a:avLst/>
                <a:gdLst/>
                <a:ahLst/>
                <a:cxnLst>
                  <a:cxn ang="0">
                    <a:pos x="518" y="468"/>
                  </a:cxn>
                  <a:cxn ang="0">
                    <a:pos x="466" y="358"/>
                  </a:cxn>
                  <a:cxn ang="0">
                    <a:pos x="414" y="238"/>
                  </a:cxn>
                  <a:cxn ang="0">
                    <a:pos x="394" y="178"/>
                  </a:cxn>
                  <a:cxn ang="0">
                    <a:pos x="382" y="116"/>
                  </a:cxn>
                  <a:cxn ang="0">
                    <a:pos x="382" y="56"/>
                  </a:cxn>
                  <a:cxn ang="0">
                    <a:pos x="396" y="0"/>
                  </a:cxn>
                  <a:cxn ang="0">
                    <a:pos x="364" y="30"/>
                  </a:cxn>
                  <a:cxn ang="0">
                    <a:pos x="286" y="114"/>
                  </a:cxn>
                  <a:cxn ang="0">
                    <a:pos x="210" y="204"/>
                  </a:cxn>
                  <a:cxn ang="0">
                    <a:pos x="158" y="274"/>
                  </a:cxn>
                  <a:cxn ang="0">
                    <a:pos x="110" y="352"/>
                  </a:cxn>
                  <a:cxn ang="0">
                    <a:pos x="66" y="436"/>
                  </a:cxn>
                  <a:cxn ang="0">
                    <a:pos x="32" y="522"/>
                  </a:cxn>
                  <a:cxn ang="0">
                    <a:pos x="8" y="614"/>
                  </a:cxn>
                  <a:cxn ang="0">
                    <a:pos x="0" y="704"/>
                  </a:cxn>
                  <a:cxn ang="0">
                    <a:pos x="4" y="750"/>
                  </a:cxn>
                  <a:cxn ang="0">
                    <a:pos x="10" y="796"/>
                  </a:cxn>
                  <a:cxn ang="0">
                    <a:pos x="24" y="842"/>
                  </a:cxn>
                  <a:cxn ang="0">
                    <a:pos x="42" y="886"/>
                  </a:cxn>
                  <a:cxn ang="0">
                    <a:pos x="68" y="930"/>
                  </a:cxn>
                  <a:cxn ang="0">
                    <a:pos x="100" y="974"/>
                  </a:cxn>
                  <a:cxn ang="0">
                    <a:pos x="138" y="1016"/>
                  </a:cxn>
                  <a:cxn ang="0">
                    <a:pos x="184" y="1056"/>
                  </a:cxn>
                  <a:cxn ang="0">
                    <a:pos x="238" y="1096"/>
                  </a:cxn>
                  <a:cxn ang="0">
                    <a:pos x="232" y="1130"/>
                  </a:cxn>
                  <a:cxn ang="0">
                    <a:pos x="212" y="1200"/>
                  </a:cxn>
                  <a:cxn ang="0">
                    <a:pos x="188" y="1266"/>
                  </a:cxn>
                  <a:cxn ang="0">
                    <a:pos x="162" y="1306"/>
                  </a:cxn>
                  <a:cxn ang="0">
                    <a:pos x="142" y="1324"/>
                  </a:cxn>
                  <a:cxn ang="0">
                    <a:pos x="132" y="1330"/>
                  </a:cxn>
                  <a:cxn ang="0">
                    <a:pos x="126" y="1334"/>
                  </a:cxn>
                  <a:cxn ang="0">
                    <a:pos x="130" y="1344"/>
                  </a:cxn>
                  <a:cxn ang="0">
                    <a:pos x="134" y="1348"/>
                  </a:cxn>
                  <a:cxn ang="0">
                    <a:pos x="154" y="1358"/>
                  </a:cxn>
                  <a:cxn ang="0">
                    <a:pos x="172" y="1358"/>
                  </a:cxn>
                  <a:cxn ang="0">
                    <a:pos x="184" y="1354"/>
                  </a:cxn>
                  <a:cxn ang="0">
                    <a:pos x="194" y="1352"/>
                  </a:cxn>
                  <a:cxn ang="0">
                    <a:pos x="206" y="1344"/>
                  </a:cxn>
                  <a:cxn ang="0">
                    <a:pos x="214" y="1330"/>
                  </a:cxn>
                  <a:cxn ang="0">
                    <a:pos x="232" y="1290"/>
                  </a:cxn>
                  <a:cxn ang="0">
                    <a:pos x="262" y="1194"/>
                  </a:cxn>
                  <a:cxn ang="0">
                    <a:pos x="282" y="1102"/>
                  </a:cxn>
                  <a:cxn ang="0">
                    <a:pos x="318" y="1100"/>
                  </a:cxn>
                  <a:cxn ang="0">
                    <a:pos x="360" y="1092"/>
                  </a:cxn>
                  <a:cxn ang="0">
                    <a:pos x="404" y="1074"/>
                  </a:cxn>
                  <a:cxn ang="0">
                    <a:pos x="450" y="1044"/>
                  </a:cxn>
                  <a:cxn ang="0">
                    <a:pos x="492" y="998"/>
                  </a:cxn>
                  <a:cxn ang="0">
                    <a:pos x="528" y="934"/>
                  </a:cxn>
                  <a:cxn ang="0">
                    <a:pos x="556" y="846"/>
                  </a:cxn>
                  <a:cxn ang="0">
                    <a:pos x="574" y="736"/>
                  </a:cxn>
                  <a:cxn ang="0">
                    <a:pos x="574" y="712"/>
                  </a:cxn>
                  <a:cxn ang="0">
                    <a:pos x="568" y="652"/>
                  </a:cxn>
                  <a:cxn ang="0">
                    <a:pos x="552" y="566"/>
                  </a:cxn>
                  <a:cxn ang="0">
                    <a:pos x="528" y="494"/>
                  </a:cxn>
                  <a:cxn ang="0">
                    <a:pos x="518" y="468"/>
                  </a:cxn>
                </a:cxnLst>
                <a:rect l="0" t="0" r="r" b="b"/>
                <a:pathLst>
                  <a:path w="574" h="1358">
                    <a:moveTo>
                      <a:pt x="518" y="468"/>
                    </a:moveTo>
                    <a:lnTo>
                      <a:pt x="518" y="468"/>
                    </a:lnTo>
                    <a:lnTo>
                      <a:pt x="494" y="416"/>
                    </a:lnTo>
                    <a:lnTo>
                      <a:pt x="466" y="358"/>
                    </a:lnTo>
                    <a:lnTo>
                      <a:pt x="438" y="300"/>
                    </a:lnTo>
                    <a:lnTo>
                      <a:pt x="414" y="238"/>
                    </a:lnTo>
                    <a:lnTo>
                      <a:pt x="402" y="208"/>
                    </a:lnTo>
                    <a:lnTo>
                      <a:pt x="394" y="178"/>
                    </a:lnTo>
                    <a:lnTo>
                      <a:pt x="388" y="146"/>
                    </a:lnTo>
                    <a:lnTo>
                      <a:pt x="382" y="116"/>
                    </a:lnTo>
                    <a:lnTo>
                      <a:pt x="382" y="86"/>
                    </a:lnTo>
                    <a:lnTo>
                      <a:pt x="382" y="56"/>
                    </a:lnTo>
                    <a:lnTo>
                      <a:pt x="388" y="28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64" y="30"/>
                    </a:lnTo>
                    <a:lnTo>
                      <a:pt x="330" y="66"/>
                    </a:lnTo>
                    <a:lnTo>
                      <a:pt x="286" y="114"/>
                    </a:lnTo>
                    <a:lnTo>
                      <a:pt x="236" y="170"/>
                    </a:lnTo>
                    <a:lnTo>
                      <a:pt x="210" y="204"/>
                    </a:lnTo>
                    <a:lnTo>
                      <a:pt x="184" y="238"/>
                    </a:lnTo>
                    <a:lnTo>
                      <a:pt x="158" y="274"/>
                    </a:lnTo>
                    <a:lnTo>
                      <a:pt x="134" y="312"/>
                    </a:lnTo>
                    <a:lnTo>
                      <a:pt x="110" y="352"/>
                    </a:lnTo>
                    <a:lnTo>
                      <a:pt x="86" y="394"/>
                    </a:lnTo>
                    <a:lnTo>
                      <a:pt x="66" y="436"/>
                    </a:lnTo>
                    <a:lnTo>
                      <a:pt x="48" y="478"/>
                    </a:lnTo>
                    <a:lnTo>
                      <a:pt x="32" y="522"/>
                    </a:lnTo>
                    <a:lnTo>
                      <a:pt x="18" y="568"/>
                    </a:lnTo>
                    <a:lnTo>
                      <a:pt x="8" y="614"/>
                    </a:lnTo>
                    <a:lnTo>
                      <a:pt x="2" y="658"/>
                    </a:lnTo>
                    <a:lnTo>
                      <a:pt x="0" y="704"/>
                    </a:lnTo>
                    <a:lnTo>
                      <a:pt x="2" y="728"/>
                    </a:lnTo>
                    <a:lnTo>
                      <a:pt x="4" y="750"/>
                    </a:lnTo>
                    <a:lnTo>
                      <a:pt x="6" y="774"/>
                    </a:lnTo>
                    <a:lnTo>
                      <a:pt x="10" y="796"/>
                    </a:lnTo>
                    <a:lnTo>
                      <a:pt x="16" y="818"/>
                    </a:lnTo>
                    <a:lnTo>
                      <a:pt x="24" y="842"/>
                    </a:lnTo>
                    <a:lnTo>
                      <a:pt x="32" y="864"/>
                    </a:lnTo>
                    <a:lnTo>
                      <a:pt x="42" y="886"/>
                    </a:lnTo>
                    <a:lnTo>
                      <a:pt x="54" y="908"/>
                    </a:lnTo>
                    <a:lnTo>
                      <a:pt x="68" y="930"/>
                    </a:lnTo>
                    <a:lnTo>
                      <a:pt x="82" y="952"/>
                    </a:lnTo>
                    <a:lnTo>
                      <a:pt x="100" y="974"/>
                    </a:lnTo>
                    <a:lnTo>
                      <a:pt x="118" y="994"/>
                    </a:lnTo>
                    <a:lnTo>
                      <a:pt x="138" y="1016"/>
                    </a:lnTo>
                    <a:lnTo>
                      <a:pt x="160" y="1036"/>
                    </a:lnTo>
                    <a:lnTo>
                      <a:pt x="184" y="1056"/>
                    </a:lnTo>
                    <a:lnTo>
                      <a:pt x="210" y="1076"/>
                    </a:lnTo>
                    <a:lnTo>
                      <a:pt x="238" y="1096"/>
                    </a:lnTo>
                    <a:lnTo>
                      <a:pt x="238" y="1096"/>
                    </a:lnTo>
                    <a:lnTo>
                      <a:pt x="232" y="1130"/>
                    </a:lnTo>
                    <a:lnTo>
                      <a:pt x="222" y="1164"/>
                    </a:lnTo>
                    <a:lnTo>
                      <a:pt x="212" y="1200"/>
                    </a:lnTo>
                    <a:lnTo>
                      <a:pt x="202" y="1234"/>
                    </a:lnTo>
                    <a:lnTo>
                      <a:pt x="188" y="1266"/>
                    </a:lnTo>
                    <a:lnTo>
                      <a:pt x="172" y="1294"/>
                    </a:lnTo>
                    <a:lnTo>
                      <a:pt x="162" y="1306"/>
                    </a:lnTo>
                    <a:lnTo>
                      <a:pt x="152" y="1316"/>
                    </a:lnTo>
                    <a:lnTo>
                      <a:pt x="142" y="1324"/>
                    </a:lnTo>
                    <a:lnTo>
                      <a:pt x="132" y="1330"/>
                    </a:lnTo>
                    <a:lnTo>
                      <a:pt x="132" y="1330"/>
                    </a:lnTo>
                    <a:lnTo>
                      <a:pt x="130" y="1332"/>
                    </a:lnTo>
                    <a:lnTo>
                      <a:pt x="126" y="1334"/>
                    </a:lnTo>
                    <a:lnTo>
                      <a:pt x="126" y="1338"/>
                    </a:lnTo>
                    <a:lnTo>
                      <a:pt x="130" y="1344"/>
                    </a:lnTo>
                    <a:lnTo>
                      <a:pt x="130" y="1344"/>
                    </a:lnTo>
                    <a:lnTo>
                      <a:pt x="134" y="1348"/>
                    </a:lnTo>
                    <a:lnTo>
                      <a:pt x="146" y="1356"/>
                    </a:lnTo>
                    <a:lnTo>
                      <a:pt x="154" y="1358"/>
                    </a:lnTo>
                    <a:lnTo>
                      <a:pt x="162" y="1358"/>
                    </a:lnTo>
                    <a:lnTo>
                      <a:pt x="172" y="1358"/>
                    </a:lnTo>
                    <a:lnTo>
                      <a:pt x="184" y="1354"/>
                    </a:lnTo>
                    <a:lnTo>
                      <a:pt x="184" y="1354"/>
                    </a:lnTo>
                    <a:lnTo>
                      <a:pt x="190" y="1352"/>
                    </a:lnTo>
                    <a:lnTo>
                      <a:pt x="194" y="1352"/>
                    </a:lnTo>
                    <a:lnTo>
                      <a:pt x="200" y="1350"/>
                    </a:lnTo>
                    <a:lnTo>
                      <a:pt x="206" y="1344"/>
                    </a:lnTo>
                    <a:lnTo>
                      <a:pt x="206" y="1344"/>
                    </a:lnTo>
                    <a:lnTo>
                      <a:pt x="214" y="1330"/>
                    </a:lnTo>
                    <a:lnTo>
                      <a:pt x="224" y="1312"/>
                    </a:lnTo>
                    <a:lnTo>
                      <a:pt x="232" y="1290"/>
                    </a:lnTo>
                    <a:lnTo>
                      <a:pt x="242" y="1264"/>
                    </a:lnTo>
                    <a:lnTo>
                      <a:pt x="262" y="1194"/>
                    </a:lnTo>
                    <a:lnTo>
                      <a:pt x="282" y="1102"/>
                    </a:lnTo>
                    <a:lnTo>
                      <a:pt x="282" y="1102"/>
                    </a:lnTo>
                    <a:lnTo>
                      <a:pt x="298" y="1102"/>
                    </a:lnTo>
                    <a:lnTo>
                      <a:pt x="318" y="1100"/>
                    </a:lnTo>
                    <a:lnTo>
                      <a:pt x="338" y="1098"/>
                    </a:lnTo>
                    <a:lnTo>
                      <a:pt x="360" y="1092"/>
                    </a:lnTo>
                    <a:lnTo>
                      <a:pt x="382" y="1086"/>
                    </a:lnTo>
                    <a:lnTo>
                      <a:pt x="404" y="1074"/>
                    </a:lnTo>
                    <a:lnTo>
                      <a:pt x="426" y="1062"/>
                    </a:lnTo>
                    <a:lnTo>
                      <a:pt x="450" y="1044"/>
                    </a:lnTo>
                    <a:lnTo>
                      <a:pt x="472" y="1024"/>
                    </a:lnTo>
                    <a:lnTo>
                      <a:pt x="492" y="998"/>
                    </a:lnTo>
                    <a:lnTo>
                      <a:pt x="512" y="968"/>
                    </a:lnTo>
                    <a:lnTo>
                      <a:pt x="528" y="934"/>
                    </a:lnTo>
                    <a:lnTo>
                      <a:pt x="544" y="894"/>
                    </a:lnTo>
                    <a:lnTo>
                      <a:pt x="556" y="846"/>
                    </a:lnTo>
                    <a:lnTo>
                      <a:pt x="566" y="794"/>
                    </a:lnTo>
                    <a:lnTo>
                      <a:pt x="574" y="736"/>
                    </a:lnTo>
                    <a:lnTo>
                      <a:pt x="574" y="736"/>
                    </a:lnTo>
                    <a:lnTo>
                      <a:pt x="574" y="712"/>
                    </a:lnTo>
                    <a:lnTo>
                      <a:pt x="572" y="686"/>
                    </a:lnTo>
                    <a:lnTo>
                      <a:pt x="568" y="652"/>
                    </a:lnTo>
                    <a:lnTo>
                      <a:pt x="562" y="612"/>
                    </a:lnTo>
                    <a:lnTo>
                      <a:pt x="552" y="566"/>
                    </a:lnTo>
                    <a:lnTo>
                      <a:pt x="538" y="518"/>
                    </a:lnTo>
                    <a:lnTo>
                      <a:pt x="528" y="494"/>
                    </a:lnTo>
                    <a:lnTo>
                      <a:pt x="518" y="468"/>
                    </a:lnTo>
                    <a:lnTo>
                      <a:pt x="518" y="468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9" name="Freeform 12"/>
              <p:cNvSpPr>
                <a:spLocks noChangeAspect="1"/>
              </p:cNvSpPr>
              <p:nvPr/>
            </p:nvSpPr>
            <p:spPr bwMode="auto">
              <a:xfrm rot="7111237">
                <a:off x="8078228" y="3447288"/>
                <a:ext cx="969106" cy="1009128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0" name="Freeform 15"/>
              <p:cNvSpPr>
                <a:spLocks/>
              </p:cNvSpPr>
              <p:nvPr/>
            </p:nvSpPr>
            <p:spPr bwMode="auto">
              <a:xfrm>
                <a:off x="13588" y="6104914"/>
                <a:ext cx="482600" cy="753078"/>
              </a:xfrm>
              <a:custGeom>
                <a:avLst/>
                <a:gdLst>
                  <a:gd name="T0" fmla="*/ 424 w 424"/>
                  <a:gd name="T1" fmla="*/ 24 h 640"/>
                  <a:gd name="T2" fmla="*/ 424 w 424"/>
                  <a:gd name="T3" fmla="*/ 24 h 640"/>
                  <a:gd name="T4" fmla="*/ 420 w 424"/>
                  <a:gd name="T5" fmla="*/ 18 h 640"/>
                  <a:gd name="T6" fmla="*/ 414 w 424"/>
                  <a:gd name="T7" fmla="*/ 10 h 640"/>
                  <a:gd name="T8" fmla="*/ 408 w 424"/>
                  <a:gd name="T9" fmla="*/ 6 h 640"/>
                  <a:gd name="T10" fmla="*/ 402 w 424"/>
                  <a:gd name="T11" fmla="*/ 4 h 640"/>
                  <a:gd name="T12" fmla="*/ 394 w 424"/>
                  <a:gd name="T13" fmla="*/ 2 h 640"/>
                  <a:gd name="T14" fmla="*/ 386 w 424"/>
                  <a:gd name="T15" fmla="*/ 2 h 640"/>
                  <a:gd name="T16" fmla="*/ 386 w 424"/>
                  <a:gd name="T17" fmla="*/ 2 h 640"/>
                  <a:gd name="T18" fmla="*/ 380 w 424"/>
                  <a:gd name="T19" fmla="*/ 2 h 640"/>
                  <a:gd name="T20" fmla="*/ 376 w 424"/>
                  <a:gd name="T21" fmla="*/ 0 h 640"/>
                  <a:gd name="T22" fmla="*/ 372 w 424"/>
                  <a:gd name="T23" fmla="*/ 0 h 640"/>
                  <a:gd name="T24" fmla="*/ 364 w 424"/>
                  <a:gd name="T25" fmla="*/ 2 h 640"/>
                  <a:gd name="T26" fmla="*/ 364 w 424"/>
                  <a:gd name="T27" fmla="*/ 2 h 640"/>
                  <a:gd name="T28" fmla="*/ 354 w 424"/>
                  <a:gd name="T29" fmla="*/ 12 h 640"/>
                  <a:gd name="T30" fmla="*/ 342 w 424"/>
                  <a:gd name="T31" fmla="*/ 24 h 640"/>
                  <a:gd name="T32" fmla="*/ 328 w 424"/>
                  <a:gd name="T33" fmla="*/ 38 h 640"/>
                  <a:gd name="T34" fmla="*/ 312 w 424"/>
                  <a:gd name="T35" fmla="*/ 58 h 640"/>
                  <a:gd name="T36" fmla="*/ 276 w 424"/>
                  <a:gd name="T37" fmla="*/ 110 h 640"/>
                  <a:gd name="T38" fmla="*/ 232 w 424"/>
                  <a:gd name="T39" fmla="*/ 178 h 640"/>
                  <a:gd name="T40" fmla="*/ 232 w 424"/>
                  <a:gd name="T41" fmla="*/ 178 h 640"/>
                  <a:gd name="T42" fmla="*/ 210 w 424"/>
                  <a:gd name="T43" fmla="*/ 202 h 640"/>
                  <a:gd name="T44" fmla="*/ 186 w 424"/>
                  <a:gd name="T45" fmla="*/ 222 h 640"/>
                  <a:gd name="T46" fmla="*/ 160 w 424"/>
                  <a:gd name="T47" fmla="*/ 242 h 640"/>
                  <a:gd name="T48" fmla="*/ 132 w 424"/>
                  <a:gd name="T49" fmla="*/ 258 h 640"/>
                  <a:gd name="T50" fmla="*/ 100 w 424"/>
                  <a:gd name="T51" fmla="*/ 274 h 640"/>
                  <a:gd name="T52" fmla="*/ 68 w 424"/>
                  <a:gd name="T53" fmla="*/ 288 h 640"/>
                  <a:gd name="T54" fmla="*/ 34 w 424"/>
                  <a:gd name="T55" fmla="*/ 300 h 640"/>
                  <a:gd name="T56" fmla="*/ 0 w 424"/>
                  <a:gd name="T57" fmla="*/ 312 h 640"/>
                  <a:gd name="T58" fmla="*/ 0 w 424"/>
                  <a:gd name="T59" fmla="*/ 640 h 640"/>
                  <a:gd name="T60" fmla="*/ 386 w 424"/>
                  <a:gd name="T61" fmla="*/ 640 h 640"/>
                  <a:gd name="T62" fmla="*/ 386 w 424"/>
                  <a:gd name="T63" fmla="*/ 640 h 640"/>
                  <a:gd name="T64" fmla="*/ 376 w 424"/>
                  <a:gd name="T65" fmla="*/ 612 h 640"/>
                  <a:gd name="T66" fmla="*/ 358 w 424"/>
                  <a:gd name="T67" fmla="*/ 576 h 640"/>
                  <a:gd name="T68" fmla="*/ 358 w 424"/>
                  <a:gd name="T69" fmla="*/ 576 h 640"/>
                  <a:gd name="T70" fmla="*/ 336 w 424"/>
                  <a:gd name="T71" fmla="*/ 536 h 640"/>
                  <a:gd name="T72" fmla="*/ 316 w 424"/>
                  <a:gd name="T73" fmla="*/ 492 h 640"/>
                  <a:gd name="T74" fmla="*/ 296 w 424"/>
                  <a:gd name="T75" fmla="*/ 448 h 640"/>
                  <a:gd name="T76" fmla="*/ 278 w 424"/>
                  <a:gd name="T77" fmla="*/ 400 h 640"/>
                  <a:gd name="T78" fmla="*/ 264 w 424"/>
                  <a:gd name="T79" fmla="*/ 354 h 640"/>
                  <a:gd name="T80" fmla="*/ 254 w 424"/>
                  <a:gd name="T81" fmla="*/ 308 h 640"/>
                  <a:gd name="T82" fmla="*/ 252 w 424"/>
                  <a:gd name="T83" fmla="*/ 284 h 640"/>
                  <a:gd name="T84" fmla="*/ 250 w 424"/>
                  <a:gd name="T85" fmla="*/ 262 h 640"/>
                  <a:gd name="T86" fmla="*/ 250 w 424"/>
                  <a:gd name="T87" fmla="*/ 240 h 640"/>
                  <a:gd name="T88" fmla="*/ 252 w 424"/>
                  <a:gd name="T89" fmla="*/ 218 h 640"/>
                  <a:gd name="T90" fmla="*/ 252 w 424"/>
                  <a:gd name="T91" fmla="*/ 218 h 640"/>
                  <a:gd name="T92" fmla="*/ 282 w 424"/>
                  <a:gd name="T93" fmla="*/ 166 h 640"/>
                  <a:gd name="T94" fmla="*/ 302 w 424"/>
                  <a:gd name="T95" fmla="*/ 136 h 640"/>
                  <a:gd name="T96" fmla="*/ 322 w 424"/>
                  <a:gd name="T97" fmla="*/ 108 h 640"/>
                  <a:gd name="T98" fmla="*/ 346 w 424"/>
                  <a:gd name="T99" fmla="*/ 80 h 640"/>
                  <a:gd name="T100" fmla="*/ 370 w 424"/>
                  <a:gd name="T101" fmla="*/ 58 h 640"/>
                  <a:gd name="T102" fmla="*/ 382 w 424"/>
                  <a:gd name="T103" fmla="*/ 50 h 640"/>
                  <a:gd name="T104" fmla="*/ 394 w 424"/>
                  <a:gd name="T105" fmla="*/ 42 h 640"/>
                  <a:gd name="T106" fmla="*/ 406 w 424"/>
                  <a:gd name="T107" fmla="*/ 38 h 640"/>
                  <a:gd name="T108" fmla="*/ 418 w 424"/>
                  <a:gd name="T109" fmla="*/ 36 h 640"/>
                  <a:gd name="T110" fmla="*/ 418 w 424"/>
                  <a:gd name="T111" fmla="*/ 36 h 640"/>
                  <a:gd name="T112" fmla="*/ 420 w 424"/>
                  <a:gd name="T113" fmla="*/ 36 h 640"/>
                  <a:gd name="T114" fmla="*/ 424 w 424"/>
                  <a:gd name="T115" fmla="*/ 34 h 640"/>
                  <a:gd name="T116" fmla="*/ 424 w 424"/>
                  <a:gd name="T117" fmla="*/ 24 h 6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424" h="640">
                    <a:moveTo>
                      <a:pt x="424" y="24"/>
                    </a:moveTo>
                    <a:lnTo>
                      <a:pt x="424" y="24"/>
                    </a:lnTo>
                    <a:lnTo>
                      <a:pt x="420" y="18"/>
                    </a:lnTo>
                    <a:lnTo>
                      <a:pt x="414" y="10"/>
                    </a:lnTo>
                    <a:lnTo>
                      <a:pt x="408" y="6"/>
                    </a:lnTo>
                    <a:lnTo>
                      <a:pt x="402" y="4"/>
                    </a:lnTo>
                    <a:lnTo>
                      <a:pt x="394" y="2"/>
                    </a:lnTo>
                    <a:lnTo>
                      <a:pt x="386" y="2"/>
                    </a:lnTo>
                    <a:lnTo>
                      <a:pt x="386" y="2"/>
                    </a:lnTo>
                    <a:lnTo>
                      <a:pt x="380" y="2"/>
                    </a:lnTo>
                    <a:lnTo>
                      <a:pt x="376" y="0"/>
                    </a:lnTo>
                    <a:lnTo>
                      <a:pt x="372" y="0"/>
                    </a:lnTo>
                    <a:lnTo>
                      <a:pt x="364" y="2"/>
                    </a:lnTo>
                    <a:lnTo>
                      <a:pt x="364" y="2"/>
                    </a:lnTo>
                    <a:lnTo>
                      <a:pt x="354" y="12"/>
                    </a:lnTo>
                    <a:lnTo>
                      <a:pt x="342" y="24"/>
                    </a:lnTo>
                    <a:lnTo>
                      <a:pt x="328" y="38"/>
                    </a:lnTo>
                    <a:lnTo>
                      <a:pt x="312" y="58"/>
                    </a:lnTo>
                    <a:lnTo>
                      <a:pt x="276" y="110"/>
                    </a:lnTo>
                    <a:lnTo>
                      <a:pt x="232" y="178"/>
                    </a:lnTo>
                    <a:lnTo>
                      <a:pt x="232" y="178"/>
                    </a:lnTo>
                    <a:lnTo>
                      <a:pt x="210" y="202"/>
                    </a:lnTo>
                    <a:lnTo>
                      <a:pt x="186" y="222"/>
                    </a:lnTo>
                    <a:lnTo>
                      <a:pt x="160" y="242"/>
                    </a:lnTo>
                    <a:lnTo>
                      <a:pt x="132" y="258"/>
                    </a:lnTo>
                    <a:lnTo>
                      <a:pt x="100" y="274"/>
                    </a:lnTo>
                    <a:lnTo>
                      <a:pt x="68" y="288"/>
                    </a:lnTo>
                    <a:lnTo>
                      <a:pt x="34" y="300"/>
                    </a:lnTo>
                    <a:lnTo>
                      <a:pt x="0" y="312"/>
                    </a:lnTo>
                    <a:lnTo>
                      <a:pt x="0" y="640"/>
                    </a:lnTo>
                    <a:lnTo>
                      <a:pt x="386" y="640"/>
                    </a:lnTo>
                    <a:lnTo>
                      <a:pt x="386" y="640"/>
                    </a:lnTo>
                    <a:lnTo>
                      <a:pt x="376" y="612"/>
                    </a:lnTo>
                    <a:lnTo>
                      <a:pt x="358" y="576"/>
                    </a:lnTo>
                    <a:lnTo>
                      <a:pt x="358" y="576"/>
                    </a:lnTo>
                    <a:lnTo>
                      <a:pt x="336" y="536"/>
                    </a:lnTo>
                    <a:lnTo>
                      <a:pt x="316" y="492"/>
                    </a:lnTo>
                    <a:lnTo>
                      <a:pt x="296" y="448"/>
                    </a:lnTo>
                    <a:lnTo>
                      <a:pt x="278" y="400"/>
                    </a:lnTo>
                    <a:lnTo>
                      <a:pt x="264" y="354"/>
                    </a:lnTo>
                    <a:lnTo>
                      <a:pt x="254" y="308"/>
                    </a:lnTo>
                    <a:lnTo>
                      <a:pt x="252" y="284"/>
                    </a:lnTo>
                    <a:lnTo>
                      <a:pt x="250" y="262"/>
                    </a:lnTo>
                    <a:lnTo>
                      <a:pt x="250" y="240"/>
                    </a:lnTo>
                    <a:lnTo>
                      <a:pt x="252" y="218"/>
                    </a:lnTo>
                    <a:lnTo>
                      <a:pt x="252" y="218"/>
                    </a:lnTo>
                    <a:lnTo>
                      <a:pt x="282" y="166"/>
                    </a:lnTo>
                    <a:lnTo>
                      <a:pt x="302" y="136"/>
                    </a:lnTo>
                    <a:lnTo>
                      <a:pt x="322" y="108"/>
                    </a:lnTo>
                    <a:lnTo>
                      <a:pt x="346" y="80"/>
                    </a:lnTo>
                    <a:lnTo>
                      <a:pt x="370" y="58"/>
                    </a:lnTo>
                    <a:lnTo>
                      <a:pt x="382" y="50"/>
                    </a:lnTo>
                    <a:lnTo>
                      <a:pt x="394" y="42"/>
                    </a:lnTo>
                    <a:lnTo>
                      <a:pt x="406" y="38"/>
                    </a:lnTo>
                    <a:lnTo>
                      <a:pt x="418" y="36"/>
                    </a:lnTo>
                    <a:lnTo>
                      <a:pt x="418" y="36"/>
                    </a:lnTo>
                    <a:lnTo>
                      <a:pt x="420" y="36"/>
                    </a:lnTo>
                    <a:lnTo>
                      <a:pt x="424" y="34"/>
                    </a:lnTo>
                    <a:lnTo>
                      <a:pt x="424" y="24"/>
                    </a:lnTo>
                    <a:close/>
                  </a:path>
                </a:pathLst>
              </a:custGeom>
              <a:solidFill>
                <a:srgbClr val="000000">
                  <a:alpha val="2000"/>
                </a:srgbClr>
              </a:solidFill>
              <a:ln>
                <a:noFill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1" name="Freeform 27"/>
              <p:cNvSpPr>
                <a:spLocks noChangeAspect="1"/>
              </p:cNvSpPr>
              <p:nvPr/>
            </p:nvSpPr>
            <p:spPr bwMode="auto">
              <a:xfrm>
                <a:off x="-17347" y="3350958"/>
                <a:ext cx="912820" cy="1114002"/>
              </a:xfrm>
              <a:custGeom>
                <a:avLst/>
                <a:gdLst>
                  <a:gd name="T0" fmla="*/ 596 w 608"/>
                  <a:gd name="T1" fmla="*/ 682 h 742"/>
                  <a:gd name="T2" fmla="*/ 548 w 608"/>
                  <a:gd name="T3" fmla="*/ 628 h 742"/>
                  <a:gd name="T4" fmla="*/ 524 w 608"/>
                  <a:gd name="T5" fmla="*/ 574 h 742"/>
                  <a:gd name="T6" fmla="*/ 518 w 608"/>
                  <a:gd name="T7" fmla="*/ 506 h 742"/>
                  <a:gd name="T8" fmla="*/ 540 w 608"/>
                  <a:gd name="T9" fmla="*/ 422 h 742"/>
                  <a:gd name="T10" fmla="*/ 508 w 608"/>
                  <a:gd name="T11" fmla="*/ 376 h 742"/>
                  <a:gd name="T12" fmla="*/ 446 w 608"/>
                  <a:gd name="T13" fmla="*/ 312 h 742"/>
                  <a:gd name="T14" fmla="*/ 396 w 608"/>
                  <a:gd name="T15" fmla="*/ 286 h 742"/>
                  <a:gd name="T16" fmla="*/ 360 w 608"/>
                  <a:gd name="T17" fmla="*/ 280 h 742"/>
                  <a:gd name="T18" fmla="*/ 256 w 608"/>
                  <a:gd name="T19" fmla="*/ 282 h 742"/>
                  <a:gd name="T20" fmla="*/ 254 w 608"/>
                  <a:gd name="T21" fmla="*/ 276 h 742"/>
                  <a:gd name="T22" fmla="*/ 280 w 608"/>
                  <a:gd name="T23" fmla="*/ 270 h 742"/>
                  <a:gd name="T24" fmla="*/ 322 w 608"/>
                  <a:gd name="T25" fmla="*/ 252 h 742"/>
                  <a:gd name="T26" fmla="*/ 352 w 608"/>
                  <a:gd name="T27" fmla="*/ 232 h 742"/>
                  <a:gd name="T28" fmla="*/ 372 w 608"/>
                  <a:gd name="T29" fmla="*/ 208 h 742"/>
                  <a:gd name="T30" fmla="*/ 378 w 608"/>
                  <a:gd name="T31" fmla="*/ 182 h 742"/>
                  <a:gd name="T32" fmla="*/ 366 w 608"/>
                  <a:gd name="T33" fmla="*/ 156 h 742"/>
                  <a:gd name="T34" fmla="*/ 388 w 608"/>
                  <a:gd name="T35" fmla="*/ 146 h 742"/>
                  <a:gd name="T36" fmla="*/ 424 w 608"/>
                  <a:gd name="T37" fmla="*/ 142 h 742"/>
                  <a:gd name="T38" fmla="*/ 442 w 608"/>
                  <a:gd name="T39" fmla="*/ 148 h 742"/>
                  <a:gd name="T40" fmla="*/ 408 w 608"/>
                  <a:gd name="T41" fmla="*/ 114 h 742"/>
                  <a:gd name="T42" fmla="*/ 332 w 608"/>
                  <a:gd name="T43" fmla="*/ 66 h 742"/>
                  <a:gd name="T44" fmla="*/ 312 w 608"/>
                  <a:gd name="T45" fmla="*/ 62 h 742"/>
                  <a:gd name="T46" fmla="*/ 278 w 608"/>
                  <a:gd name="T47" fmla="*/ 64 h 742"/>
                  <a:gd name="T48" fmla="*/ 250 w 608"/>
                  <a:gd name="T49" fmla="*/ 80 h 742"/>
                  <a:gd name="T50" fmla="*/ 220 w 608"/>
                  <a:gd name="T51" fmla="*/ 96 h 742"/>
                  <a:gd name="T52" fmla="*/ 184 w 608"/>
                  <a:gd name="T53" fmla="*/ 104 h 742"/>
                  <a:gd name="T54" fmla="*/ 148 w 608"/>
                  <a:gd name="T55" fmla="*/ 98 h 742"/>
                  <a:gd name="T56" fmla="*/ 118 w 608"/>
                  <a:gd name="T57" fmla="*/ 66 h 742"/>
                  <a:gd name="T58" fmla="*/ 106 w 608"/>
                  <a:gd name="T59" fmla="*/ 0 h 742"/>
                  <a:gd name="T60" fmla="*/ 82 w 608"/>
                  <a:gd name="T61" fmla="*/ 28 h 742"/>
                  <a:gd name="T62" fmla="*/ 32 w 608"/>
                  <a:gd name="T63" fmla="*/ 70 h 742"/>
                  <a:gd name="T64" fmla="*/ 0 w 608"/>
                  <a:gd name="T65" fmla="*/ 88 h 742"/>
                  <a:gd name="T66" fmla="*/ 20 w 608"/>
                  <a:gd name="T67" fmla="*/ 734 h 742"/>
                  <a:gd name="T68" fmla="*/ 40 w 608"/>
                  <a:gd name="T69" fmla="*/ 742 h 742"/>
                  <a:gd name="T70" fmla="*/ 28 w 608"/>
                  <a:gd name="T71" fmla="*/ 728 h 742"/>
                  <a:gd name="T72" fmla="*/ 20 w 608"/>
                  <a:gd name="T73" fmla="*/ 692 h 742"/>
                  <a:gd name="T74" fmla="*/ 22 w 608"/>
                  <a:gd name="T75" fmla="*/ 668 h 742"/>
                  <a:gd name="T76" fmla="*/ 48 w 608"/>
                  <a:gd name="T77" fmla="*/ 670 h 742"/>
                  <a:gd name="T78" fmla="*/ 72 w 608"/>
                  <a:gd name="T79" fmla="*/ 654 h 742"/>
                  <a:gd name="T80" fmla="*/ 86 w 608"/>
                  <a:gd name="T81" fmla="*/ 626 h 742"/>
                  <a:gd name="T82" fmla="*/ 92 w 608"/>
                  <a:gd name="T83" fmla="*/ 592 h 742"/>
                  <a:gd name="T84" fmla="*/ 94 w 608"/>
                  <a:gd name="T85" fmla="*/ 546 h 742"/>
                  <a:gd name="T86" fmla="*/ 90 w 608"/>
                  <a:gd name="T87" fmla="*/ 520 h 742"/>
                  <a:gd name="T88" fmla="*/ 96 w 608"/>
                  <a:gd name="T89" fmla="*/ 520 h 742"/>
                  <a:gd name="T90" fmla="*/ 134 w 608"/>
                  <a:gd name="T91" fmla="*/ 616 h 742"/>
                  <a:gd name="T92" fmla="*/ 152 w 608"/>
                  <a:gd name="T93" fmla="*/ 648 h 742"/>
                  <a:gd name="T94" fmla="*/ 194 w 608"/>
                  <a:gd name="T95" fmla="*/ 684 h 742"/>
                  <a:gd name="T96" fmla="*/ 278 w 608"/>
                  <a:gd name="T97" fmla="*/ 718 h 742"/>
                  <a:gd name="T98" fmla="*/ 332 w 608"/>
                  <a:gd name="T99" fmla="*/ 730 h 742"/>
                  <a:gd name="T100" fmla="*/ 400 w 608"/>
                  <a:gd name="T101" fmla="*/ 678 h 742"/>
                  <a:gd name="T102" fmla="*/ 466 w 608"/>
                  <a:gd name="T103" fmla="*/ 660 h 742"/>
                  <a:gd name="T104" fmla="*/ 526 w 608"/>
                  <a:gd name="T105" fmla="*/ 662 h 742"/>
                  <a:gd name="T106" fmla="*/ 594 w 608"/>
                  <a:gd name="T107" fmla="*/ 684 h 7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608" h="742">
                    <a:moveTo>
                      <a:pt x="608" y="692"/>
                    </a:moveTo>
                    <a:lnTo>
                      <a:pt x="608" y="692"/>
                    </a:lnTo>
                    <a:lnTo>
                      <a:pt x="596" y="682"/>
                    </a:lnTo>
                    <a:lnTo>
                      <a:pt x="578" y="666"/>
                    </a:lnTo>
                    <a:lnTo>
                      <a:pt x="558" y="642"/>
                    </a:lnTo>
                    <a:lnTo>
                      <a:pt x="548" y="628"/>
                    </a:lnTo>
                    <a:lnTo>
                      <a:pt x="540" y="610"/>
                    </a:lnTo>
                    <a:lnTo>
                      <a:pt x="532" y="594"/>
                    </a:lnTo>
                    <a:lnTo>
                      <a:pt x="524" y="574"/>
                    </a:lnTo>
                    <a:lnTo>
                      <a:pt x="520" y="552"/>
                    </a:lnTo>
                    <a:lnTo>
                      <a:pt x="518" y="530"/>
                    </a:lnTo>
                    <a:lnTo>
                      <a:pt x="518" y="506"/>
                    </a:lnTo>
                    <a:lnTo>
                      <a:pt x="522" y="480"/>
                    </a:lnTo>
                    <a:lnTo>
                      <a:pt x="528" y="452"/>
                    </a:lnTo>
                    <a:lnTo>
                      <a:pt x="540" y="422"/>
                    </a:lnTo>
                    <a:lnTo>
                      <a:pt x="540" y="422"/>
                    </a:lnTo>
                    <a:lnTo>
                      <a:pt x="526" y="400"/>
                    </a:lnTo>
                    <a:lnTo>
                      <a:pt x="508" y="376"/>
                    </a:lnTo>
                    <a:lnTo>
                      <a:pt x="486" y="350"/>
                    </a:lnTo>
                    <a:lnTo>
                      <a:pt x="460" y="324"/>
                    </a:lnTo>
                    <a:lnTo>
                      <a:pt x="446" y="312"/>
                    </a:lnTo>
                    <a:lnTo>
                      <a:pt x="430" y="302"/>
                    </a:lnTo>
                    <a:lnTo>
                      <a:pt x="414" y="292"/>
                    </a:lnTo>
                    <a:lnTo>
                      <a:pt x="396" y="286"/>
                    </a:lnTo>
                    <a:lnTo>
                      <a:pt x="380" y="282"/>
                    </a:lnTo>
                    <a:lnTo>
                      <a:pt x="360" y="280"/>
                    </a:lnTo>
                    <a:lnTo>
                      <a:pt x="360" y="280"/>
                    </a:lnTo>
                    <a:lnTo>
                      <a:pt x="272" y="282"/>
                    </a:lnTo>
                    <a:lnTo>
                      <a:pt x="256" y="282"/>
                    </a:lnTo>
                    <a:lnTo>
                      <a:pt x="256" y="282"/>
                    </a:lnTo>
                    <a:lnTo>
                      <a:pt x="254" y="282"/>
                    </a:lnTo>
                    <a:lnTo>
                      <a:pt x="254" y="280"/>
                    </a:lnTo>
                    <a:lnTo>
                      <a:pt x="254" y="276"/>
                    </a:lnTo>
                    <a:lnTo>
                      <a:pt x="254" y="276"/>
                    </a:lnTo>
                    <a:lnTo>
                      <a:pt x="262" y="274"/>
                    </a:lnTo>
                    <a:lnTo>
                      <a:pt x="280" y="270"/>
                    </a:lnTo>
                    <a:lnTo>
                      <a:pt x="292" y="266"/>
                    </a:lnTo>
                    <a:lnTo>
                      <a:pt x="306" y="260"/>
                    </a:lnTo>
                    <a:lnTo>
                      <a:pt x="322" y="252"/>
                    </a:lnTo>
                    <a:lnTo>
                      <a:pt x="340" y="240"/>
                    </a:lnTo>
                    <a:lnTo>
                      <a:pt x="340" y="240"/>
                    </a:lnTo>
                    <a:lnTo>
                      <a:pt x="352" y="232"/>
                    </a:lnTo>
                    <a:lnTo>
                      <a:pt x="360" y="224"/>
                    </a:lnTo>
                    <a:lnTo>
                      <a:pt x="368" y="216"/>
                    </a:lnTo>
                    <a:lnTo>
                      <a:pt x="372" y="208"/>
                    </a:lnTo>
                    <a:lnTo>
                      <a:pt x="376" y="202"/>
                    </a:lnTo>
                    <a:lnTo>
                      <a:pt x="378" y="194"/>
                    </a:lnTo>
                    <a:lnTo>
                      <a:pt x="378" y="182"/>
                    </a:lnTo>
                    <a:lnTo>
                      <a:pt x="376" y="172"/>
                    </a:lnTo>
                    <a:lnTo>
                      <a:pt x="372" y="164"/>
                    </a:lnTo>
                    <a:lnTo>
                      <a:pt x="366" y="156"/>
                    </a:lnTo>
                    <a:lnTo>
                      <a:pt x="366" y="156"/>
                    </a:lnTo>
                    <a:lnTo>
                      <a:pt x="372" y="154"/>
                    </a:lnTo>
                    <a:lnTo>
                      <a:pt x="388" y="146"/>
                    </a:lnTo>
                    <a:lnTo>
                      <a:pt x="400" y="144"/>
                    </a:lnTo>
                    <a:lnTo>
                      <a:pt x="412" y="142"/>
                    </a:lnTo>
                    <a:lnTo>
                      <a:pt x="424" y="142"/>
                    </a:lnTo>
                    <a:lnTo>
                      <a:pt x="438" y="146"/>
                    </a:lnTo>
                    <a:lnTo>
                      <a:pt x="438" y="146"/>
                    </a:lnTo>
                    <a:lnTo>
                      <a:pt x="442" y="148"/>
                    </a:lnTo>
                    <a:lnTo>
                      <a:pt x="444" y="146"/>
                    </a:lnTo>
                    <a:lnTo>
                      <a:pt x="438" y="140"/>
                    </a:lnTo>
                    <a:lnTo>
                      <a:pt x="408" y="114"/>
                    </a:lnTo>
                    <a:lnTo>
                      <a:pt x="364" y="84"/>
                    </a:lnTo>
                    <a:lnTo>
                      <a:pt x="346" y="72"/>
                    </a:lnTo>
                    <a:lnTo>
                      <a:pt x="332" y="66"/>
                    </a:lnTo>
                    <a:lnTo>
                      <a:pt x="332" y="66"/>
                    </a:lnTo>
                    <a:lnTo>
                      <a:pt x="322" y="64"/>
                    </a:lnTo>
                    <a:lnTo>
                      <a:pt x="312" y="62"/>
                    </a:lnTo>
                    <a:lnTo>
                      <a:pt x="300" y="62"/>
                    </a:lnTo>
                    <a:lnTo>
                      <a:pt x="288" y="62"/>
                    </a:lnTo>
                    <a:lnTo>
                      <a:pt x="278" y="64"/>
                    </a:lnTo>
                    <a:lnTo>
                      <a:pt x="266" y="68"/>
                    </a:lnTo>
                    <a:lnTo>
                      <a:pt x="258" y="72"/>
                    </a:lnTo>
                    <a:lnTo>
                      <a:pt x="250" y="80"/>
                    </a:lnTo>
                    <a:lnTo>
                      <a:pt x="250" y="80"/>
                    </a:lnTo>
                    <a:lnTo>
                      <a:pt x="238" y="88"/>
                    </a:lnTo>
                    <a:lnTo>
                      <a:pt x="220" y="96"/>
                    </a:lnTo>
                    <a:lnTo>
                      <a:pt x="208" y="100"/>
                    </a:lnTo>
                    <a:lnTo>
                      <a:pt x="196" y="104"/>
                    </a:lnTo>
                    <a:lnTo>
                      <a:pt x="184" y="104"/>
                    </a:lnTo>
                    <a:lnTo>
                      <a:pt x="172" y="104"/>
                    </a:lnTo>
                    <a:lnTo>
                      <a:pt x="160" y="102"/>
                    </a:lnTo>
                    <a:lnTo>
                      <a:pt x="148" y="98"/>
                    </a:lnTo>
                    <a:lnTo>
                      <a:pt x="136" y="90"/>
                    </a:lnTo>
                    <a:lnTo>
                      <a:pt x="126" y="80"/>
                    </a:lnTo>
                    <a:lnTo>
                      <a:pt x="118" y="66"/>
                    </a:lnTo>
                    <a:lnTo>
                      <a:pt x="112" y="48"/>
                    </a:lnTo>
                    <a:lnTo>
                      <a:pt x="108" y="26"/>
                    </a:lnTo>
                    <a:lnTo>
                      <a:pt x="106" y="0"/>
                    </a:lnTo>
                    <a:lnTo>
                      <a:pt x="106" y="0"/>
                    </a:lnTo>
                    <a:lnTo>
                      <a:pt x="100" y="8"/>
                    </a:lnTo>
                    <a:lnTo>
                      <a:pt x="82" y="28"/>
                    </a:lnTo>
                    <a:lnTo>
                      <a:pt x="68" y="42"/>
                    </a:lnTo>
                    <a:lnTo>
                      <a:pt x="52" y="56"/>
                    </a:lnTo>
                    <a:lnTo>
                      <a:pt x="32" y="70"/>
                    </a:lnTo>
                    <a:lnTo>
                      <a:pt x="8" y="82"/>
                    </a:lnTo>
                    <a:lnTo>
                      <a:pt x="8" y="82"/>
                    </a:lnTo>
                    <a:lnTo>
                      <a:pt x="0" y="88"/>
                    </a:lnTo>
                    <a:lnTo>
                      <a:pt x="0" y="724"/>
                    </a:lnTo>
                    <a:lnTo>
                      <a:pt x="0" y="724"/>
                    </a:lnTo>
                    <a:lnTo>
                      <a:pt x="20" y="734"/>
                    </a:lnTo>
                    <a:lnTo>
                      <a:pt x="34" y="742"/>
                    </a:lnTo>
                    <a:lnTo>
                      <a:pt x="40" y="742"/>
                    </a:lnTo>
                    <a:lnTo>
                      <a:pt x="40" y="742"/>
                    </a:lnTo>
                    <a:lnTo>
                      <a:pt x="38" y="738"/>
                    </a:lnTo>
                    <a:lnTo>
                      <a:pt x="38" y="738"/>
                    </a:lnTo>
                    <a:lnTo>
                      <a:pt x="28" y="728"/>
                    </a:lnTo>
                    <a:lnTo>
                      <a:pt x="24" y="716"/>
                    </a:lnTo>
                    <a:lnTo>
                      <a:pt x="20" y="704"/>
                    </a:lnTo>
                    <a:lnTo>
                      <a:pt x="20" y="692"/>
                    </a:lnTo>
                    <a:lnTo>
                      <a:pt x="20" y="676"/>
                    </a:lnTo>
                    <a:lnTo>
                      <a:pt x="22" y="668"/>
                    </a:lnTo>
                    <a:lnTo>
                      <a:pt x="22" y="668"/>
                    </a:lnTo>
                    <a:lnTo>
                      <a:pt x="30" y="670"/>
                    </a:lnTo>
                    <a:lnTo>
                      <a:pt x="38" y="672"/>
                    </a:lnTo>
                    <a:lnTo>
                      <a:pt x="48" y="670"/>
                    </a:lnTo>
                    <a:lnTo>
                      <a:pt x="60" y="664"/>
                    </a:lnTo>
                    <a:lnTo>
                      <a:pt x="66" y="660"/>
                    </a:lnTo>
                    <a:lnTo>
                      <a:pt x="72" y="654"/>
                    </a:lnTo>
                    <a:lnTo>
                      <a:pt x="76" y="646"/>
                    </a:lnTo>
                    <a:lnTo>
                      <a:pt x="82" y="638"/>
                    </a:lnTo>
                    <a:lnTo>
                      <a:pt x="86" y="626"/>
                    </a:lnTo>
                    <a:lnTo>
                      <a:pt x="88" y="612"/>
                    </a:lnTo>
                    <a:lnTo>
                      <a:pt x="88" y="612"/>
                    </a:lnTo>
                    <a:lnTo>
                      <a:pt x="92" y="592"/>
                    </a:lnTo>
                    <a:lnTo>
                      <a:pt x="94" y="574"/>
                    </a:lnTo>
                    <a:lnTo>
                      <a:pt x="94" y="558"/>
                    </a:lnTo>
                    <a:lnTo>
                      <a:pt x="94" y="546"/>
                    </a:lnTo>
                    <a:lnTo>
                      <a:pt x="90" y="528"/>
                    </a:lnTo>
                    <a:lnTo>
                      <a:pt x="90" y="520"/>
                    </a:lnTo>
                    <a:lnTo>
                      <a:pt x="90" y="520"/>
                    </a:lnTo>
                    <a:lnTo>
                      <a:pt x="92" y="518"/>
                    </a:lnTo>
                    <a:lnTo>
                      <a:pt x="94" y="518"/>
                    </a:lnTo>
                    <a:lnTo>
                      <a:pt x="96" y="520"/>
                    </a:lnTo>
                    <a:lnTo>
                      <a:pt x="96" y="520"/>
                    </a:lnTo>
                    <a:lnTo>
                      <a:pt x="102" y="534"/>
                    </a:lnTo>
                    <a:lnTo>
                      <a:pt x="134" y="616"/>
                    </a:lnTo>
                    <a:lnTo>
                      <a:pt x="134" y="616"/>
                    </a:lnTo>
                    <a:lnTo>
                      <a:pt x="142" y="634"/>
                    </a:lnTo>
                    <a:lnTo>
                      <a:pt x="152" y="648"/>
                    </a:lnTo>
                    <a:lnTo>
                      <a:pt x="164" y="662"/>
                    </a:lnTo>
                    <a:lnTo>
                      <a:pt x="180" y="674"/>
                    </a:lnTo>
                    <a:lnTo>
                      <a:pt x="194" y="684"/>
                    </a:lnTo>
                    <a:lnTo>
                      <a:pt x="212" y="692"/>
                    </a:lnTo>
                    <a:lnTo>
                      <a:pt x="246" y="708"/>
                    </a:lnTo>
                    <a:lnTo>
                      <a:pt x="278" y="718"/>
                    </a:lnTo>
                    <a:lnTo>
                      <a:pt x="306" y="724"/>
                    </a:lnTo>
                    <a:lnTo>
                      <a:pt x="332" y="730"/>
                    </a:lnTo>
                    <a:lnTo>
                      <a:pt x="332" y="730"/>
                    </a:lnTo>
                    <a:lnTo>
                      <a:pt x="354" y="708"/>
                    </a:lnTo>
                    <a:lnTo>
                      <a:pt x="378" y="692"/>
                    </a:lnTo>
                    <a:lnTo>
                      <a:pt x="400" y="678"/>
                    </a:lnTo>
                    <a:lnTo>
                      <a:pt x="424" y="670"/>
                    </a:lnTo>
                    <a:lnTo>
                      <a:pt x="446" y="662"/>
                    </a:lnTo>
                    <a:lnTo>
                      <a:pt x="466" y="660"/>
                    </a:lnTo>
                    <a:lnTo>
                      <a:pt x="488" y="658"/>
                    </a:lnTo>
                    <a:lnTo>
                      <a:pt x="506" y="658"/>
                    </a:lnTo>
                    <a:lnTo>
                      <a:pt x="526" y="662"/>
                    </a:lnTo>
                    <a:lnTo>
                      <a:pt x="542" y="664"/>
                    </a:lnTo>
                    <a:lnTo>
                      <a:pt x="572" y="674"/>
                    </a:lnTo>
                    <a:lnTo>
                      <a:pt x="594" y="684"/>
                    </a:lnTo>
                    <a:lnTo>
                      <a:pt x="608" y="692"/>
                    </a:lnTo>
                    <a:lnTo>
                      <a:pt x="608" y="692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>
                <a:noFill/>
              </a:ln>
              <a:effectLst>
                <a:glow rad="254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" name="Freeform 51"/>
              <p:cNvSpPr>
                <a:spLocks noChangeAspect="1"/>
              </p:cNvSpPr>
              <p:nvPr/>
            </p:nvSpPr>
            <p:spPr bwMode="auto">
              <a:xfrm>
                <a:off x="-17347" y="1413937"/>
                <a:ext cx="499947" cy="1321457"/>
              </a:xfrm>
              <a:custGeom>
                <a:avLst/>
                <a:gdLst>
                  <a:gd name="T0" fmla="*/ 382 w 426"/>
                  <a:gd name="T1" fmla="*/ 404 h 1126"/>
                  <a:gd name="T2" fmla="*/ 390 w 426"/>
                  <a:gd name="T3" fmla="*/ 392 h 1126"/>
                  <a:gd name="T4" fmla="*/ 404 w 426"/>
                  <a:gd name="T5" fmla="*/ 356 h 1126"/>
                  <a:gd name="T6" fmla="*/ 408 w 426"/>
                  <a:gd name="T7" fmla="*/ 326 h 1126"/>
                  <a:gd name="T8" fmla="*/ 402 w 426"/>
                  <a:gd name="T9" fmla="*/ 274 h 1126"/>
                  <a:gd name="T10" fmla="*/ 376 w 426"/>
                  <a:gd name="T11" fmla="*/ 206 h 1126"/>
                  <a:gd name="T12" fmla="*/ 350 w 426"/>
                  <a:gd name="T13" fmla="*/ 176 h 1126"/>
                  <a:gd name="T14" fmla="*/ 338 w 426"/>
                  <a:gd name="T15" fmla="*/ 176 h 1126"/>
                  <a:gd name="T16" fmla="*/ 294 w 426"/>
                  <a:gd name="T17" fmla="*/ 198 h 1126"/>
                  <a:gd name="T18" fmla="*/ 212 w 426"/>
                  <a:gd name="T19" fmla="*/ 268 h 1126"/>
                  <a:gd name="T20" fmla="*/ 212 w 426"/>
                  <a:gd name="T21" fmla="*/ 270 h 1126"/>
                  <a:gd name="T22" fmla="*/ 172 w 426"/>
                  <a:gd name="T23" fmla="*/ 318 h 1126"/>
                  <a:gd name="T24" fmla="*/ 152 w 426"/>
                  <a:gd name="T25" fmla="*/ 354 h 1126"/>
                  <a:gd name="T26" fmla="*/ 146 w 426"/>
                  <a:gd name="T27" fmla="*/ 358 h 1126"/>
                  <a:gd name="T28" fmla="*/ 144 w 426"/>
                  <a:gd name="T29" fmla="*/ 354 h 1126"/>
                  <a:gd name="T30" fmla="*/ 172 w 426"/>
                  <a:gd name="T31" fmla="*/ 236 h 1126"/>
                  <a:gd name="T32" fmla="*/ 172 w 426"/>
                  <a:gd name="T33" fmla="*/ 174 h 1126"/>
                  <a:gd name="T34" fmla="*/ 148 w 426"/>
                  <a:gd name="T35" fmla="*/ 114 h 1126"/>
                  <a:gd name="T36" fmla="*/ 100 w 426"/>
                  <a:gd name="T37" fmla="*/ 46 h 1126"/>
                  <a:gd name="T38" fmla="*/ 56 w 426"/>
                  <a:gd name="T39" fmla="*/ 0 h 1126"/>
                  <a:gd name="T40" fmla="*/ 0 w 426"/>
                  <a:gd name="T41" fmla="*/ 820 h 1126"/>
                  <a:gd name="T42" fmla="*/ 34 w 426"/>
                  <a:gd name="T43" fmla="*/ 800 h 1126"/>
                  <a:gd name="T44" fmla="*/ 80 w 426"/>
                  <a:gd name="T45" fmla="*/ 754 h 1126"/>
                  <a:gd name="T46" fmla="*/ 102 w 426"/>
                  <a:gd name="T47" fmla="*/ 764 h 1126"/>
                  <a:gd name="T48" fmla="*/ 152 w 426"/>
                  <a:gd name="T49" fmla="*/ 908 h 1126"/>
                  <a:gd name="T50" fmla="*/ 168 w 426"/>
                  <a:gd name="T51" fmla="*/ 994 h 1126"/>
                  <a:gd name="T52" fmla="*/ 166 w 426"/>
                  <a:gd name="T53" fmla="*/ 1070 h 1126"/>
                  <a:gd name="T54" fmla="*/ 150 w 426"/>
                  <a:gd name="T55" fmla="*/ 1108 h 1126"/>
                  <a:gd name="T56" fmla="*/ 150 w 426"/>
                  <a:gd name="T57" fmla="*/ 1120 h 1126"/>
                  <a:gd name="T58" fmla="*/ 156 w 426"/>
                  <a:gd name="T59" fmla="*/ 1124 h 1126"/>
                  <a:gd name="T60" fmla="*/ 188 w 426"/>
                  <a:gd name="T61" fmla="*/ 1124 h 1126"/>
                  <a:gd name="T62" fmla="*/ 214 w 426"/>
                  <a:gd name="T63" fmla="*/ 1102 h 1126"/>
                  <a:gd name="T64" fmla="*/ 224 w 426"/>
                  <a:gd name="T65" fmla="*/ 1094 h 1126"/>
                  <a:gd name="T66" fmla="*/ 232 w 426"/>
                  <a:gd name="T67" fmla="*/ 1080 h 1126"/>
                  <a:gd name="T68" fmla="*/ 224 w 426"/>
                  <a:gd name="T69" fmla="*/ 998 h 1126"/>
                  <a:gd name="T70" fmla="*/ 188 w 426"/>
                  <a:gd name="T71" fmla="*/ 854 h 1126"/>
                  <a:gd name="T72" fmla="*/ 144 w 426"/>
                  <a:gd name="T73" fmla="*/ 720 h 1126"/>
                  <a:gd name="T74" fmla="*/ 218 w 426"/>
                  <a:gd name="T75" fmla="*/ 726 h 1126"/>
                  <a:gd name="T76" fmla="*/ 278 w 426"/>
                  <a:gd name="T77" fmla="*/ 708 h 1126"/>
                  <a:gd name="T78" fmla="*/ 308 w 426"/>
                  <a:gd name="T79" fmla="*/ 682 h 1126"/>
                  <a:gd name="T80" fmla="*/ 350 w 426"/>
                  <a:gd name="T81" fmla="*/ 640 h 1126"/>
                  <a:gd name="T82" fmla="*/ 416 w 426"/>
                  <a:gd name="T83" fmla="*/ 598 h 1126"/>
                  <a:gd name="T84" fmla="*/ 396 w 426"/>
                  <a:gd name="T85" fmla="*/ 586 h 1126"/>
                  <a:gd name="T86" fmla="*/ 340 w 426"/>
                  <a:gd name="T87" fmla="*/ 550 h 1126"/>
                  <a:gd name="T88" fmla="*/ 322 w 426"/>
                  <a:gd name="T89" fmla="*/ 508 h 1126"/>
                  <a:gd name="T90" fmla="*/ 330 w 426"/>
                  <a:gd name="T91" fmla="*/ 466 h 1126"/>
                  <a:gd name="T92" fmla="*/ 358 w 426"/>
                  <a:gd name="T93" fmla="*/ 422 h 11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426" h="1126">
                    <a:moveTo>
                      <a:pt x="372" y="412"/>
                    </a:moveTo>
                    <a:lnTo>
                      <a:pt x="372" y="412"/>
                    </a:lnTo>
                    <a:lnTo>
                      <a:pt x="382" y="404"/>
                    </a:lnTo>
                    <a:lnTo>
                      <a:pt x="390" y="392"/>
                    </a:lnTo>
                    <a:lnTo>
                      <a:pt x="390" y="392"/>
                    </a:lnTo>
                    <a:lnTo>
                      <a:pt x="390" y="392"/>
                    </a:lnTo>
                    <a:lnTo>
                      <a:pt x="396" y="382"/>
                    </a:lnTo>
                    <a:lnTo>
                      <a:pt x="402" y="370"/>
                    </a:lnTo>
                    <a:lnTo>
                      <a:pt x="404" y="356"/>
                    </a:lnTo>
                    <a:lnTo>
                      <a:pt x="406" y="342"/>
                    </a:lnTo>
                    <a:lnTo>
                      <a:pt x="406" y="342"/>
                    </a:lnTo>
                    <a:lnTo>
                      <a:pt x="408" y="326"/>
                    </a:lnTo>
                    <a:lnTo>
                      <a:pt x="408" y="326"/>
                    </a:lnTo>
                    <a:lnTo>
                      <a:pt x="406" y="300"/>
                    </a:lnTo>
                    <a:lnTo>
                      <a:pt x="402" y="274"/>
                    </a:lnTo>
                    <a:lnTo>
                      <a:pt x="394" y="250"/>
                    </a:lnTo>
                    <a:lnTo>
                      <a:pt x="386" y="226"/>
                    </a:lnTo>
                    <a:lnTo>
                      <a:pt x="376" y="206"/>
                    </a:lnTo>
                    <a:lnTo>
                      <a:pt x="366" y="190"/>
                    </a:lnTo>
                    <a:lnTo>
                      <a:pt x="356" y="180"/>
                    </a:lnTo>
                    <a:lnTo>
                      <a:pt x="350" y="176"/>
                    </a:lnTo>
                    <a:lnTo>
                      <a:pt x="344" y="176"/>
                    </a:lnTo>
                    <a:lnTo>
                      <a:pt x="344" y="176"/>
                    </a:lnTo>
                    <a:lnTo>
                      <a:pt x="338" y="176"/>
                    </a:lnTo>
                    <a:lnTo>
                      <a:pt x="330" y="178"/>
                    </a:lnTo>
                    <a:lnTo>
                      <a:pt x="314" y="186"/>
                    </a:lnTo>
                    <a:lnTo>
                      <a:pt x="294" y="198"/>
                    </a:lnTo>
                    <a:lnTo>
                      <a:pt x="276" y="212"/>
                    </a:lnTo>
                    <a:lnTo>
                      <a:pt x="238" y="244"/>
                    </a:lnTo>
                    <a:lnTo>
                      <a:pt x="212" y="268"/>
                    </a:lnTo>
                    <a:lnTo>
                      <a:pt x="212" y="268"/>
                    </a:lnTo>
                    <a:lnTo>
                      <a:pt x="212" y="270"/>
                    </a:lnTo>
                    <a:lnTo>
                      <a:pt x="212" y="270"/>
                    </a:lnTo>
                    <a:lnTo>
                      <a:pt x="194" y="288"/>
                    </a:lnTo>
                    <a:lnTo>
                      <a:pt x="182" y="304"/>
                    </a:lnTo>
                    <a:lnTo>
                      <a:pt x="172" y="318"/>
                    </a:lnTo>
                    <a:lnTo>
                      <a:pt x="164" y="330"/>
                    </a:lnTo>
                    <a:lnTo>
                      <a:pt x="156" y="348"/>
                    </a:lnTo>
                    <a:lnTo>
                      <a:pt x="152" y="354"/>
                    </a:lnTo>
                    <a:lnTo>
                      <a:pt x="150" y="356"/>
                    </a:lnTo>
                    <a:lnTo>
                      <a:pt x="150" y="356"/>
                    </a:lnTo>
                    <a:lnTo>
                      <a:pt x="146" y="358"/>
                    </a:lnTo>
                    <a:lnTo>
                      <a:pt x="144" y="356"/>
                    </a:lnTo>
                    <a:lnTo>
                      <a:pt x="144" y="354"/>
                    </a:lnTo>
                    <a:lnTo>
                      <a:pt x="144" y="354"/>
                    </a:lnTo>
                    <a:lnTo>
                      <a:pt x="148" y="336"/>
                    </a:lnTo>
                    <a:lnTo>
                      <a:pt x="172" y="236"/>
                    </a:lnTo>
                    <a:lnTo>
                      <a:pt x="172" y="236"/>
                    </a:lnTo>
                    <a:lnTo>
                      <a:pt x="174" y="216"/>
                    </a:lnTo>
                    <a:lnTo>
                      <a:pt x="174" y="194"/>
                    </a:lnTo>
                    <a:lnTo>
                      <a:pt x="172" y="174"/>
                    </a:lnTo>
                    <a:lnTo>
                      <a:pt x="166" y="152"/>
                    </a:lnTo>
                    <a:lnTo>
                      <a:pt x="158" y="132"/>
                    </a:lnTo>
                    <a:lnTo>
                      <a:pt x="148" y="114"/>
                    </a:lnTo>
                    <a:lnTo>
                      <a:pt x="136" y="94"/>
                    </a:lnTo>
                    <a:lnTo>
                      <a:pt x="124" y="76"/>
                    </a:lnTo>
                    <a:lnTo>
                      <a:pt x="100" y="46"/>
                    </a:lnTo>
                    <a:lnTo>
                      <a:pt x="78" y="22"/>
                    </a:lnTo>
                    <a:lnTo>
                      <a:pt x="56" y="0"/>
                    </a:lnTo>
                    <a:lnTo>
                      <a:pt x="56" y="0"/>
                    </a:lnTo>
                    <a:lnTo>
                      <a:pt x="28" y="4"/>
                    </a:lnTo>
                    <a:lnTo>
                      <a:pt x="0" y="6"/>
                    </a:lnTo>
                    <a:lnTo>
                      <a:pt x="0" y="820"/>
                    </a:lnTo>
                    <a:lnTo>
                      <a:pt x="0" y="820"/>
                    </a:lnTo>
                    <a:lnTo>
                      <a:pt x="18" y="810"/>
                    </a:lnTo>
                    <a:lnTo>
                      <a:pt x="34" y="800"/>
                    </a:lnTo>
                    <a:lnTo>
                      <a:pt x="48" y="788"/>
                    </a:lnTo>
                    <a:lnTo>
                      <a:pt x="60" y="776"/>
                    </a:lnTo>
                    <a:lnTo>
                      <a:pt x="80" y="754"/>
                    </a:lnTo>
                    <a:lnTo>
                      <a:pt x="92" y="738"/>
                    </a:lnTo>
                    <a:lnTo>
                      <a:pt x="92" y="738"/>
                    </a:lnTo>
                    <a:lnTo>
                      <a:pt x="102" y="764"/>
                    </a:lnTo>
                    <a:lnTo>
                      <a:pt x="118" y="804"/>
                    </a:lnTo>
                    <a:lnTo>
                      <a:pt x="136" y="854"/>
                    </a:lnTo>
                    <a:lnTo>
                      <a:pt x="152" y="908"/>
                    </a:lnTo>
                    <a:lnTo>
                      <a:pt x="158" y="938"/>
                    </a:lnTo>
                    <a:lnTo>
                      <a:pt x="164" y="966"/>
                    </a:lnTo>
                    <a:lnTo>
                      <a:pt x="168" y="994"/>
                    </a:lnTo>
                    <a:lnTo>
                      <a:pt x="170" y="1020"/>
                    </a:lnTo>
                    <a:lnTo>
                      <a:pt x="168" y="1046"/>
                    </a:lnTo>
                    <a:lnTo>
                      <a:pt x="166" y="1070"/>
                    </a:lnTo>
                    <a:lnTo>
                      <a:pt x="160" y="1090"/>
                    </a:lnTo>
                    <a:lnTo>
                      <a:pt x="150" y="1108"/>
                    </a:lnTo>
                    <a:lnTo>
                      <a:pt x="150" y="1108"/>
                    </a:lnTo>
                    <a:lnTo>
                      <a:pt x="148" y="1110"/>
                    </a:lnTo>
                    <a:lnTo>
                      <a:pt x="148" y="1116"/>
                    </a:lnTo>
                    <a:lnTo>
                      <a:pt x="150" y="1120"/>
                    </a:lnTo>
                    <a:lnTo>
                      <a:pt x="152" y="1122"/>
                    </a:lnTo>
                    <a:lnTo>
                      <a:pt x="156" y="1124"/>
                    </a:lnTo>
                    <a:lnTo>
                      <a:pt x="156" y="1124"/>
                    </a:lnTo>
                    <a:lnTo>
                      <a:pt x="164" y="1126"/>
                    </a:lnTo>
                    <a:lnTo>
                      <a:pt x="180" y="1126"/>
                    </a:lnTo>
                    <a:lnTo>
                      <a:pt x="188" y="1124"/>
                    </a:lnTo>
                    <a:lnTo>
                      <a:pt x="198" y="1120"/>
                    </a:lnTo>
                    <a:lnTo>
                      <a:pt x="206" y="1112"/>
                    </a:lnTo>
                    <a:lnTo>
                      <a:pt x="214" y="1102"/>
                    </a:lnTo>
                    <a:lnTo>
                      <a:pt x="214" y="1102"/>
                    </a:lnTo>
                    <a:lnTo>
                      <a:pt x="218" y="1098"/>
                    </a:lnTo>
                    <a:lnTo>
                      <a:pt x="224" y="1094"/>
                    </a:lnTo>
                    <a:lnTo>
                      <a:pt x="230" y="1090"/>
                    </a:lnTo>
                    <a:lnTo>
                      <a:pt x="232" y="1080"/>
                    </a:lnTo>
                    <a:lnTo>
                      <a:pt x="232" y="1080"/>
                    </a:lnTo>
                    <a:lnTo>
                      <a:pt x="232" y="1058"/>
                    </a:lnTo>
                    <a:lnTo>
                      <a:pt x="230" y="1032"/>
                    </a:lnTo>
                    <a:lnTo>
                      <a:pt x="224" y="998"/>
                    </a:lnTo>
                    <a:lnTo>
                      <a:pt x="216" y="958"/>
                    </a:lnTo>
                    <a:lnTo>
                      <a:pt x="204" y="910"/>
                    </a:lnTo>
                    <a:lnTo>
                      <a:pt x="188" y="854"/>
                    </a:lnTo>
                    <a:lnTo>
                      <a:pt x="168" y="792"/>
                    </a:lnTo>
                    <a:lnTo>
                      <a:pt x="144" y="720"/>
                    </a:lnTo>
                    <a:lnTo>
                      <a:pt x="144" y="720"/>
                    </a:lnTo>
                    <a:lnTo>
                      <a:pt x="174" y="726"/>
                    </a:lnTo>
                    <a:lnTo>
                      <a:pt x="196" y="726"/>
                    </a:lnTo>
                    <a:lnTo>
                      <a:pt x="218" y="726"/>
                    </a:lnTo>
                    <a:lnTo>
                      <a:pt x="242" y="722"/>
                    </a:lnTo>
                    <a:lnTo>
                      <a:pt x="266" y="714"/>
                    </a:lnTo>
                    <a:lnTo>
                      <a:pt x="278" y="708"/>
                    </a:lnTo>
                    <a:lnTo>
                      <a:pt x="288" y="702"/>
                    </a:lnTo>
                    <a:lnTo>
                      <a:pt x="298" y="692"/>
                    </a:lnTo>
                    <a:lnTo>
                      <a:pt x="308" y="682"/>
                    </a:lnTo>
                    <a:lnTo>
                      <a:pt x="308" y="682"/>
                    </a:lnTo>
                    <a:lnTo>
                      <a:pt x="328" y="660"/>
                    </a:lnTo>
                    <a:lnTo>
                      <a:pt x="350" y="640"/>
                    </a:lnTo>
                    <a:lnTo>
                      <a:pt x="370" y="624"/>
                    </a:lnTo>
                    <a:lnTo>
                      <a:pt x="388" y="612"/>
                    </a:lnTo>
                    <a:lnTo>
                      <a:pt x="416" y="598"/>
                    </a:lnTo>
                    <a:lnTo>
                      <a:pt x="426" y="594"/>
                    </a:lnTo>
                    <a:lnTo>
                      <a:pt x="426" y="594"/>
                    </a:lnTo>
                    <a:lnTo>
                      <a:pt x="396" y="586"/>
                    </a:lnTo>
                    <a:lnTo>
                      <a:pt x="372" y="574"/>
                    </a:lnTo>
                    <a:lnTo>
                      <a:pt x="354" y="562"/>
                    </a:lnTo>
                    <a:lnTo>
                      <a:pt x="340" y="550"/>
                    </a:lnTo>
                    <a:lnTo>
                      <a:pt x="330" y="536"/>
                    </a:lnTo>
                    <a:lnTo>
                      <a:pt x="324" y="522"/>
                    </a:lnTo>
                    <a:lnTo>
                      <a:pt x="322" y="508"/>
                    </a:lnTo>
                    <a:lnTo>
                      <a:pt x="324" y="494"/>
                    </a:lnTo>
                    <a:lnTo>
                      <a:pt x="326" y="478"/>
                    </a:lnTo>
                    <a:lnTo>
                      <a:pt x="330" y="466"/>
                    </a:lnTo>
                    <a:lnTo>
                      <a:pt x="338" y="452"/>
                    </a:lnTo>
                    <a:lnTo>
                      <a:pt x="344" y="442"/>
                    </a:lnTo>
                    <a:lnTo>
                      <a:pt x="358" y="422"/>
                    </a:lnTo>
                    <a:lnTo>
                      <a:pt x="372" y="412"/>
                    </a:lnTo>
                    <a:lnTo>
                      <a:pt x="372" y="412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" name="Freeform 43"/>
              <p:cNvSpPr>
                <a:spLocks noChangeAspect="1"/>
              </p:cNvSpPr>
              <p:nvPr/>
            </p:nvSpPr>
            <p:spPr bwMode="auto">
              <a:xfrm>
                <a:off x="0" y="0"/>
                <a:ext cx="1049548" cy="750335"/>
              </a:xfrm>
              <a:custGeom>
                <a:avLst/>
                <a:gdLst>
                  <a:gd name="T0" fmla="*/ 812 w 912"/>
                  <a:gd name="T1" fmla="*/ 66 h 652"/>
                  <a:gd name="T2" fmla="*/ 772 w 912"/>
                  <a:gd name="T3" fmla="*/ 42 h 652"/>
                  <a:gd name="T4" fmla="*/ 748 w 912"/>
                  <a:gd name="T5" fmla="*/ 8 h 652"/>
                  <a:gd name="T6" fmla="*/ 26 w 912"/>
                  <a:gd name="T7" fmla="*/ 0 h 652"/>
                  <a:gd name="T8" fmla="*/ 0 w 912"/>
                  <a:gd name="T9" fmla="*/ 208 h 652"/>
                  <a:gd name="T10" fmla="*/ 6 w 912"/>
                  <a:gd name="T11" fmla="*/ 232 h 652"/>
                  <a:gd name="T12" fmla="*/ 0 w 912"/>
                  <a:gd name="T13" fmla="*/ 384 h 652"/>
                  <a:gd name="T14" fmla="*/ 14 w 912"/>
                  <a:gd name="T15" fmla="*/ 396 h 652"/>
                  <a:gd name="T16" fmla="*/ 28 w 912"/>
                  <a:gd name="T17" fmla="*/ 430 h 652"/>
                  <a:gd name="T18" fmla="*/ 26 w 912"/>
                  <a:gd name="T19" fmla="*/ 480 h 652"/>
                  <a:gd name="T20" fmla="*/ 34 w 912"/>
                  <a:gd name="T21" fmla="*/ 490 h 652"/>
                  <a:gd name="T22" fmla="*/ 60 w 912"/>
                  <a:gd name="T23" fmla="*/ 504 h 652"/>
                  <a:gd name="T24" fmla="*/ 80 w 912"/>
                  <a:gd name="T25" fmla="*/ 560 h 652"/>
                  <a:gd name="T26" fmla="*/ 90 w 912"/>
                  <a:gd name="T27" fmla="*/ 650 h 652"/>
                  <a:gd name="T28" fmla="*/ 110 w 912"/>
                  <a:gd name="T29" fmla="*/ 596 h 652"/>
                  <a:gd name="T30" fmla="*/ 146 w 912"/>
                  <a:gd name="T31" fmla="*/ 540 h 652"/>
                  <a:gd name="T32" fmla="*/ 180 w 912"/>
                  <a:gd name="T33" fmla="*/ 510 h 652"/>
                  <a:gd name="T34" fmla="*/ 220 w 912"/>
                  <a:gd name="T35" fmla="*/ 496 h 652"/>
                  <a:gd name="T36" fmla="*/ 234 w 912"/>
                  <a:gd name="T37" fmla="*/ 494 h 652"/>
                  <a:gd name="T38" fmla="*/ 244 w 912"/>
                  <a:gd name="T39" fmla="*/ 430 h 652"/>
                  <a:gd name="T40" fmla="*/ 264 w 912"/>
                  <a:gd name="T41" fmla="*/ 362 h 652"/>
                  <a:gd name="T42" fmla="*/ 274 w 912"/>
                  <a:gd name="T43" fmla="*/ 352 h 652"/>
                  <a:gd name="T44" fmla="*/ 284 w 912"/>
                  <a:gd name="T45" fmla="*/ 366 h 652"/>
                  <a:gd name="T46" fmla="*/ 284 w 912"/>
                  <a:gd name="T47" fmla="*/ 392 h 652"/>
                  <a:gd name="T48" fmla="*/ 310 w 912"/>
                  <a:gd name="T49" fmla="*/ 492 h 652"/>
                  <a:gd name="T50" fmla="*/ 342 w 912"/>
                  <a:gd name="T51" fmla="*/ 574 h 652"/>
                  <a:gd name="T52" fmla="*/ 382 w 912"/>
                  <a:gd name="T53" fmla="*/ 498 h 652"/>
                  <a:gd name="T54" fmla="*/ 406 w 912"/>
                  <a:gd name="T55" fmla="*/ 484 h 652"/>
                  <a:gd name="T56" fmla="*/ 426 w 912"/>
                  <a:gd name="T57" fmla="*/ 490 h 652"/>
                  <a:gd name="T58" fmla="*/ 448 w 912"/>
                  <a:gd name="T59" fmla="*/ 520 h 652"/>
                  <a:gd name="T60" fmla="*/ 466 w 912"/>
                  <a:gd name="T61" fmla="*/ 574 h 652"/>
                  <a:gd name="T62" fmla="*/ 478 w 912"/>
                  <a:gd name="T63" fmla="*/ 550 h 652"/>
                  <a:gd name="T64" fmla="*/ 494 w 912"/>
                  <a:gd name="T65" fmla="*/ 542 h 652"/>
                  <a:gd name="T66" fmla="*/ 530 w 912"/>
                  <a:gd name="T67" fmla="*/ 552 h 652"/>
                  <a:gd name="T68" fmla="*/ 580 w 912"/>
                  <a:gd name="T69" fmla="*/ 600 h 652"/>
                  <a:gd name="T70" fmla="*/ 618 w 912"/>
                  <a:gd name="T71" fmla="*/ 652 h 652"/>
                  <a:gd name="T72" fmla="*/ 618 w 912"/>
                  <a:gd name="T73" fmla="*/ 652 h 652"/>
                  <a:gd name="T74" fmla="*/ 596 w 912"/>
                  <a:gd name="T75" fmla="*/ 590 h 652"/>
                  <a:gd name="T76" fmla="*/ 584 w 912"/>
                  <a:gd name="T77" fmla="*/ 522 h 652"/>
                  <a:gd name="T78" fmla="*/ 596 w 912"/>
                  <a:gd name="T79" fmla="*/ 488 h 652"/>
                  <a:gd name="T80" fmla="*/ 614 w 912"/>
                  <a:gd name="T81" fmla="*/ 480 h 652"/>
                  <a:gd name="T82" fmla="*/ 640 w 912"/>
                  <a:gd name="T83" fmla="*/ 484 h 652"/>
                  <a:gd name="T84" fmla="*/ 606 w 912"/>
                  <a:gd name="T85" fmla="*/ 438 h 652"/>
                  <a:gd name="T86" fmla="*/ 592 w 912"/>
                  <a:gd name="T87" fmla="*/ 402 h 652"/>
                  <a:gd name="T88" fmla="*/ 600 w 912"/>
                  <a:gd name="T89" fmla="*/ 382 h 652"/>
                  <a:gd name="T90" fmla="*/ 624 w 912"/>
                  <a:gd name="T91" fmla="*/ 372 h 652"/>
                  <a:gd name="T92" fmla="*/ 710 w 912"/>
                  <a:gd name="T93" fmla="*/ 380 h 652"/>
                  <a:gd name="T94" fmla="*/ 660 w 912"/>
                  <a:gd name="T95" fmla="*/ 308 h 652"/>
                  <a:gd name="T96" fmla="*/ 592 w 912"/>
                  <a:gd name="T97" fmla="*/ 230 h 652"/>
                  <a:gd name="T98" fmla="*/ 572 w 912"/>
                  <a:gd name="T99" fmla="*/ 214 h 652"/>
                  <a:gd name="T100" fmla="*/ 564 w 912"/>
                  <a:gd name="T101" fmla="*/ 198 h 652"/>
                  <a:gd name="T102" fmla="*/ 578 w 912"/>
                  <a:gd name="T103" fmla="*/ 196 h 652"/>
                  <a:gd name="T104" fmla="*/ 646 w 912"/>
                  <a:gd name="T105" fmla="*/ 218 h 652"/>
                  <a:gd name="T106" fmla="*/ 704 w 912"/>
                  <a:gd name="T107" fmla="*/ 246 h 652"/>
                  <a:gd name="T108" fmla="*/ 714 w 912"/>
                  <a:gd name="T109" fmla="*/ 234 h 652"/>
                  <a:gd name="T110" fmla="*/ 746 w 912"/>
                  <a:gd name="T111" fmla="*/ 212 h 652"/>
                  <a:gd name="T112" fmla="*/ 792 w 912"/>
                  <a:gd name="T113" fmla="*/ 198 h 652"/>
                  <a:gd name="T114" fmla="*/ 856 w 912"/>
                  <a:gd name="T115" fmla="*/ 200 h 652"/>
                  <a:gd name="T116" fmla="*/ 912 w 912"/>
                  <a:gd name="T117" fmla="*/ 212 h 652"/>
                  <a:gd name="T118" fmla="*/ 860 w 912"/>
                  <a:gd name="T119" fmla="*/ 170 h 652"/>
                  <a:gd name="T120" fmla="*/ 816 w 912"/>
                  <a:gd name="T121" fmla="*/ 114 h 652"/>
                  <a:gd name="T122" fmla="*/ 810 w 912"/>
                  <a:gd name="T123" fmla="*/ 86 h 652"/>
                  <a:gd name="T124" fmla="*/ 824 w 912"/>
                  <a:gd name="T125" fmla="*/ 72 h 6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912" h="652">
                    <a:moveTo>
                      <a:pt x="824" y="72"/>
                    </a:moveTo>
                    <a:lnTo>
                      <a:pt x="824" y="72"/>
                    </a:lnTo>
                    <a:lnTo>
                      <a:pt x="812" y="66"/>
                    </a:lnTo>
                    <a:lnTo>
                      <a:pt x="800" y="60"/>
                    </a:lnTo>
                    <a:lnTo>
                      <a:pt x="786" y="52"/>
                    </a:lnTo>
                    <a:lnTo>
                      <a:pt x="772" y="42"/>
                    </a:lnTo>
                    <a:lnTo>
                      <a:pt x="760" y="30"/>
                    </a:lnTo>
                    <a:lnTo>
                      <a:pt x="750" y="16"/>
                    </a:lnTo>
                    <a:lnTo>
                      <a:pt x="748" y="8"/>
                    </a:lnTo>
                    <a:lnTo>
                      <a:pt x="746" y="0"/>
                    </a:lnTo>
                    <a:lnTo>
                      <a:pt x="26" y="0"/>
                    </a:lnTo>
                    <a:lnTo>
                      <a:pt x="26" y="0"/>
                    </a:lnTo>
                    <a:lnTo>
                      <a:pt x="14" y="12"/>
                    </a:lnTo>
                    <a:lnTo>
                      <a:pt x="0" y="24"/>
                    </a:lnTo>
                    <a:lnTo>
                      <a:pt x="0" y="208"/>
                    </a:lnTo>
                    <a:lnTo>
                      <a:pt x="0" y="208"/>
                    </a:lnTo>
                    <a:lnTo>
                      <a:pt x="4" y="220"/>
                    </a:lnTo>
                    <a:lnTo>
                      <a:pt x="6" y="232"/>
                    </a:lnTo>
                    <a:lnTo>
                      <a:pt x="4" y="246"/>
                    </a:lnTo>
                    <a:lnTo>
                      <a:pt x="0" y="262"/>
                    </a:lnTo>
                    <a:lnTo>
                      <a:pt x="0" y="384"/>
                    </a:lnTo>
                    <a:lnTo>
                      <a:pt x="0" y="384"/>
                    </a:lnTo>
                    <a:lnTo>
                      <a:pt x="8" y="388"/>
                    </a:lnTo>
                    <a:lnTo>
                      <a:pt x="14" y="396"/>
                    </a:lnTo>
                    <a:lnTo>
                      <a:pt x="20" y="402"/>
                    </a:lnTo>
                    <a:lnTo>
                      <a:pt x="22" y="412"/>
                    </a:lnTo>
                    <a:lnTo>
                      <a:pt x="28" y="430"/>
                    </a:lnTo>
                    <a:lnTo>
                      <a:pt x="28" y="448"/>
                    </a:lnTo>
                    <a:lnTo>
                      <a:pt x="28" y="466"/>
                    </a:lnTo>
                    <a:lnTo>
                      <a:pt x="26" y="480"/>
                    </a:lnTo>
                    <a:lnTo>
                      <a:pt x="22" y="494"/>
                    </a:lnTo>
                    <a:lnTo>
                      <a:pt x="22" y="494"/>
                    </a:lnTo>
                    <a:lnTo>
                      <a:pt x="34" y="490"/>
                    </a:lnTo>
                    <a:lnTo>
                      <a:pt x="44" y="492"/>
                    </a:lnTo>
                    <a:lnTo>
                      <a:pt x="52" y="496"/>
                    </a:lnTo>
                    <a:lnTo>
                      <a:pt x="60" y="504"/>
                    </a:lnTo>
                    <a:lnTo>
                      <a:pt x="66" y="516"/>
                    </a:lnTo>
                    <a:lnTo>
                      <a:pt x="70" y="528"/>
                    </a:lnTo>
                    <a:lnTo>
                      <a:pt x="80" y="560"/>
                    </a:lnTo>
                    <a:lnTo>
                      <a:pt x="84" y="592"/>
                    </a:lnTo>
                    <a:lnTo>
                      <a:pt x="88" y="620"/>
                    </a:lnTo>
                    <a:lnTo>
                      <a:pt x="90" y="650"/>
                    </a:lnTo>
                    <a:lnTo>
                      <a:pt x="90" y="650"/>
                    </a:lnTo>
                    <a:lnTo>
                      <a:pt x="100" y="620"/>
                    </a:lnTo>
                    <a:lnTo>
                      <a:pt x="110" y="596"/>
                    </a:lnTo>
                    <a:lnTo>
                      <a:pt x="122" y="574"/>
                    </a:lnTo>
                    <a:lnTo>
                      <a:pt x="134" y="556"/>
                    </a:lnTo>
                    <a:lnTo>
                      <a:pt x="146" y="540"/>
                    </a:lnTo>
                    <a:lnTo>
                      <a:pt x="158" y="528"/>
                    </a:lnTo>
                    <a:lnTo>
                      <a:pt x="170" y="518"/>
                    </a:lnTo>
                    <a:lnTo>
                      <a:pt x="180" y="510"/>
                    </a:lnTo>
                    <a:lnTo>
                      <a:pt x="192" y="504"/>
                    </a:lnTo>
                    <a:lnTo>
                      <a:pt x="202" y="500"/>
                    </a:lnTo>
                    <a:lnTo>
                      <a:pt x="220" y="496"/>
                    </a:lnTo>
                    <a:lnTo>
                      <a:pt x="230" y="494"/>
                    </a:lnTo>
                    <a:lnTo>
                      <a:pt x="234" y="494"/>
                    </a:lnTo>
                    <a:lnTo>
                      <a:pt x="234" y="494"/>
                    </a:lnTo>
                    <a:lnTo>
                      <a:pt x="234" y="484"/>
                    </a:lnTo>
                    <a:lnTo>
                      <a:pt x="236" y="468"/>
                    </a:lnTo>
                    <a:lnTo>
                      <a:pt x="244" y="430"/>
                    </a:lnTo>
                    <a:lnTo>
                      <a:pt x="256" y="390"/>
                    </a:lnTo>
                    <a:lnTo>
                      <a:pt x="264" y="362"/>
                    </a:lnTo>
                    <a:lnTo>
                      <a:pt x="264" y="362"/>
                    </a:lnTo>
                    <a:lnTo>
                      <a:pt x="268" y="354"/>
                    </a:lnTo>
                    <a:lnTo>
                      <a:pt x="270" y="352"/>
                    </a:lnTo>
                    <a:lnTo>
                      <a:pt x="274" y="352"/>
                    </a:lnTo>
                    <a:lnTo>
                      <a:pt x="276" y="354"/>
                    </a:lnTo>
                    <a:lnTo>
                      <a:pt x="282" y="362"/>
                    </a:lnTo>
                    <a:lnTo>
                      <a:pt x="284" y="366"/>
                    </a:lnTo>
                    <a:lnTo>
                      <a:pt x="284" y="366"/>
                    </a:lnTo>
                    <a:lnTo>
                      <a:pt x="282" y="378"/>
                    </a:lnTo>
                    <a:lnTo>
                      <a:pt x="284" y="392"/>
                    </a:lnTo>
                    <a:lnTo>
                      <a:pt x="290" y="424"/>
                    </a:lnTo>
                    <a:lnTo>
                      <a:pt x="298" y="458"/>
                    </a:lnTo>
                    <a:lnTo>
                      <a:pt x="310" y="492"/>
                    </a:lnTo>
                    <a:lnTo>
                      <a:pt x="332" y="550"/>
                    </a:lnTo>
                    <a:lnTo>
                      <a:pt x="342" y="574"/>
                    </a:lnTo>
                    <a:lnTo>
                      <a:pt x="342" y="574"/>
                    </a:lnTo>
                    <a:lnTo>
                      <a:pt x="356" y="542"/>
                    </a:lnTo>
                    <a:lnTo>
                      <a:pt x="370" y="516"/>
                    </a:lnTo>
                    <a:lnTo>
                      <a:pt x="382" y="498"/>
                    </a:lnTo>
                    <a:lnTo>
                      <a:pt x="394" y="488"/>
                    </a:lnTo>
                    <a:lnTo>
                      <a:pt x="400" y="486"/>
                    </a:lnTo>
                    <a:lnTo>
                      <a:pt x="406" y="484"/>
                    </a:lnTo>
                    <a:lnTo>
                      <a:pt x="412" y="484"/>
                    </a:lnTo>
                    <a:lnTo>
                      <a:pt x="416" y="484"/>
                    </a:lnTo>
                    <a:lnTo>
                      <a:pt x="426" y="490"/>
                    </a:lnTo>
                    <a:lnTo>
                      <a:pt x="434" y="498"/>
                    </a:lnTo>
                    <a:lnTo>
                      <a:pt x="442" y="508"/>
                    </a:lnTo>
                    <a:lnTo>
                      <a:pt x="448" y="520"/>
                    </a:lnTo>
                    <a:lnTo>
                      <a:pt x="458" y="546"/>
                    </a:lnTo>
                    <a:lnTo>
                      <a:pt x="464" y="566"/>
                    </a:lnTo>
                    <a:lnTo>
                      <a:pt x="466" y="574"/>
                    </a:lnTo>
                    <a:lnTo>
                      <a:pt x="466" y="574"/>
                    </a:lnTo>
                    <a:lnTo>
                      <a:pt x="474" y="558"/>
                    </a:lnTo>
                    <a:lnTo>
                      <a:pt x="478" y="550"/>
                    </a:lnTo>
                    <a:lnTo>
                      <a:pt x="484" y="546"/>
                    </a:lnTo>
                    <a:lnTo>
                      <a:pt x="488" y="544"/>
                    </a:lnTo>
                    <a:lnTo>
                      <a:pt x="494" y="542"/>
                    </a:lnTo>
                    <a:lnTo>
                      <a:pt x="506" y="540"/>
                    </a:lnTo>
                    <a:lnTo>
                      <a:pt x="518" y="544"/>
                    </a:lnTo>
                    <a:lnTo>
                      <a:pt x="530" y="552"/>
                    </a:lnTo>
                    <a:lnTo>
                      <a:pt x="544" y="562"/>
                    </a:lnTo>
                    <a:lnTo>
                      <a:pt x="556" y="572"/>
                    </a:lnTo>
                    <a:lnTo>
                      <a:pt x="580" y="600"/>
                    </a:lnTo>
                    <a:lnTo>
                      <a:pt x="600" y="626"/>
                    </a:lnTo>
                    <a:lnTo>
                      <a:pt x="618" y="652"/>
                    </a:lnTo>
                    <a:lnTo>
                      <a:pt x="618" y="652"/>
                    </a:lnTo>
                    <a:lnTo>
                      <a:pt x="616" y="648"/>
                    </a:lnTo>
                    <a:lnTo>
                      <a:pt x="616" y="648"/>
                    </a:lnTo>
                    <a:lnTo>
                      <a:pt x="618" y="652"/>
                    </a:lnTo>
                    <a:lnTo>
                      <a:pt x="618" y="652"/>
                    </a:lnTo>
                    <a:lnTo>
                      <a:pt x="606" y="622"/>
                    </a:lnTo>
                    <a:lnTo>
                      <a:pt x="596" y="590"/>
                    </a:lnTo>
                    <a:lnTo>
                      <a:pt x="588" y="556"/>
                    </a:lnTo>
                    <a:lnTo>
                      <a:pt x="586" y="538"/>
                    </a:lnTo>
                    <a:lnTo>
                      <a:pt x="584" y="522"/>
                    </a:lnTo>
                    <a:lnTo>
                      <a:pt x="586" y="508"/>
                    </a:lnTo>
                    <a:lnTo>
                      <a:pt x="590" y="496"/>
                    </a:lnTo>
                    <a:lnTo>
                      <a:pt x="596" y="488"/>
                    </a:lnTo>
                    <a:lnTo>
                      <a:pt x="602" y="484"/>
                    </a:lnTo>
                    <a:lnTo>
                      <a:pt x="606" y="482"/>
                    </a:lnTo>
                    <a:lnTo>
                      <a:pt x="614" y="480"/>
                    </a:lnTo>
                    <a:lnTo>
                      <a:pt x="620" y="480"/>
                    </a:lnTo>
                    <a:lnTo>
                      <a:pt x="640" y="484"/>
                    </a:lnTo>
                    <a:lnTo>
                      <a:pt x="640" y="484"/>
                    </a:lnTo>
                    <a:lnTo>
                      <a:pt x="634" y="476"/>
                    </a:lnTo>
                    <a:lnTo>
                      <a:pt x="620" y="460"/>
                    </a:lnTo>
                    <a:lnTo>
                      <a:pt x="606" y="438"/>
                    </a:lnTo>
                    <a:lnTo>
                      <a:pt x="600" y="426"/>
                    </a:lnTo>
                    <a:lnTo>
                      <a:pt x="594" y="414"/>
                    </a:lnTo>
                    <a:lnTo>
                      <a:pt x="592" y="402"/>
                    </a:lnTo>
                    <a:lnTo>
                      <a:pt x="594" y="392"/>
                    </a:lnTo>
                    <a:lnTo>
                      <a:pt x="596" y="386"/>
                    </a:lnTo>
                    <a:lnTo>
                      <a:pt x="600" y="382"/>
                    </a:lnTo>
                    <a:lnTo>
                      <a:pt x="604" y="378"/>
                    </a:lnTo>
                    <a:lnTo>
                      <a:pt x="610" y="376"/>
                    </a:lnTo>
                    <a:lnTo>
                      <a:pt x="624" y="372"/>
                    </a:lnTo>
                    <a:lnTo>
                      <a:pt x="646" y="370"/>
                    </a:lnTo>
                    <a:lnTo>
                      <a:pt x="674" y="374"/>
                    </a:lnTo>
                    <a:lnTo>
                      <a:pt x="710" y="380"/>
                    </a:lnTo>
                    <a:lnTo>
                      <a:pt x="710" y="380"/>
                    </a:lnTo>
                    <a:lnTo>
                      <a:pt x="696" y="358"/>
                    </a:lnTo>
                    <a:lnTo>
                      <a:pt x="660" y="308"/>
                    </a:lnTo>
                    <a:lnTo>
                      <a:pt x="638" y="278"/>
                    </a:lnTo>
                    <a:lnTo>
                      <a:pt x="616" y="252"/>
                    </a:lnTo>
                    <a:lnTo>
                      <a:pt x="592" y="230"/>
                    </a:lnTo>
                    <a:lnTo>
                      <a:pt x="582" y="220"/>
                    </a:lnTo>
                    <a:lnTo>
                      <a:pt x="572" y="214"/>
                    </a:lnTo>
                    <a:lnTo>
                      <a:pt x="572" y="214"/>
                    </a:lnTo>
                    <a:lnTo>
                      <a:pt x="568" y="210"/>
                    </a:lnTo>
                    <a:lnTo>
                      <a:pt x="564" y="202"/>
                    </a:lnTo>
                    <a:lnTo>
                      <a:pt x="564" y="198"/>
                    </a:lnTo>
                    <a:lnTo>
                      <a:pt x="566" y="196"/>
                    </a:lnTo>
                    <a:lnTo>
                      <a:pt x="570" y="194"/>
                    </a:lnTo>
                    <a:lnTo>
                      <a:pt x="578" y="196"/>
                    </a:lnTo>
                    <a:lnTo>
                      <a:pt x="578" y="196"/>
                    </a:lnTo>
                    <a:lnTo>
                      <a:pt x="606" y="204"/>
                    </a:lnTo>
                    <a:lnTo>
                      <a:pt x="646" y="218"/>
                    </a:lnTo>
                    <a:lnTo>
                      <a:pt x="682" y="232"/>
                    </a:lnTo>
                    <a:lnTo>
                      <a:pt x="696" y="240"/>
                    </a:lnTo>
                    <a:lnTo>
                      <a:pt x="704" y="246"/>
                    </a:lnTo>
                    <a:lnTo>
                      <a:pt x="704" y="246"/>
                    </a:lnTo>
                    <a:lnTo>
                      <a:pt x="706" y="244"/>
                    </a:lnTo>
                    <a:lnTo>
                      <a:pt x="714" y="234"/>
                    </a:lnTo>
                    <a:lnTo>
                      <a:pt x="726" y="222"/>
                    </a:lnTo>
                    <a:lnTo>
                      <a:pt x="736" y="216"/>
                    </a:lnTo>
                    <a:lnTo>
                      <a:pt x="746" y="212"/>
                    </a:lnTo>
                    <a:lnTo>
                      <a:pt x="760" y="206"/>
                    </a:lnTo>
                    <a:lnTo>
                      <a:pt x="774" y="202"/>
                    </a:lnTo>
                    <a:lnTo>
                      <a:pt x="792" y="198"/>
                    </a:lnTo>
                    <a:lnTo>
                      <a:pt x="810" y="198"/>
                    </a:lnTo>
                    <a:lnTo>
                      <a:pt x="832" y="198"/>
                    </a:lnTo>
                    <a:lnTo>
                      <a:pt x="856" y="200"/>
                    </a:lnTo>
                    <a:lnTo>
                      <a:pt x="882" y="206"/>
                    </a:lnTo>
                    <a:lnTo>
                      <a:pt x="912" y="214"/>
                    </a:lnTo>
                    <a:lnTo>
                      <a:pt x="912" y="212"/>
                    </a:lnTo>
                    <a:lnTo>
                      <a:pt x="912" y="212"/>
                    </a:lnTo>
                    <a:lnTo>
                      <a:pt x="882" y="188"/>
                    </a:lnTo>
                    <a:lnTo>
                      <a:pt x="860" y="170"/>
                    </a:lnTo>
                    <a:lnTo>
                      <a:pt x="838" y="148"/>
                    </a:lnTo>
                    <a:lnTo>
                      <a:pt x="822" y="126"/>
                    </a:lnTo>
                    <a:lnTo>
                      <a:pt x="816" y="114"/>
                    </a:lnTo>
                    <a:lnTo>
                      <a:pt x="810" y="104"/>
                    </a:lnTo>
                    <a:lnTo>
                      <a:pt x="810" y="94"/>
                    </a:lnTo>
                    <a:lnTo>
                      <a:pt x="810" y="86"/>
                    </a:lnTo>
                    <a:lnTo>
                      <a:pt x="816" y="78"/>
                    </a:lnTo>
                    <a:lnTo>
                      <a:pt x="824" y="72"/>
                    </a:lnTo>
                    <a:lnTo>
                      <a:pt x="824" y="72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4" name="Freeform 35"/>
              <p:cNvSpPr>
                <a:spLocks noChangeAspect="1"/>
              </p:cNvSpPr>
              <p:nvPr/>
            </p:nvSpPr>
            <p:spPr bwMode="auto">
              <a:xfrm>
                <a:off x="8350389" y="11466"/>
                <a:ext cx="793611" cy="554378"/>
              </a:xfrm>
              <a:custGeom>
                <a:avLst/>
                <a:gdLst>
                  <a:gd name="T0" fmla="*/ 126 w 690"/>
                  <a:gd name="T1" fmla="*/ 0 h 482"/>
                  <a:gd name="T2" fmla="*/ 64 w 690"/>
                  <a:gd name="T3" fmla="*/ 56 h 482"/>
                  <a:gd name="T4" fmla="*/ 0 w 690"/>
                  <a:gd name="T5" fmla="*/ 94 h 482"/>
                  <a:gd name="T6" fmla="*/ 90 w 690"/>
                  <a:gd name="T7" fmla="*/ 82 h 482"/>
                  <a:gd name="T8" fmla="*/ 130 w 690"/>
                  <a:gd name="T9" fmla="*/ 86 h 482"/>
                  <a:gd name="T10" fmla="*/ 152 w 690"/>
                  <a:gd name="T11" fmla="*/ 96 h 482"/>
                  <a:gd name="T12" fmla="*/ 158 w 690"/>
                  <a:gd name="T13" fmla="*/ 114 h 482"/>
                  <a:gd name="T14" fmla="*/ 144 w 690"/>
                  <a:gd name="T15" fmla="*/ 152 h 482"/>
                  <a:gd name="T16" fmla="*/ 86 w 690"/>
                  <a:gd name="T17" fmla="*/ 216 h 482"/>
                  <a:gd name="T18" fmla="*/ 96 w 690"/>
                  <a:gd name="T19" fmla="*/ 222 h 482"/>
                  <a:gd name="T20" fmla="*/ 136 w 690"/>
                  <a:gd name="T21" fmla="*/ 226 h 482"/>
                  <a:gd name="T22" fmla="*/ 152 w 690"/>
                  <a:gd name="T23" fmla="*/ 248 h 482"/>
                  <a:gd name="T24" fmla="*/ 150 w 690"/>
                  <a:gd name="T25" fmla="*/ 292 h 482"/>
                  <a:gd name="T26" fmla="*/ 152 w 690"/>
                  <a:gd name="T27" fmla="*/ 308 h 482"/>
                  <a:gd name="T28" fmla="*/ 170 w 690"/>
                  <a:gd name="T29" fmla="*/ 320 h 482"/>
                  <a:gd name="T30" fmla="*/ 180 w 690"/>
                  <a:gd name="T31" fmla="*/ 362 h 482"/>
                  <a:gd name="T32" fmla="*/ 178 w 690"/>
                  <a:gd name="T33" fmla="*/ 428 h 482"/>
                  <a:gd name="T34" fmla="*/ 198 w 690"/>
                  <a:gd name="T35" fmla="*/ 392 h 482"/>
                  <a:gd name="T36" fmla="*/ 228 w 690"/>
                  <a:gd name="T37" fmla="*/ 354 h 482"/>
                  <a:gd name="T38" fmla="*/ 258 w 690"/>
                  <a:gd name="T39" fmla="*/ 336 h 482"/>
                  <a:gd name="T40" fmla="*/ 298 w 690"/>
                  <a:gd name="T41" fmla="*/ 330 h 482"/>
                  <a:gd name="T42" fmla="*/ 300 w 690"/>
                  <a:gd name="T43" fmla="*/ 312 h 482"/>
                  <a:gd name="T44" fmla="*/ 332 w 690"/>
                  <a:gd name="T45" fmla="*/ 238 h 482"/>
                  <a:gd name="T46" fmla="*/ 340 w 690"/>
                  <a:gd name="T47" fmla="*/ 232 h 482"/>
                  <a:gd name="T48" fmla="*/ 344 w 690"/>
                  <a:gd name="T49" fmla="*/ 242 h 482"/>
                  <a:gd name="T50" fmla="*/ 344 w 690"/>
                  <a:gd name="T51" fmla="*/ 284 h 482"/>
                  <a:gd name="T52" fmla="*/ 362 w 690"/>
                  <a:gd name="T53" fmla="*/ 380 h 482"/>
                  <a:gd name="T54" fmla="*/ 380 w 690"/>
                  <a:gd name="T55" fmla="*/ 376 h 482"/>
                  <a:gd name="T56" fmla="*/ 414 w 690"/>
                  <a:gd name="T57" fmla="*/ 342 h 482"/>
                  <a:gd name="T58" fmla="*/ 436 w 690"/>
                  <a:gd name="T59" fmla="*/ 346 h 482"/>
                  <a:gd name="T60" fmla="*/ 448 w 690"/>
                  <a:gd name="T61" fmla="*/ 370 h 482"/>
                  <a:gd name="T62" fmla="*/ 458 w 690"/>
                  <a:gd name="T63" fmla="*/ 410 h 482"/>
                  <a:gd name="T64" fmla="*/ 480 w 690"/>
                  <a:gd name="T65" fmla="*/ 388 h 482"/>
                  <a:gd name="T66" fmla="*/ 506 w 690"/>
                  <a:gd name="T67" fmla="*/ 400 h 482"/>
                  <a:gd name="T68" fmla="*/ 536 w 690"/>
                  <a:gd name="T69" fmla="*/ 440 h 482"/>
                  <a:gd name="T70" fmla="*/ 558 w 690"/>
                  <a:gd name="T71" fmla="*/ 482 h 482"/>
                  <a:gd name="T72" fmla="*/ 560 w 690"/>
                  <a:gd name="T73" fmla="*/ 480 h 482"/>
                  <a:gd name="T74" fmla="*/ 548 w 690"/>
                  <a:gd name="T75" fmla="*/ 434 h 482"/>
                  <a:gd name="T76" fmla="*/ 546 w 690"/>
                  <a:gd name="T77" fmla="*/ 384 h 482"/>
                  <a:gd name="T78" fmla="*/ 558 w 690"/>
                  <a:gd name="T79" fmla="*/ 360 h 482"/>
                  <a:gd name="T80" fmla="*/ 590 w 690"/>
                  <a:gd name="T81" fmla="*/ 362 h 482"/>
                  <a:gd name="T82" fmla="*/ 570 w 690"/>
                  <a:gd name="T83" fmla="*/ 326 h 482"/>
                  <a:gd name="T84" fmla="*/ 564 w 690"/>
                  <a:gd name="T85" fmla="*/ 298 h 482"/>
                  <a:gd name="T86" fmla="*/ 578 w 690"/>
                  <a:gd name="T87" fmla="*/ 280 h 482"/>
                  <a:gd name="T88" fmla="*/ 626 w 690"/>
                  <a:gd name="T89" fmla="*/ 286 h 482"/>
                  <a:gd name="T90" fmla="*/ 644 w 690"/>
                  <a:gd name="T91" fmla="*/ 276 h 482"/>
                  <a:gd name="T92" fmla="*/ 596 w 690"/>
                  <a:gd name="T93" fmla="*/ 192 h 482"/>
                  <a:gd name="T94" fmla="*/ 566 w 690"/>
                  <a:gd name="T95" fmla="*/ 160 h 482"/>
                  <a:gd name="T96" fmla="*/ 564 w 690"/>
                  <a:gd name="T97" fmla="*/ 148 h 482"/>
                  <a:gd name="T98" fmla="*/ 574 w 690"/>
                  <a:gd name="T99" fmla="*/ 148 h 482"/>
                  <a:gd name="T100" fmla="*/ 644 w 690"/>
                  <a:gd name="T101" fmla="*/ 184 h 482"/>
                  <a:gd name="T102" fmla="*/ 660 w 690"/>
                  <a:gd name="T103" fmla="*/ 196 h 482"/>
                  <a:gd name="T104" fmla="*/ 690 w 690"/>
                  <a:gd name="T105" fmla="*/ 176 h 4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690" h="482">
                    <a:moveTo>
                      <a:pt x="690" y="0"/>
                    </a:moveTo>
                    <a:lnTo>
                      <a:pt x="126" y="0"/>
                    </a:lnTo>
                    <a:lnTo>
                      <a:pt x="126" y="0"/>
                    </a:lnTo>
                    <a:lnTo>
                      <a:pt x="106" y="22"/>
                    </a:lnTo>
                    <a:lnTo>
                      <a:pt x="84" y="40"/>
                    </a:lnTo>
                    <a:lnTo>
                      <a:pt x="64" y="56"/>
                    </a:lnTo>
                    <a:lnTo>
                      <a:pt x="44" y="70"/>
                    </a:lnTo>
                    <a:lnTo>
                      <a:pt x="12" y="88"/>
                    </a:lnTo>
                    <a:lnTo>
                      <a:pt x="0" y="94"/>
                    </a:lnTo>
                    <a:lnTo>
                      <a:pt x="0" y="94"/>
                    </a:lnTo>
                    <a:lnTo>
                      <a:pt x="50" y="86"/>
                    </a:lnTo>
                    <a:lnTo>
                      <a:pt x="90" y="82"/>
                    </a:lnTo>
                    <a:lnTo>
                      <a:pt x="106" y="82"/>
                    </a:lnTo>
                    <a:lnTo>
                      <a:pt x="120" y="84"/>
                    </a:lnTo>
                    <a:lnTo>
                      <a:pt x="130" y="86"/>
                    </a:lnTo>
                    <a:lnTo>
                      <a:pt x="140" y="88"/>
                    </a:lnTo>
                    <a:lnTo>
                      <a:pt x="146" y="92"/>
                    </a:lnTo>
                    <a:lnTo>
                      <a:pt x="152" y="96"/>
                    </a:lnTo>
                    <a:lnTo>
                      <a:pt x="156" y="102"/>
                    </a:lnTo>
                    <a:lnTo>
                      <a:pt x="158" y="108"/>
                    </a:lnTo>
                    <a:lnTo>
                      <a:pt x="158" y="114"/>
                    </a:lnTo>
                    <a:lnTo>
                      <a:pt x="158" y="122"/>
                    </a:lnTo>
                    <a:lnTo>
                      <a:pt x="152" y="136"/>
                    </a:lnTo>
                    <a:lnTo>
                      <a:pt x="144" y="152"/>
                    </a:lnTo>
                    <a:lnTo>
                      <a:pt x="132" y="168"/>
                    </a:lnTo>
                    <a:lnTo>
                      <a:pt x="108" y="196"/>
                    </a:lnTo>
                    <a:lnTo>
                      <a:pt x="86" y="216"/>
                    </a:lnTo>
                    <a:lnTo>
                      <a:pt x="78" y="224"/>
                    </a:lnTo>
                    <a:lnTo>
                      <a:pt x="78" y="224"/>
                    </a:lnTo>
                    <a:lnTo>
                      <a:pt x="96" y="222"/>
                    </a:lnTo>
                    <a:lnTo>
                      <a:pt x="114" y="220"/>
                    </a:lnTo>
                    <a:lnTo>
                      <a:pt x="126" y="222"/>
                    </a:lnTo>
                    <a:lnTo>
                      <a:pt x="136" y="226"/>
                    </a:lnTo>
                    <a:lnTo>
                      <a:pt x="144" y="232"/>
                    </a:lnTo>
                    <a:lnTo>
                      <a:pt x="148" y="240"/>
                    </a:lnTo>
                    <a:lnTo>
                      <a:pt x="152" y="248"/>
                    </a:lnTo>
                    <a:lnTo>
                      <a:pt x="154" y="258"/>
                    </a:lnTo>
                    <a:lnTo>
                      <a:pt x="154" y="276"/>
                    </a:lnTo>
                    <a:lnTo>
                      <a:pt x="150" y="292"/>
                    </a:lnTo>
                    <a:lnTo>
                      <a:pt x="144" y="310"/>
                    </a:lnTo>
                    <a:lnTo>
                      <a:pt x="144" y="310"/>
                    </a:lnTo>
                    <a:lnTo>
                      <a:pt x="152" y="308"/>
                    </a:lnTo>
                    <a:lnTo>
                      <a:pt x="160" y="310"/>
                    </a:lnTo>
                    <a:lnTo>
                      <a:pt x="166" y="314"/>
                    </a:lnTo>
                    <a:lnTo>
                      <a:pt x="170" y="320"/>
                    </a:lnTo>
                    <a:lnTo>
                      <a:pt x="174" y="330"/>
                    </a:lnTo>
                    <a:lnTo>
                      <a:pt x="176" y="340"/>
                    </a:lnTo>
                    <a:lnTo>
                      <a:pt x="180" y="362"/>
                    </a:lnTo>
                    <a:lnTo>
                      <a:pt x="180" y="386"/>
                    </a:lnTo>
                    <a:lnTo>
                      <a:pt x="180" y="408"/>
                    </a:lnTo>
                    <a:lnTo>
                      <a:pt x="178" y="428"/>
                    </a:lnTo>
                    <a:lnTo>
                      <a:pt x="178" y="428"/>
                    </a:lnTo>
                    <a:lnTo>
                      <a:pt x="188" y="408"/>
                    </a:lnTo>
                    <a:lnTo>
                      <a:pt x="198" y="392"/>
                    </a:lnTo>
                    <a:lnTo>
                      <a:pt x="208" y="376"/>
                    </a:lnTo>
                    <a:lnTo>
                      <a:pt x="218" y="364"/>
                    </a:lnTo>
                    <a:lnTo>
                      <a:pt x="228" y="354"/>
                    </a:lnTo>
                    <a:lnTo>
                      <a:pt x="238" y="346"/>
                    </a:lnTo>
                    <a:lnTo>
                      <a:pt x="248" y="340"/>
                    </a:lnTo>
                    <a:lnTo>
                      <a:pt x="258" y="336"/>
                    </a:lnTo>
                    <a:lnTo>
                      <a:pt x="274" y="332"/>
                    </a:lnTo>
                    <a:lnTo>
                      <a:pt x="286" y="330"/>
                    </a:lnTo>
                    <a:lnTo>
                      <a:pt x="298" y="330"/>
                    </a:lnTo>
                    <a:lnTo>
                      <a:pt x="298" y="330"/>
                    </a:lnTo>
                    <a:lnTo>
                      <a:pt x="298" y="322"/>
                    </a:lnTo>
                    <a:lnTo>
                      <a:pt x="300" y="312"/>
                    </a:lnTo>
                    <a:lnTo>
                      <a:pt x="310" y="284"/>
                    </a:lnTo>
                    <a:lnTo>
                      <a:pt x="332" y="238"/>
                    </a:lnTo>
                    <a:lnTo>
                      <a:pt x="332" y="238"/>
                    </a:lnTo>
                    <a:lnTo>
                      <a:pt x="334" y="232"/>
                    </a:lnTo>
                    <a:lnTo>
                      <a:pt x="336" y="230"/>
                    </a:lnTo>
                    <a:lnTo>
                      <a:pt x="340" y="232"/>
                    </a:lnTo>
                    <a:lnTo>
                      <a:pt x="342" y="234"/>
                    </a:lnTo>
                    <a:lnTo>
                      <a:pt x="344" y="240"/>
                    </a:lnTo>
                    <a:lnTo>
                      <a:pt x="344" y="242"/>
                    </a:lnTo>
                    <a:lnTo>
                      <a:pt x="344" y="242"/>
                    </a:lnTo>
                    <a:lnTo>
                      <a:pt x="342" y="262"/>
                    </a:lnTo>
                    <a:lnTo>
                      <a:pt x="344" y="284"/>
                    </a:lnTo>
                    <a:lnTo>
                      <a:pt x="346" y="310"/>
                    </a:lnTo>
                    <a:lnTo>
                      <a:pt x="352" y="336"/>
                    </a:lnTo>
                    <a:lnTo>
                      <a:pt x="362" y="380"/>
                    </a:lnTo>
                    <a:lnTo>
                      <a:pt x="366" y="398"/>
                    </a:lnTo>
                    <a:lnTo>
                      <a:pt x="366" y="398"/>
                    </a:lnTo>
                    <a:lnTo>
                      <a:pt x="380" y="376"/>
                    </a:lnTo>
                    <a:lnTo>
                      <a:pt x="392" y="360"/>
                    </a:lnTo>
                    <a:lnTo>
                      <a:pt x="404" y="348"/>
                    </a:lnTo>
                    <a:lnTo>
                      <a:pt x="414" y="342"/>
                    </a:lnTo>
                    <a:lnTo>
                      <a:pt x="422" y="340"/>
                    </a:lnTo>
                    <a:lnTo>
                      <a:pt x="430" y="340"/>
                    </a:lnTo>
                    <a:lnTo>
                      <a:pt x="436" y="346"/>
                    </a:lnTo>
                    <a:lnTo>
                      <a:pt x="440" y="352"/>
                    </a:lnTo>
                    <a:lnTo>
                      <a:pt x="446" y="360"/>
                    </a:lnTo>
                    <a:lnTo>
                      <a:pt x="448" y="370"/>
                    </a:lnTo>
                    <a:lnTo>
                      <a:pt x="454" y="388"/>
                    </a:lnTo>
                    <a:lnTo>
                      <a:pt x="458" y="410"/>
                    </a:lnTo>
                    <a:lnTo>
                      <a:pt x="458" y="410"/>
                    </a:lnTo>
                    <a:lnTo>
                      <a:pt x="464" y="398"/>
                    </a:lnTo>
                    <a:lnTo>
                      <a:pt x="472" y="392"/>
                    </a:lnTo>
                    <a:lnTo>
                      <a:pt x="480" y="388"/>
                    </a:lnTo>
                    <a:lnTo>
                      <a:pt x="488" y="390"/>
                    </a:lnTo>
                    <a:lnTo>
                      <a:pt x="496" y="394"/>
                    </a:lnTo>
                    <a:lnTo>
                      <a:pt x="506" y="400"/>
                    </a:lnTo>
                    <a:lnTo>
                      <a:pt x="514" y="408"/>
                    </a:lnTo>
                    <a:lnTo>
                      <a:pt x="522" y="418"/>
                    </a:lnTo>
                    <a:lnTo>
                      <a:pt x="536" y="440"/>
                    </a:lnTo>
                    <a:lnTo>
                      <a:pt x="548" y="460"/>
                    </a:lnTo>
                    <a:lnTo>
                      <a:pt x="558" y="482"/>
                    </a:lnTo>
                    <a:lnTo>
                      <a:pt x="558" y="482"/>
                    </a:lnTo>
                    <a:lnTo>
                      <a:pt x="558" y="478"/>
                    </a:lnTo>
                    <a:lnTo>
                      <a:pt x="558" y="478"/>
                    </a:lnTo>
                    <a:lnTo>
                      <a:pt x="560" y="480"/>
                    </a:lnTo>
                    <a:lnTo>
                      <a:pt x="560" y="480"/>
                    </a:lnTo>
                    <a:lnTo>
                      <a:pt x="554" y="458"/>
                    </a:lnTo>
                    <a:lnTo>
                      <a:pt x="548" y="434"/>
                    </a:lnTo>
                    <a:lnTo>
                      <a:pt x="546" y="408"/>
                    </a:lnTo>
                    <a:lnTo>
                      <a:pt x="546" y="396"/>
                    </a:lnTo>
                    <a:lnTo>
                      <a:pt x="546" y="384"/>
                    </a:lnTo>
                    <a:lnTo>
                      <a:pt x="550" y="374"/>
                    </a:lnTo>
                    <a:lnTo>
                      <a:pt x="554" y="366"/>
                    </a:lnTo>
                    <a:lnTo>
                      <a:pt x="558" y="360"/>
                    </a:lnTo>
                    <a:lnTo>
                      <a:pt x="566" y="356"/>
                    </a:lnTo>
                    <a:lnTo>
                      <a:pt x="578" y="356"/>
                    </a:lnTo>
                    <a:lnTo>
                      <a:pt x="590" y="362"/>
                    </a:lnTo>
                    <a:lnTo>
                      <a:pt x="590" y="362"/>
                    </a:lnTo>
                    <a:lnTo>
                      <a:pt x="578" y="342"/>
                    </a:lnTo>
                    <a:lnTo>
                      <a:pt x="570" y="326"/>
                    </a:lnTo>
                    <a:lnTo>
                      <a:pt x="566" y="316"/>
                    </a:lnTo>
                    <a:lnTo>
                      <a:pt x="564" y="306"/>
                    </a:lnTo>
                    <a:lnTo>
                      <a:pt x="564" y="298"/>
                    </a:lnTo>
                    <a:lnTo>
                      <a:pt x="566" y="290"/>
                    </a:lnTo>
                    <a:lnTo>
                      <a:pt x="570" y="284"/>
                    </a:lnTo>
                    <a:lnTo>
                      <a:pt x="578" y="280"/>
                    </a:lnTo>
                    <a:lnTo>
                      <a:pt x="590" y="280"/>
                    </a:lnTo>
                    <a:lnTo>
                      <a:pt x="606" y="280"/>
                    </a:lnTo>
                    <a:lnTo>
                      <a:pt x="626" y="286"/>
                    </a:lnTo>
                    <a:lnTo>
                      <a:pt x="652" y="294"/>
                    </a:lnTo>
                    <a:lnTo>
                      <a:pt x="652" y="294"/>
                    </a:lnTo>
                    <a:lnTo>
                      <a:pt x="644" y="276"/>
                    </a:lnTo>
                    <a:lnTo>
                      <a:pt x="622" y="236"/>
                    </a:lnTo>
                    <a:lnTo>
                      <a:pt x="610" y="214"/>
                    </a:lnTo>
                    <a:lnTo>
                      <a:pt x="596" y="192"/>
                    </a:lnTo>
                    <a:lnTo>
                      <a:pt x="580" y="174"/>
                    </a:lnTo>
                    <a:lnTo>
                      <a:pt x="566" y="160"/>
                    </a:lnTo>
                    <a:lnTo>
                      <a:pt x="566" y="160"/>
                    </a:lnTo>
                    <a:lnTo>
                      <a:pt x="566" y="158"/>
                    </a:lnTo>
                    <a:lnTo>
                      <a:pt x="564" y="152"/>
                    </a:lnTo>
                    <a:lnTo>
                      <a:pt x="564" y="148"/>
                    </a:lnTo>
                    <a:lnTo>
                      <a:pt x="564" y="146"/>
                    </a:lnTo>
                    <a:lnTo>
                      <a:pt x="568" y="146"/>
                    </a:lnTo>
                    <a:lnTo>
                      <a:pt x="574" y="148"/>
                    </a:lnTo>
                    <a:lnTo>
                      <a:pt x="574" y="148"/>
                    </a:lnTo>
                    <a:lnTo>
                      <a:pt x="620" y="170"/>
                    </a:lnTo>
                    <a:lnTo>
                      <a:pt x="644" y="184"/>
                    </a:lnTo>
                    <a:lnTo>
                      <a:pt x="654" y="192"/>
                    </a:lnTo>
                    <a:lnTo>
                      <a:pt x="660" y="196"/>
                    </a:lnTo>
                    <a:lnTo>
                      <a:pt x="660" y="196"/>
                    </a:lnTo>
                    <a:lnTo>
                      <a:pt x="666" y="190"/>
                    </a:lnTo>
                    <a:lnTo>
                      <a:pt x="676" y="182"/>
                    </a:lnTo>
                    <a:lnTo>
                      <a:pt x="690" y="176"/>
                    </a:lnTo>
                    <a:lnTo>
                      <a:pt x="690" y="0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5" name="Freeform 31"/>
              <p:cNvSpPr>
                <a:spLocks noChangeAspect="1"/>
              </p:cNvSpPr>
              <p:nvPr/>
            </p:nvSpPr>
            <p:spPr bwMode="auto">
              <a:xfrm>
                <a:off x="6973892" y="6209551"/>
                <a:ext cx="1162575" cy="647993"/>
              </a:xfrm>
              <a:custGeom>
                <a:avLst/>
                <a:gdLst>
                  <a:gd name="T0" fmla="*/ 686 w 976"/>
                  <a:gd name="T1" fmla="*/ 250 h 544"/>
                  <a:gd name="T2" fmla="*/ 592 w 976"/>
                  <a:gd name="T3" fmla="*/ 242 h 544"/>
                  <a:gd name="T4" fmla="*/ 536 w 976"/>
                  <a:gd name="T5" fmla="*/ 262 h 544"/>
                  <a:gd name="T6" fmla="*/ 506 w 976"/>
                  <a:gd name="T7" fmla="*/ 288 h 544"/>
                  <a:gd name="T8" fmla="*/ 492 w 976"/>
                  <a:gd name="T9" fmla="*/ 292 h 544"/>
                  <a:gd name="T10" fmla="*/ 514 w 976"/>
                  <a:gd name="T11" fmla="*/ 248 h 544"/>
                  <a:gd name="T12" fmla="*/ 560 w 976"/>
                  <a:gd name="T13" fmla="*/ 124 h 544"/>
                  <a:gd name="T14" fmla="*/ 566 w 976"/>
                  <a:gd name="T15" fmla="*/ 34 h 544"/>
                  <a:gd name="T16" fmla="*/ 524 w 976"/>
                  <a:gd name="T17" fmla="*/ 32 h 544"/>
                  <a:gd name="T18" fmla="*/ 452 w 976"/>
                  <a:gd name="T19" fmla="*/ 98 h 544"/>
                  <a:gd name="T20" fmla="*/ 412 w 976"/>
                  <a:gd name="T21" fmla="*/ 174 h 544"/>
                  <a:gd name="T22" fmla="*/ 392 w 976"/>
                  <a:gd name="T23" fmla="*/ 152 h 544"/>
                  <a:gd name="T24" fmla="*/ 374 w 976"/>
                  <a:gd name="T25" fmla="*/ 148 h 544"/>
                  <a:gd name="T26" fmla="*/ 366 w 976"/>
                  <a:gd name="T27" fmla="*/ 170 h 544"/>
                  <a:gd name="T28" fmla="*/ 380 w 976"/>
                  <a:gd name="T29" fmla="*/ 242 h 544"/>
                  <a:gd name="T30" fmla="*/ 380 w 976"/>
                  <a:gd name="T31" fmla="*/ 302 h 544"/>
                  <a:gd name="T32" fmla="*/ 306 w 976"/>
                  <a:gd name="T33" fmla="*/ 126 h 544"/>
                  <a:gd name="T34" fmla="*/ 296 w 976"/>
                  <a:gd name="T35" fmla="*/ 44 h 544"/>
                  <a:gd name="T36" fmla="*/ 306 w 976"/>
                  <a:gd name="T37" fmla="*/ 10 h 544"/>
                  <a:gd name="T38" fmla="*/ 298 w 976"/>
                  <a:gd name="T39" fmla="*/ 0 h 544"/>
                  <a:gd name="T40" fmla="*/ 266 w 976"/>
                  <a:gd name="T41" fmla="*/ 8 h 544"/>
                  <a:gd name="T42" fmla="*/ 252 w 976"/>
                  <a:gd name="T43" fmla="*/ 26 h 544"/>
                  <a:gd name="T44" fmla="*/ 242 w 976"/>
                  <a:gd name="T45" fmla="*/ 40 h 544"/>
                  <a:gd name="T46" fmla="*/ 264 w 976"/>
                  <a:gd name="T47" fmla="*/ 138 h 544"/>
                  <a:gd name="T48" fmla="*/ 342 w 976"/>
                  <a:gd name="T49" fmla="*/ 322 h 544"/>
                  <a:gd name="T50" fmla="*/ 280 w 976"/>
                  <a:gd name="T51" fmla="*/ 272 h 544"/>
                  <a:gd name="T52" fmla="*/ 242 w 976"/>
                  <a:gd name="T53" fmla="*/ 232 h 544"/>
                  <a:gd name="T54" fmla="*/ 220 w 976"/>
                  <a:gd name="T55" fmla="*/ 228 h 544"/>
                  <a:gd name="T56" fmla="*/ 214 w 976"/>
                  <a:gd name="T57" fmla="*/ 252 h 544"/>
                  <a:gd name="T58" fmla="*/ 198 w 976"/>
                  <a:gd name="T59" fmla="*/ 268 h 544"/>
                  <a:gd name="T60" fmla="*/ 116 w 976"/>
                  <a:gd name="T61" fmla="*/ 264 h 544"/>
                  <a:gd name="T62" fmla="*/ 18 w 976"/>
                  <a:gd name="T63" fmla="*/ 292 h 544"/>
                  <a:gd name="T64" fmla="*/ 36 w 976"/>
                  <a:gd name="T65" fmla="*/ 332 h 544"/>
                  <a:gd name="T66" fmla="*/ 116 w 976"/>
                  <a:gd name="T67" fmla="*/ 374 h 544"/>
                  <a:gd name="T68" fmla="*/ 260 w 976"/>
                  <a:gd name="T69" fmla="*/ 404 h 544"/>
                  <a:gd name="T70" fmla="*/ 270 w 976"/>
                  <a:gd name="T71" fmla="*/ 408 h 544"/>
                  <a:gd name="T72" fmla="*/ 260 w 976"/>
                  <a:gd name="T73" fmla="*/ 416 h 544"/>
                  <a:gd name="T74" fmla="*/ 200 w 976"/>
                  <a:gd name="T75" fmla="*/ 438 h 544"/>
                  <a:gd name="T76" fmla="*/ 154 w 976"/>
                  <a:gd name="T77" fmla="*/ 484 h 544"/>
                  <a:gd name="T78" fmla="*/ 652 w 976"/>
                  <a:gd name="T79" fmla="*/ 544 h 544"/>
                  <a:gd name="T80" fmla="*/ 612 w 976"/>
                  <a:gd name="T81" fmla="*/ 484 h 544"/>
                  <a:gd name="T82" fmla="*/ 560 w 976"/>
                  <a:gd name="T83" fmla="*/ 448 h 544"/>
                  <a:gd name="T84" fmla="*/ 556 w 976"/>
                  <a:gd name="T85" fmla="*/ 440 h 544"/>
                  <a:gd name="T86" fmla="*/ 564 w 976"/>
                  <a:gd name="T87" fmla="*/ 438 h 544"/>
                  <a:gd name="T88" fmla="*/ 676 w 976"/>
                  <a:gd name="T89" fmla="*/ 454 h 544"/>
                  <a:gd name="T90" fmla="*/ 750 w 976"/>
                  <a:gd name="T91" fmla="*/ 442 h 544"/>
                  <a:gd name="T92" fmla="*/ 870 w 976"/>
                  <a:gd name="T93" fmla="*/ 392 h 544"/>
                  <a:gd name="T94" fmla="*/ 966 w 976"/>
                  <a:gd name="T95" fmla="*/ 334 h 544"/>
                  <a:gd name="T96" fmla="*/ 860 w 976"/>
                  <a:gd name="T97" fmla="*/ 316 h 5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976" h="544">
                    <a:moveTo>
                      <a:pt x="748" y="274"/>
                    </a:moveTo>
                    <a:lnTo>
                      <a:pt x="748" y="274"/>
                    </a:lnTo>
                    <a:lnTo>
                      <a:pt x="716" y="260"/>
                    </a:lnTo>
                    <a:lnTo>
                      <a:pt x="686" y="250"/>
                    </a:lnTo>
                    <a:lnTo>
                      <a:pt x="660" y="244"/>
                    </a:lnTo>
                    <a:lnTo>
                      <a:pt x="634" y="242"/>
                    </a:lnTo>
                    <a:lnTo>
                      <a:pt x="612" y="240"/>
                    </a:lnTo>
                    <a:lnTo>
                      <a:pt x="592" y="242"/>
                    </a:lnTo>
                    <a:lnTo>
                      <a:pt x="574" y="246"/>
                    </a:lnTo>
                    <a:lnTo>
                      <a:pt x="560" y="250"/>
                    </a:lnTo>
                    <a:lnTo>
                      <a:pt x="546" y="256"/>
                    </a:lnTo>
                    <a:lnTo>
                      <a:pt x="536" y="262"/>
                    </a:lnTo>
                    <a:lnTo>
                      <a:pt x="518" y="274"/>
                    </a:lnTo>
                    <a:lnTo>
                      <a:pt x="510" y="284"/>
                    </a:lnTo>
                    <a:lnTo>
                      <a:pt x="506" y="288"/>
                    </a:lnTo>
                    <a:lnTo>
                      <a:pt x="506" y="288"/>
                    </a:lnTo>
                    <a:lnTo>
                      <a:pt x="502" y="290"/>
                    </a:lnTo>
                    <a:lnTo>
                      <a:pt x="496" y="292"/>
                    </a:lnTo>
                    <a:lnTo>
                      <a:pt x="494" y="292"/>
                    </a:lnTo>
                    <a:lnTo>
                      <a:pt x="492" y="292"/>
                    </a:lnTo>
                    <a:lnTo>
                      <a:pt x="494" y="288"/>
                    </a:lnTo>
                    <a:lnTo>
                      <a:pt x="496" y="282"/>
                    </a:lnTo>
                    <a:lnTo>
                      <a:pt x="496" y="282"/>
                    </a:lnTo>
                    <a:lnTo>
                      <a:pt x="514" y="248"/>
                    </a:lnTo>
                    <a:lnTo>
                      <a:pt x="528" y="220"/>
                    </a:lnTo>
                    <a:lnTo>
                      <a:pt x="542" y="184"/>
                    </a:lnTo>
                    <a:lnTo>
                      <a:pt x="554" y="146"/>
                    </a:lnTo>
                    <a:lnTo>
                      <a:pt x="560" y="124"/>
                    </a:lnTo>
                    <a:lnTo>
                      <a:pt x="564" y="102"/>
                    </a:lnTo>
                    <a:lnTo>
                      <a:pt x="566" y="80"/>
                    </a:lnTo>
                    <a:lnTo>
                      <a:pt x="566" y="56"/>
                    </a:lnTo>
                    <a:lnTo>
                      <a:pt x="566" y="34"/>
                    </a:lnTo>
                    <a:lnTo>
                      <a:pt x="562" y="10"/>
                    </a:lnTo>
                    <a:lnTo>
                      <a:pt x="562" y="10"/>
                    </a:lnTo>
                    <a:lnTo>
                      <a:pt x="544" y="20"/>
                    </a:lnTo>
                    <a:lnTo>
                      <a:pt x="524" y="32"/>
                    </a:lnTo>
                    <a:lnTo>
                      <a:pt x="502" y="48"/>
                    </a:lnTo>
                    <a:lnTo>
                      <a:pt x="476" y="70"/>
                    </a:lnTo>
                    <a:lnTo>
                      <a:pt x="464" y="84"/>
                    </a:lnTo>
                    <a:lnTo>
                      <a:pt x="452" y="98"/>
                    </a:lnTo>
                    <a:lnTo>
                      <a:pt x="440" y="116"/>
                    </a:lnTo>
                    <a:lnTo>
                      <a:pt x="430" y="132"/>
                    </a:lnTo>
                    <a:lnTo>
                      <a:pt x="420" y="152"/>
                    </a:lnTo>
                    <a:lnTo>
                      <a:pt x="412" y="174"/>
                    </a:lnTo>
                    <a:lnTo>
                      <a:pt x="412" y="174"/>
                    </a:lnTo>
                    <a:lnTo>
                      <a:pt x="408" y="168"/>
                    </a:lnTo>
                    <a:lnTo>
                      <a:pt x="398" y="156"/>
                    </a:lnTo>
                    <a:lnTo>
                      <a:pt x="392" y="152"/>
                    </a:lnTo>
                    <a:lnTo>
                      <a:pt x="386" y="148"/>
                    </a:lnTo>
                    <a:lnTo>
                      <a:pt x="380" y="146"/>
                    </a:lnTo>
                    <a:lnTo>
                      <a:pt x="374" y="148"/>
                    </a:lnTo>
                    <a:lnTo>
                      <a:pt x="374" y="148"/>
                    </a:lnTo>
                    <a:lnTo>
                      <a:pt x="368" y="156"/>
                    </a:lnTo>
                    <a:lnTo>
                      <a:pt x="364" y="162"/>
                    </a:lnTo>
                    <a:lnTo>
                      <a:pt x="364" y="168"/>
                    </a:lnTo>
                    <a:lnTo>
                      <a:pt x="366" y="170"/>
                    </a:lnTo>
                    <a:lnTo>
                      <a:pt x="366" y="170"/>
                    </a:lnTo>
                    <a:lnTo>
                      <a:pt x="370" y="184"/>
                    </a:lnTo>
                    <a:lnTo>
                      <a:pt x="376" y="222"/>
                    </a:lnTo>
                    <a:lnTo>
                      <a:pt x="380" y="242"/>
                    </a:lnTo>
                    <a:lnTo>
                      <a:pt x="382" y="264"/>
                    </a:lnTo>
                    <a:lnTo>
                      <a:pt x="382" y="284"/>
                    </a:lnTo>
                    <a:lnTo>
                      <a:pt x="380" y="302"/>
                    </a:lnTo>
                    <a:lnTo>
                      <a:pt x="380" y="302"/>
                    </a:lnTo>
                    <a:lnTo>
                      <a:pt x="356" y="252"/>
                    </a:lnTo>
                    <a:lnTo>
                      <a:pt x="338" y="214"/>
                    </a:lnTo>
                    <a:lnTo>
                      <a:pt x="320" y="172"/>
                    </a:lnTo>
                    <a:lnTo>
                      <a:pt x="306" y="126"/>
                    </a:lnTo>
                    <a:lnTo>
                      <a:pt x="300" y="104"/>
                    </a:lnTo>
                    <a:lnTo>
                      <a:pt x="296" y="84"/>
                    </a:lnTo>
                    <a:lnTo>
                      <a:pt x="294" y="64"/>
                    </a:lnTo>
                    <a:lnTo>
                      <a:pt x="296" y="44"/>
                    </a:lnTo>
                    <a:lnTo>
                      <a:pt x="298" y="28"/>
                    </a:lnTo>
                    <a:lnTo>
                      <a:pt x="304" y="12"/>
                    </a:lnTo>
                    <a:lnTo>
                      <a:pt x="304" y="12"/>
                    </a:lnTo>
                    <a:lnTo>
                      <a:pt x="306" y="10"/>
                    </a:lnTo>
                    <a:lnTo>
                      <a:pt x="306" y="6"/>
                    </a:lnTo>
                    <a:lnTo>
                      <a:pt x="304" y="2"/>
                    </a:lnTo>
                    <a:lnTo>
                      <a:pt x="298" y="0"/>
                    </a:lnTo>
                    <a:lnTo>
                      <a:pt x="298" y="0"/>
                    </a:lnTo>
                    <a:lnTo>
                      <a:pt x="292" y="0"/>
                    </a:lnTo>
                    <a:lnTo>
                      <a:pt x="280" y="0"/>
                    </a:lnTo>
                    <a:lnTo>
                      <a:pt x="274" y="2"/>
                    </a:lnTo>
                    <a:lnTo>
                      <a:pt x="266" y="8"/>
                    </a:lnTo>
                    <a:lnTo>
                      <a:pt x="260" y="14"/>
                    </a:lnTo>
                    <a:lnTo>
                      <a:pt x="254" y="22"/>
                    </a:lnTo>
                    <a:lnTo>
                      <a:pt x="254" y="22"/>
                    </a:lnTo>
                    <a:lnTo>
                      <a:pt x="252" y="26"/>
                    </a:lnTo>
                    <a:lnTo>
                      <a:pt x="246" y="30"/>
                    </a:lnTo>
                    <a:lnTo>
                      <a:pt x="244" y="34"/>
                    </a:lnTo>
                    <a:lnTo>
                      <a:pt x="242" y="40"/>
                    </a:lnTo>
                    <a:lnTo>
                      <a:pt x="242" y="40"/>
                    </a:lnTo>
                    <a:lnTo>
                      <a:pt x="244" y="58"/>
                    </a:lnTo>
                    <a:lnTo>
                      <a:pt x="248" y="80"/>
                    </a:lnTo>
                    <a:lnTo>
                      <a:pt x="254" y="106"/>
                    </a:lnTo>
                    <a:lnTo>
                      <a:pt x="264" y="138"/>
                    </a:lnTo>
                    <a:lnTo>
                      <a:pt x="278" y="174"/>
                    </a:lnTo>
                    <a:lnTo>
                      <a:pt x="296" y="218"/>
                    </a:lnTo>
                    <a:lnTo>
                      <a:pt x="342" y="322"/>
                    </a:lnTo>
                    <a:lnTo>
                      <a:pt x="342" y="322"/>
                    </a:lnTo>
                    <a:lnTo>
                      <a:pt x="328" y="314"/>
                    </a:lnTo>
                    <a:lnTo>
                      <a:pt x="312" y="300"/>
                    </a:lnTo>
                    <a:lnTo>
                      <a:pt x="294" y="286"/>
                    </a:lnTo>
                    <a:lnTo>
                      <a:pt x="280" y="272"/>
                    </a:lnTo>
                    <a:lnTo>
                      <a:pt x="254" y="244"/>
                    </a:lnTo>
                    <a:lnTo>
                      <a:pt x="244" y="232"/>
                    </a:lnTo>
                    <a:lnTo>
                      <a:pt x="244" y="232"/>
                    </a:lnTo>
                    <a:lnTo>
                      <a:pt x="242" y="232"/>
                    </a:lnTo>
                    <a:lnTo>
                      <a:pt x="238" y="228"/>
                    </a:lnTo>
                    <a:lnTo>
                      <a:pt x="230" y="226"/>
                    </a:lnTo>
                    <a:lnTo>
                      <a:pt x="220" y="228"/>
                    </a:lnTo>
                    <a:lnTo>
                      <a:pt x="220" y="228"/>
                    </a:lnTo>
                    <a:lnTo>
                      <a:pt x="216" y="232"/>
                    </a:lnTo>
                    <a:lnTo>
                      <a:pt x="214" y="236"/>
                    </a:lnTo>
                    <a:lnTo>
                      <a:pt x="212" y="244"/>
                    </a:lnTo>
                    <a:lnTo>
                      <a:pt x="214" y="252"/>
                    </a:lnTo>
                    <a:lnTo>
                      <a:pt x="218" y="268"/>
                    </a:lnTo>
                    <a:lnTo>
                      <a:pt x="220" y="274"/>
                    </a:lnTo>
                    <a:lnTo>
                      <a:pt x="220" y="274"/>
                    </a:lnTo>
                    <a:lnTo>
                      <a:pt x="198" y="268"/>
                    </a:lnTo>
                    <a:lnTo>
                      <a:pt x="176" y="264"/>
                    </a:lnTo>
                    <a:lnTo>
                      <a:pt x="156" y="264"/>
                    </a:lnTo>
                    <a:lnTo>
                      <a:pt x="136" y="264"/>
                    </a:lnTo>
                    <a:lnTo>
                      <a:pt x="116" y="264"/>
                    </a:lnTo>
                    <a:lnTo>
                      <a:pt x="98" y="268"/>
                    </a:lnTo>
                    <a:lnTo>
                      <a:pt x="66" y="274"/>
                    </a:lnTo>
                    <a:lnTo>
                      <a:pt x="40" y="284"/>
                    </a:lnTo>
                    <a:lnTo>
                      <a:pt x="18" y="292"/>
                    </a:lnTo>
                    <a:lnTo>
                      <a:pt x="0" y="302"/>
                    </a:lnTo>
                    <a:lnTo>
                      <a:pt x="0" y="302"/>
                    </a:lnTo>
                    <a:lnTo>
                      <a:pt x="18" y="318"/>
                    </a:lnTo>
                    <a:lnTo>
                      <a:pt x="36" y="332"/>
                    </a:lnTo>
                    <a:lnTo>
                      <a:pt x="56" y="344"/>
                    </a:lnTo>
                    <a:lnTo>
                      <a:pt x="74" y="356"/>
                    </a:lnTo>
                    <a:lnTo>
                      <a:pt x="96" y="366"/>
                    </a:lnTo>
                    <a:lnTo>
                      <a:pt x="116" y="374"/>
                    </a:lnTo>
                    <a:lnTo>
                      <a:pt x="154" y="386"/>
                    </a:lnTo>
                    <a:lnTo>
                      <a:pt x="190" y="394"/>
                    </a:lnTo>
                    <a:lnTo>
                      <a:pt x="222" y="400"/>
                    </a:lnTo>
                    <a:lnTo>
                      <a:pt x="260" y="404"/>
                    </a:lnTo>
                    <a:lnTo>
                      <a:pt x="260" y="404"/>
                    </a:lnTo>
                    <a:lnTo>
                      <a:pt x="266" y="406"/>
                    </a:lnTo>
                    <a:lnTo>
                      <a:pt x="270" y="406"/>
                    </a:lnTo>
                    <a:lnTo>
                      <a:pt x="270" y="408"/>
                    </a:lnTo>
                    <a:lnTo>
                      <a:pt x="268" y="412"/>
                    </a:lnTo>
                    <a:lnTo>
                      <a:pt x="264" y="414"/>
                    </a:lnTo>
                    <a:lnTo>
                      <a:pt x="260" y="416"/>
                    </a:lnTo>
                    <a:lnTo>
                      <a:pt x="260" y="416"/>
                    </a:lnTo>
                    <a:lnTo>
                      <a:pt x="246" y="418"/>
                    </a:lnTo>
                    <a:lnTo>
                      <a:pt x="230" y="422"/>
                    </a:lnTo>
                    <a:lnTo>
                      <a:pt x="210" y="432"/>
                    </a:lnTo>
                    <a:lnTo>
                      <a:pt x="200" y="438"/>
                    </a:lnTo>
                    <a:lnTo>
                      <a:pt x="188" y="446"/>
                    </a:lnTo>
                    <a:lnTo>
                      <a:pt x="176" y="456"/>
                    </a:lnTo>
                    <a:lnTo>
                      <a:pt x="166" y="468"/>
                    </a:lnTo>
                    <a:lnTo>
                      <a:pt x="154" y="484"/>
                    </a:lnTo>
                    <a:lnTo>
                      <a:pt x="144" y="500"/>
                    </a:lnTo>
                    <a:lnTo>
                      <a:pt x="134" y="520"/>
                    </a:lnTo>
                    <a:lnTo>
                      <a:pt x="124" y="544"/>
                    </a:lnTo>
                    <a:lnTo>
                      <a:pt x="652" y="544"/>
                    </a:lnTo>
                    <a:lnTo>
                      <a:pt x="652" y="544"/>
                    </a:lnTo>
                    <a:lnTo>
                      <a:pt x="632" y="512"/>
                    </a:lnTo>
                    <a:lnTo>
                      <a:pt x="622" y="498"/>
                    </a:lnTo>
                    <a:lnTo>
                      <a:pt x="612" y="484"/>
                    </a:lnTo>
                    <a:lnTo>
                      <a:pt x="600" y="472"/>
                    </a:lnTo>
                    <a:lnTo>
                      <a:pt x="586" y="462"/>
                    </a:lnTo>
                    <a:lnTo>
                      <a:pt x="574" y="454"/>
                    </a:lnTo>
                    <a:lnTo>
                      <a:pt x="560" y="448"/>
                    </a:lnTo>
                    <a:lnTo>
                      <a:pt x="560" y="448"/>
                    </a:lnTo>
                    <a:lnTo>
                      <a:pt x="558" y="446"/>
                    </a:lnTo>
                    <a:lnTo>
                      <a:pt x="556" y="442"/>
                    </a:lnTo>
                    <a:lnTo>
                      <a:pt x="556" y="440"/>
                    </a:lnTo>
                    <a:lnTo>
                      <a:pt x="556" y="438"/>
                    </a:lnTo>
                    <a:lnTo>
                      <a:pt x="560" y="438"/>
                    </a:lnTo>
                    <a:lnTo>
                      <a:pt x="564" y="438"/>
                    </a:lnTo>
                    <a:lnTo>
                      <a:pt x="564" y="438"/>
                    </a:lnTo>
                    <a:lnTo>
                      <a:pt x="590" y="442"/>
                    </a:lnTo>
                    <a:lnTo>
                      <a:pt x="630" y="450"/>
                    </a:lnTo>
                    <a:lnTo>
                      <a:pt x="652" y="454"/>
                    </a:lnTo>
                    <a:lnTo>
                      <a:pt x="676" y="454"/>
                    </a:lnTo>
                    <a:lnTo>
                      <a:pt x="696" y="454"/>
                    </a:lnTo>
                    <a:lnTo>
                      <a:pt x="716" y="452"/>
                    </a:lnTo>
                    <a:lnTo>
                      <a:pt x="716" y="452"/>
                    </a:lnTo>
                    <a:lnTo>
                      <a:pt x="750" y="442"/>
                    </a:lnTo>
                    <a:lnTo>
                      <a:pt x="772" y="436"/>
                    </a:lnTo>
                    <a:lnTo>
                      <a:pt x="798" y="426"/>
                    </a:lnTo>
                    <a:lnTo>
                      <a:pt x="830" y="412"/>
                    </a:lnTo>
                    <a:lnTo>
                      <a:pt x="870" y="392"/>
                    </a:lnTo>
                    <a:lnTo>
                      <a:pt x="918" y="366"/>
                    </a:lnTo>
                    <a:lnTo>
                      <a:pt x="976" y="332"/>
                    </a:lnTo>
                    <a:lnTo>
                      <a:pt x="976" y="332"/>
                    </a:lnTo>
                    <a:lnTo>
                      <a:pt x="966" y="334"/>
                    </a:lnTo>
                    <a:lnTo>
                      <a:pt x="952" y="334"/>
                    </a:lnTo>
                    <a:lnTo>
                      <a:pt x="930" y="332"/>
                    </a:lnTo>
                    <a:lnTo>
                      <a:pt x="900" y="328"/>
                    </a:lnTo>
                    <a:lnTo>
                      <a:pt x="860" y="316"/>
                    </a:lnTo>
                    <a:lnTo>
                      <a:pt x="810" y="298"/>
                    </a:lnTo>
                    <a:lnTo>
                      <a:pt x="748" y="274"/>
                    </a:lnTo>
                    <a:lnTo>
                      <a:pt x="748" y="274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CB3A2403-DB36-4500-8142-75BEB49089A6}" type="datetimeFigureOut">
              <a:rPr lang="kk-KZ" smtClean="0"/>
              <a:pPr/>
              <a:t>11-нау-15</a:t>
            </a:fld>
            <a:endParaRPr lang="kk-K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kk-K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9C9E06DA-87EF-4B87-AD5F-5903D8C3B9BB}" type="slidenum">
              <a:rPr lang="kk-KZ" smtClean="0"/>
              <a:pPr/>
              <a:t>‹#›</a:t>
            </a:fld>
            <a:endParaRPr lang="kk-K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734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100584"/>
            <a:ext cx="9144000" cy="1453896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167641"/>
            <a:ext cx="9144000" cy="1154314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82880"/>
            <a:ext cx="8229600" cy="11116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CB3A2403-DB36-4500-8142-75BEB49089A6}" type="datetimeFigureOut">
              <a:rPr lang="kk-KZ" smtClean="0"/>
              <a:pPr/>
              <a:t>11-нау-15</a:t>
            </a:fld>
            <a:endParaRPr lang="kk-K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kk-K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9C9E06DA-87EF-4B87-AD5F-5903D8C3B9BB}" type="slidenum">
              <a:rPr lang="kk-KZ" smtClean="0"/>
              <a:pPr/>
              <a:t>‹#›</a:t>
            </a:fld>
            <a:endParaRPr lang="kk-KZ"/>
          </a:p>
        </p:txBody>
      </p:sp>
      <p:sp>
        <p:nvSpPr>
          <p:cNvPr id="9" name="Rectangle 8"/>
          <p:cNvSpPr/>
          <p:nvPr/>
        </p:nvSpPr>
        <p:spPr>
          <a:xfrm>
            <a:off x="0" y="1368552"/>
            <a:ext cx="9144000" cy="149352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b="0" kern="1200" cap="none" spc="0">
          <a:ln w="13970" cmpd="sng">
            <a:solidFill>
              <a:srgbClr val="FFFFFF"/>
            </a:solidFill>
            <a:prstDash val="solid"/>
          </a:ln>
          <a:solidFill>
            <a:srgbClr val="FFFFFF"/>
          </a:solidFill>
          <a:effectLst>
            <a:outerShdw blurRad="63500" dir="3600000" algn="tl" rotWithShape="0">
              <a:srgbClr val="000000">
                <a:alpha val="7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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Courier New" pitchFamily="49" charset="0"/>
        <a:buChar char="o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CB3A2403-DB36-4500-8142-75BEB49089A6}" type="datetimeFigureOut">
              <a:rPr lang="kk-KZ" smtClean="0"/>
              <a:pPr/>
              <a:t>11-нау-15</a:t>
            </a:fld>
            <a:endParaRPr lang="kk-K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kk-K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9C9E06DA-87EF-4B87-AD5F-5903D8C3B9BB}" type="slidenum">
              <a:rPr lang="kk-KZ" smtClean="0"/>
              <a:pPr/>
              <a:t>‹#›</a:t>
            </a:fld>
            <a:endParaRPr lang="kk-K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&#1055;&#1086;&#1079;&#1080;&#1090;&#1080;&#1074;&#1085;&#1099;&#1081;%20&#1084;&#1091;&#1083;&#1100;&#1090;&#1080;&#1082;%20&#1087;&#1088;&#1086;%20&#1076;&#1086;&#1073;&#1088;&#1086;.mp4" TargetMode="Externa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5" Type="http://schemas.openxmlformats.org/officeDocument/2006/relationships/package" Target="../embeddings/_________Microsoft_Office_Word1.docx"/><Relationship Id="rId4" Type="http://schemas.openxmlformats.org/officeDocument/2006/relationships/hyperlink" Target="ppt3C36.tmp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9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9.xml"/><Relationship Id="rId4" Type="http://schemas.openxmlformats.org/officeDocument/2006/relationships/image" Target="../media/image12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4" Type="http://schemas.openxmlformats.org/officeDocument/2006/relationships/package" Target="../embeddings/_________Microsoft_Office_Word2.docx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&#1042;&#1080;&#1090;&#1072;&#1084;&#1080;&#1085;&#1076;&#1077;&#1088;.mp4" TargetMode="Externa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&#1053;&#1086;&#1074;&#1072;&#1103;%20&#1087;&#1072;&#1087;&#1082;&#1072;/&#1044;&#1086;&#1082;&#1091;&#1084;&#1077;&#1085;&#1090;%20Microsoft%20Office%20Word%20(2).docx" TargetMode="External"/><Relationship Id="rId2" Type="http://schemas.openxmlformats.org/officeDocument/2006/relationships/hyperlink" Target="&#1053;&#1086;&#1074;&#1072;&#1103;%20&#1087;&#1072;&#1087;&#1082;&#1072;/&#1075;&#1086;&#1090;&#1086;&#1074;&#1099;&#1081;%20&#1089;&#1083;&#1072;&#1081;&#1076;&#1085;&#1072;&#1076;&#1086;%20&#1076;&#1086;&#1087;&#1086;&#1083;&#1085;&#1080;&#1090;&#1100;.ppt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&#1075;&#1086;&#1090;&#1086;&#1074;&#1099;&#1081;%20&#1089;&#1083;&#1072;&#1081;&#1076;&#1085;&#1072;&#1076;&#1086;%20&#1076;&#1086;&#1087;&#1086;&#1083;&#1085;&#1080;&#1090;&#1100;.ppt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14620"/>
            <a:ext cx="8229600" cy="3381380"/>
          </a:xfrm>
        </p:spPr>
        <p:txBody>
          <a:bodyPr/>
          <a:lstStyle/>
          <a:p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                 </a:t>
            </a:r>
            <a:endParaRPr lang="kk-KZ" sz="4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4800" dirty="0" smtClean="0">
                <a:latin typeface="Times New Roman" pitchFamily="18" charset="0"/>
                <a:cs typeface="Times New Roman" pitchFamily="18" charset="0"/>
              </a:rPr>
              <a:t>Сынып оқушыларын түрлі-түсті  конфеттер арқылы топқа бөлу.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071670" y="642918"/>
            <a:ext cx="550072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sz="3200" dirty="0" smtClean="0">
                <a:latin typeface="Times New Roman" pitchFamily="18" charset="0"/>
                <a:cs typeface="Times New Roman" pitchFamily="18" charset="0"/>
              </a:rPr>
              <a:t>Сыныпты топқа бөлу</a:t>
            </a:r>
            <a:endParaRPr lang="ru-RU" sz="32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6" name="Picture 4" descr="47"/>
          <p:cNvPicPr>
            <a:picLocks noGrp="1" noChangeAspect="1" noChangeArrowheads="1"/>
          </p:cNvPicPr>
          <p:nvPr>
            <p:ph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0"/>
            <a:ext cx="9144000" cy="6858000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932830551"/>
              </p:ext>
            </p:extLst>
          </p:nvPr>
        </p:nvGraphicFramePr>
        <p:xfrm>
          <a:off x="467544" y="1412776"/>
          <a:ext cx="8208912" cy="3860800"/>
        </p:xfrm>
        <a:graphic>
          <a:graphicData uri="http://schemas.openxmlformats.org/drawingml/2006/table">
            <a:tbl>
              <a:tblPr/>
              <a:tblGrid>
                <a:gridCol w="8208912"/>
              </a:tblGrid>
              <a:tr h="3131443">
                <a:tc>
                  <a:txBody>
                    <a:bodyPr/>
                    <a:lstStyle/>
                    <a:p>
                      <a:pPr algn="ctr">
                        <a:lnSpc>
                          <a:spcPts val="1575"/>
                        </a:lnSpc>
                        <a:spcAft>
                          <a:spcPts val="750"/>
                        </a:spcAft>
                      </a:pPr>
                      <a:r>
                        <a:rPr lang="ru-RU" sz="3600" b="1" dirty="0" err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Топпен</a:t>
                      </a:r>
                      <a:r>
                        <a:rPr lang="ru-RU" sz="36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3600" b="1" dirty="0" err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жұмыс</a:t>
                      </a:r>
                      <a:r>
                        <a:rPr lang="ru-RU" sz="3600" b="1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:</a:t>
                      </a:r>
                    </a:p>
                    <a:p>
                      <a:pPr algn="ctr">
                        <a:lnSpc>
                          <a:spcPts val="1575"/>
                        </a:lnSpc>
                        <a:spcAft>
                          <a:spcPts val="750"/>
                        </a:spcAft>
                      </a:pPr>
                      <a:endParaRPr lang="kk-KZ" sz="3600" b="1" dirty="0" smtClean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ts val="1575"/>
                        </a:lnSpc>
                        <a:spcAft>
                          <a:spcPts val="750"/>
                        </a:spcAft>
                      </a:pPr>
                      <a:endParaRPr lang="ru-RU" sz="28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ts val="1575"/>
                        </a:lnSpc>
                        <a:spcAft>
                          <a:spcPts val="750"/>
                        </a:spcAft>
                      </a:pPr>
                      <a:r>
                        <a:rPr lang="ru-RU" sz="24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1.</a:t>
                      </a:r>
                      <a:r>
                        <a:rPr lang="ru-RU" sz="2400" b="1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Тарихшылар</a:t>
                      </a:r>
                    </a:p>
                    <a:p>
                      <a:pPr algn="l">
                        <a:lnSpc>
                          <a:spcPts val="1575"/>
                        </a:lnSpc>
                        <a:spcAft>
                          <a:spcPts val="750"/>
                        </a:spcAft>
                      </a:pPr>
                      <a:r>
                        <a:rPr lang="ru-RU" sz="24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2400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(дәрумендердің шығу тарихы</a:t>
                      </a:r>
                      <a:r>
                        <a:rPr lang="ru-RU" sz="24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, </a:t>
                      </a:r>
                      <a:r>
                        <a:rPr lang="ru-RU" sz="2400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түрлері</a:t>
                      </a:r>
                      <a:r>
                        <a:rPr lang="ru-RU" sz="24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).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ts val="1575"/>
                        </a:lnSpc>
                        <a:spcAft>
                          <a:spcPts val="750"/>
                        </a:spcAft>
                      </a:pPr>
                      <a:r>
                        <a:rPr lang="ru-RU" sz="24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2. </a:t>
                      </a:r>
                      <a:r>
                        <a:rPr lang="ru-RU" sz="2400" b="1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Дәрігер</a:t>
                      </a:r>
                      <a:endParaRPr lang="ru-RU" sz="2400" b="1" dirty="0" smtClean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ts val="1575"/>
                        </a:lnSpc>
                        <a:spcAft>
                          <a:spcPts val="750"/>
                        </a:spcAft>
                      </a:pPr>
                      <a:r>
                        <a:rPr lang="ru-RU" sz="24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(</a:t>
                      </a:r>
                      <a:r>
                        <a:rPr lang="ru-RU" sz="24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авитаминоз </a:t>
                      </a:r>
                      <a:r>
                        <a:rPr lang="ru-RU" sz="2400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белгілері</a:t>
                      </a:r>
                      <a:r>
                        <a:rPr lang="ru-RU" sz="24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, </a:t>
                      </a:r>
                      <a:r>
                        <a:rPr lang="ru-RU" sz="2400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алдын-алу</a:t>
                      </a:r>
                      <a:r>
                        <a:rPr lang="ru-RU" sz="24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2400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жолдары</a:t>
                      </a:r>
                      <a:r>
                        <a:rPr lang="ru-RU" sz="24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).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ts val="1575"/>
                        </a:lnSpc>
                        <a:spcAft>
                          <a:spcPts val="750"/>
                        </a:spcAft>
                      </a:pPr>
                      <a:r>
                        <a:rPr lang="ru-RU" sz="24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3. </a:t>
                      </a:r>
                      <a:r>
                        <a:rPr lang="ru-RU" sz="2400" b="1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Химик</a:t>
                      </a:r>
                    </a:p>
                    <a:p>
                      <a:pPr algn="l">
                        <a:lnSpc>
                          <a:spcPts val="1575"/>
                        </a:lnSpc>
                        <a:spcAft>
                          <a:spcPts val="750"/>
                        </a:spcAft>
                      </a:pPr>
                      <a:r>
                        <a:rPr lang="ru-RU" sz="2400" b="1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2400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(дәрумендердің топтары</a:t>
                      </a:r>
                      <a:r>
                        <a:rPr lang="ru-RU" sz="24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, </a:t>
                      </a:r>
                      <a:r>
                        <a:rPr lang="ru-RU" sz="2400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химиялық құрамы</a:t>
                      </a:r>
                      <a:r>
                        <a:rPr lang="ru-RU" sz="24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).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ts val="1575"/>
                        </a:lnSpc>
                        <a:spcAft>
                          <a:spcPts val="750"/>
                        </a:spcAft>
                      </a:pPr>
                      <a:r>
                        <a:rPr lang="ru-RU" sz="24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4.</a:t>
                      </a:r>
                      <a:r>
                        <a:rPr lang="ru-RU" sz="2400" b="1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Диетоло</a:t>
                      </a:r>
                      <a:r>
                        <a:rPr lang="ru-RU" sz="24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г</a:t>
                      </a:r>
                      <a:r>
                        <a:rPr lang="ru-RU" sz="24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, </a:t>
                      </a:r>
                      <a:r>
                        <a:rPr lang="ru-RU" sz="24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косметолог</a:t>
                      </a:r>
                    </a:p>
                    <a:p>
                      <a:pPr algn="l">
                        <a:lnSpc>
                          <a:spcPts val="1575"/>
                        </a:lnSpc>
                        <a:spcAft>
                          <a:spcPts val="750"/>
                        </a:spcAft>
                      </a:pPr>
                      <a:r>
                        <a:rPr lang="ru-RU" sz="24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2400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(дәрумендердің сақталуы, ағзаға әсері</a:t>
                      </a:r>
                      <a:r>
                        <a:rPr lang="ru-RU" sz="24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).</a:t>
                      </a:r>
                    </a:p>
                    <a:p>
                      <a:pPr algn="l">
                        <a:lnSpc>
                          <a:spcPts val="1575"/>
                        </a:lnSpc>
                        <a:spcAft>
                          <a:spcPts val="750"/>
                        </a:spcAft>
                      </a:pPr>
                      <a:endParaRPr lang="kk-KZ" sz="2400" dirty="0" smtClean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ts val="1575"/>
                        </a:lnSpc>
                        <a:spcAft>
                          <a:spcPts val="750"/>
                        </a:spcAft>
                      </a:pP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8575" marR="2857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45825999"/>
      </p:ext>
    </p:extLst>
  </p:cSld>
  <p:clrMapOvr>
    <a:masterClrMapping/>
  </p:clrMapOvr>
  <p:transition spd="slow">
    <p:comb dir="vert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/>
            <p:extLst>
              <p:ext uri="{D42A27DB-BD31-4B8C-83A1-F6EECF244321}">
                <p14:modId xmlns="" xmlns:p14="http://schemas.microsoft.com/office/powerpoint/2010/main" val="2372665119"/>
              </p:ext>
            </p:extLst>
          </p:nvPr>
        </p:nvGraphicFramePr>
        <p:xfrm>
          <a:off x="467544" y="260648"/>
          <a:ext cx="8136903" cy="4680520"/>
        </p:xfrm>
        <a:graphic>
          <a:graphicData uri="http://schemas.openxmlformats.org/drawingml/2006/table">
            <a:tbl>
              <a:tblPr/>
              <a:tblGrid>
                <a:gridCol w="8136903"/>
              </a:tblGrid>
              <a:tr h="4680520">
                <a:tc>
                  <a:txBody>
                    <a:bodyPr/>
                    <a:lstStyle/>
                    <a:p>
                      <a:pPr algn="ctr">
                        <a:lnSpc>
                          <a:spcPts val="1575"/>
                        </a:lnSpc>
                        <a:spcAft>
                          <a:spcPts val="750"/>
                        </a:spcAft>
                      </a:pPr>
                      <a:r>
                        <a:rPr lang="ru-RU" sz="2400" b="1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  <a:hlinkClick r:id="rId3" action="ppaction://hlinkfile"/>
                        </a:rPr>
                        <a:t>Бекіту</a:t>
                      </a:r>
                      <a:endParaRPr lang="ru-RU" sz="2400" b="1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1575"/>
                        </a:lnSpc>
                        <a:spcAft>
                          <a:spcPts val="750"/>
                        </a:spcAft>
                      </a:pPr>
                      <a:r>
                        <a:rPr lang="ru-RU" sz="4400" b="1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Бекіту</a:t>
                      </a:r>
                      <a:r>
                        <a:rPr lang="ru-RU" sz="44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</a:p>
                    <a:p>
                      <a:pPr algn="ctr">
                        <a:lnSpc>
                          <a:spcPts val="1575"/>
                        </a:lnSpc>
                        <a:spcAft>
                          <a:spcPts val="750"/>
                        </a:spcAft>
                      </a:pPr>
                      <a:endParaRPr lang="ru-RU" sz="1600" b="1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ts val="1575"/>
                        </a:lnSpc>
                        <a:spcAft>
                          <a:spcPts val="750"/>
                        </a:spcAft>
                      </a:pPr>
                      <a:r>
                        <a:rPr lang="ru-RU" sz="2800" b="0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Кесте</a:t>
                      </a:r>
                      <a:r>
                        <a:rPr lang="ru-RU" sz="2800" b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800" b="0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толтыру</a:t>
                      </a:r>
                      <a:r>
                        <a:rPr lang="ru-RU" sz="2800" b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</a:p>
                    <a:p>
                      <a:pPr algn="ctr">
                        <a:lnSpc>
                          <a:spcPts val="1575"/>
                        </a:lnSpc>
                        <a:spcAft>
                          <a:spcPts val="750"/>
                        </a:spcAft>
                      </a:pPr>
                      <a:endParaRPr lang="ru-RU" sz="2800" b="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ts val="1575"/>
                        </a:lnSpc>
                        <a:spcAft>
                          <a:spcPts val="750"/>
                        </a:spcAft>
                      </a:pPr>
                      <a:r>
                        <a:rPr lang="ru-RU" sz="1000" dirty="0" err="1" smtClean="0">
                          <a:effectLst/>
                          <a:latin typeface="Calibri"/>
                          <a:ea typeface="Calibri"/>
                          <a:cs typeface="Times New Roman"/>
                          <a:hlinkClick r:id="rId4" action="ppaction://hlinkfile"/>
                        </a:rPr>
                        <a:t>Бекіту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900" marR="269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8567132"/>
              </p:ext>
            </p:extLst>
          </p:nvPr>
        </p:nvGraphicFramePr>
        <p:xfrm>
          <a:off x="899592" y="3014663"/>
          <a:ext cx="7560840" cy="828675"/>
        </p:xfrm>
        <a:graphic>
          <a:graphicData uri="http://schemas.openxmlformats.org/presentationml/2006/ole">
            <p:oleObj spid="_x0000_s6151" name="Документ" r:id="rId5" imgW="6081764" imgH="1209005" progId="Word.Document.12">
              <p:embed/>
            </p:oleObj>
          </a:graphicData>
        </a:graphic>
      </p:graphicFrame>
    </p:spTree>
    <p:extLst>
      <p:ext uri="{BB962C8B-B14F-4D97-AF65-F5344CB8AC3E}">
        <p14:creationId xmlns="" xmlns:p14="http://schemas.microsoft.com/office/powerpoint/2010/main" val="1283006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428596" y="476672"/>
            <a:ext cx="8501122" cy="5738410"/>
          </a:xfrm>
        </p:spPr>
        <p:txBody>
          <a:bodyPr>
            <a:normAutofit/>
          </a:bodyPr>
          <a:lstStyle/>
          <a:p>
            <a:pPr marL="0" indent="0" algn="ctr" fontAlgn="t">
              <a:buNone/>
            </a:pPr>
            <a:r>
              <a:rPr lang="kk-KZ" sz="19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Қорытынды</a:t>
            </a:r>
          </a:p>
          <a:p>
            <a:pPr fontAlgn="t"/>
            <a:r>
              <a:rPr lang="kk-KZ" sz="1400" b="1" dirty="0" smtClean="0">
                <a:latin typeface="Times New Roman" pitchFamily="18" charset="0"/>
                <a:cs typeface="Times New Roman" pitchFamily="18" charset="0"/>
              </a:rPr>
              <a:t>Логикалық тапсырма</a:t>
            </a:r>
            <a:r>
              <a:rPr lang="kk-KZ" sz="1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sz="1400" dirty="0">
                <a:latin typeface="Times New Roman" pitchFamily="18" charset="0"/>
                <a:cs typeface="Times New Roman" pitchFamily="18" charset="0"/>
              </a:rPr>
            </a:br>
            <a:r>
              <a:rPr lang="kk-KZ" sz="1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sz="1400" dirty="0">
                <a:latin typeface="Times New Roman" pitchFamily="18" charset="0"/>
                <a:cs typeface="Times New Roman" pitchFamily="18" charset="0"/>
              </a:rPr>
            </a:br>
            <a:r>
              <a:rPr lang="kk-KZ" sz="1400" dirty="0">
                <a:latin typeface="Times New Roman" pitchFamily="18" charset="0"/>
                <a:cs typeface="Times New Roman" pitchFamily="18" charset="0"/>
              </a:rPr>
              <a:t>А)Көздің қөруін жақсартады.Бойдың өсуіне пайдасы бар.Ағзаның ауруларға қарсы тұра білуін күшейтеді.Теріні жұмсартып ,жақсартады.Бұл қай дәрумен?</a:t>
            </a:r>
            <a:br>
              <a:rPr lang="kk-KZ" sz="1400" dirty="0">
                <a:latin typeface="Times New Roman" pitchFamily="18" charset="0"/>
                <a:cs typeface="Times New Roman" pitchFamily="18" charset="0"/>
              </a:rPr>
            </a:br>
            <a:r>
              <a:rPr lang="kk-KZ" sz="1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sz="1400" dirty="0">
                <a:latin typeface="Times New Roman" pitchFamily="18" charset="0"/>
                <a:cs typeface="Times New Roman" pitchFamily="18" charset="0"/>
              </a:rPr>
            </a:br>
            <a:r>
              <a:rPr lang="kk-KZ" sz="1400" dirty="0">
                <a:latin typeface="Times New Roman" pitchFamily="18" charset="0"/>
                <a:cs typeface="Times New Roman" pitchFamily="18" charset="0"/>
              </a:rPr>
              <a:t>Ә)Адам ағзасының жұқпалы ауруларға қарсы тұра білуін күшейтеді.Адам энергиясын реттеп тұратын,қантамырларды жақсартатын,жараның тез кетуіне,тіс пен сүйектің мықты болуына көмектесетін дәруменді тап: </a:t>
            </a:r>
            <a:br>
              <a:rPr lang="kk-KZ" sz="1400" dirty="0">
                <a:latin typeface="Times New Roman" pitchFamily="18" charset="0"/>
                <a:cs typeface="Times New Roman" pitchFamily="18" charset="0"/>
              </a:rPr>
            </a:br>
            <a:r>
              <a:rPr lang="kk-KZ" sz="1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sz="1400" dirty="0">
                <a:latin typeface="Times New Roman" pitchFamily="18" charset="0"/>
                <a:cs typeface="Times New Roman" pitchFamily="18" charset="0"/>
              </a:rPr>
            </a:br>
            <a:r>
              <a:rPr lang="kk-KZ" sz="1400" dirty="0">
                <a:latin typeface="Times New Roman" pitchFamily="18" charset="0"/>
                <a:cs typeface="Times New Roman" pitchFamily="18" charset="0"/>
              </a:rPr>
              <a:t>Б)Бұл дәрумен майлларда тез ериді.Ішек пен асқазандағы минералдарды,яғни тұздарды өңдеп,реттеп отырады.Ағзаның өсуі мен дамуын,әсіресе балалардың сүйектері мен тістерінің қатайып өсуі үшін керек дәруменді ата </a:t>
            </a:r>
            <a:br>
              <a:rPr lang="kk-KZ" sz="1400" dirty="0">
                <a:latin typeface="Times New Roman" pitchFamily="18" charset="0"/>
                <a:cs typeface="Times New Roman" pitchFamily="18" charset="0"/>
              </a:rPr>
            </a:br>
            <a:r>
              <a:rPr lang="kk-KZ" sz="1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sz="1400" dirty="0">
                <a:latin typeface="Times New Roman" pitchFamily="18" charset="0"/>
                <a:cs typeface="Times New Roman" pitchFamily="18" charset="0"/>
              </a:rPr>
            </a:br>
            <a:r>
              <a:rPr lang="kk-KZ" sz="1400" dirty="0">
                <a:latin typeface="Times New Roman" pitchFamily="18" charset="0"/>
                <a:cs typeface="Times New Roman" pitchFamily="18" charset="0"/>
              </a:rPr>
              <a:t>В) Жүрек қантамырлары ауруларына,ісік ауруларға қарсы күші бар.Асты жақсы сіңіреді.Ортаға бейімделу қабілетін күшейтеді,қарта юды жайлатады.Бұл қай дәрумен ? 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 fontAlgn="t"/>
            <a:r>
              <a:rPr lang="kk-KZ" sz="1400" b="1" dirty="0">
                <a:latin typeface="Times New Roman" pitchFamily="18" charset="0"/>
                <a:cs typeface="Times New Roman" pitchFamily="18" charset="0"/>
              </a:rPr>
              <a:t>2. Тағам құрамындағы дәруменді тап:</a:t>
            </a:r>
            <a:r>
              <a:rPr lang="kk-KZ" sz="1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sz="1400" dirty="0">
                <a:latin typeface="Times New Roman" pitchFamily="18" charset="0"/>
                <a:cs typeface="Times New Roman" pitchFamily="18" charset="0"/>
              </a:rPr>
            </a:br>
            <a:r>
              <a:rPr lang="kk-KZ" sz="1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sz="1400" dirty="0">
                <a:latin typeface="Times New Roman" pitchFamily="18" charset="0"/>
                <a:cs typeface="Times New Roman" pitchFamily="18" charset="0"/>
              </a:rPr>
            </a:br>
            <a:r>
              <a:rPr lang="kk-KZ" sz="1400" dirty="0">
                <a:latin typeface="Times New Roman" pitchFamily="18" charset="0"/>
                <a:cs typeface="Times New Roman" pitchFamily="18" charset="0"/>
              </a:rPr>
              <a:t>1.Апельсин,қызыл бұрыш,қызанақ,орамжапырақ,жасыл пиязда қай дәрумен кездеседі? </a:t>
            </a:r>
            <a:br>
              <a:rPr lang="kk-KZ" sz="1400" dirty="0">
                <a:latin typeface="Times New Roman" pitchFamily="18" charset="0"/>
                <a:cs typeface="Times New Roman" pitchFamily="18" charset="0"/>
              </a:rPr>
            </a:br>
            <a:r>
              <a:rPr lang="kk-KZ" sz="1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sz="1400" dirty="0">
                <a:latin typeface="Times New Roman" pitchFamily="18" charset="0"/>
                <a:cs typeface="Times New Roman" pitchFamily="18" charset="0"/>
              </a:rPr>
            </a:br>
            <a:r>
              <a:rPr lang="kk-KZ" sz="1400" dirty="0">
                <a:latin typeface="Times New Roman" pitchFamily="18" charset="0"/>
                <a:cs typeface="Times New Roman" pitchFamily="18" charset="0"/>
              </a:rPr>
              <a:t>2.Нан,салат,сәбіз,картоп,ашытқыдағы дәруменді ата?</a:t>
            </a:r>
            <a:br>
              <a:rPr lang="kk-KZ" sz="1400" dirty="0">
                <a:latin typeface="Times New Roman" pitchFamily="18" charset="0"/>
                <a:cs typeface="Times New Roman" pitchFamily="18" charset="0"/>
              </a:rPr>
            </a:br>
            <a:r>
              <a:rPr lang="kk-KZ" sz="1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sz="1400" dirty="0">
                <a:latin typeface="Times New Roman" pitchFamily="18" charset="0"/>
                <a:cs typeface="Times New Roman" pitchFamily="18" charset="0"/>
              </a:rPr>
            </a:br>
            <a:r>
              <a:rPr lang="kk-KZ" sz="1400" dirty="0">
                <a:latin typeface="Times New Roman" pitchFamily="18" charset="0"/>
                <a:cs typeface="Times New Roman" pitchFamily="18" charset="0"/>
              </a:rPr>
              <a:t>3.Жұмыртқаның сары уызы,күнбағыс майы,сиырдың бауыры,арахисте көп кездесетін дәрумен? </a:t>
            </a:r>
            <a:br>
              <a:rPr lang="kk-KZ" sz="1400" dirty="0">
                <a:latin typeface="Times New Roman" pitchFamily="18" charset="0"/>
                <a:cs typeface="Times New Roman" pitchFamily="18" charset="0"/>
              </a:rPr>
            </a:br>
            <a:r>
              <a:rPr lang="kk-KZ" sz="1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sz="1400" dirty="0">
                <a:latin typeface="Times New Roman" pitchFamily="18" charset="0"/>
                <a:cs typeface="Times New Roman" pitchFamily="18" charset="0"/>
              </a:rPr>
            </a:br>
            <a:r>
              <a:rPr lang="kk-KZ" sz="1400" dirty="0">
                <a:latin typeface="Times New Roman" pitchFamily="18" charset="0"/>
                <a:cs typeface="Times New Roman" pitchFamily="18" charset="0"/>
              </a:rPr>
              <a:t>4.Сәбіз , сары май,сүт,жұмыртқа,балықтың майы,бұршақта қай дәрумен көп кездеседі? 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2119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Рисунок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2667000" y="838200"/>
            <a:ext cx="300434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i="1" dirty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3. «Арал» </a:t>
            </a:r>
            <a:r>
              <a:rPr lang="ru-RU" sz="3200" b="1" i="1" dirty="0" err="1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әдісі</a:t>
            </a:r>
            <a:r>
              <a:rPr lang="ru-RU" sz="3200" b="1" i="1" dirty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lang="ru-RU" sz="3200" dirty="0">
              <a:latin typeface="+mn-lt"/>
              <a:cs typeface="+mn-cs"/>
            </a:endParaRPr>
          </a:p>
        </p:txBody>
      </p:sp>
      <p:pic>
        <p:nvPicPr>
          <p:cNvPr id="7172" name="Рисунок 4" descr="71694076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91400" y="762000"/>
            <a:ext cx="762000" cy="58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1600200" y="1720850"/>
            <a:ext cx="5867400" cy="347821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k-KZ" sz="22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Эмоциональдық тұжырымдамалық карта  үлкен ақ  қағазға «арал» бейнесінде салынады</a:t>
            </a:r>
            <a:r>
              <a:rPr lang="ru-RU" sz="22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200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қуаныш</a:t>
            </a:r>
            <a:r>
              <a:rPr lang="ru-RU" sz="22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көңілсіздік,қорқыныш</a:t>
            </a:r>
            <a:r>
              <a:rPr lang="ru-RU" sz="22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күту</a:t>
            </a:r>
            <a:r>
              <a:rPr lang="ru-RU" sz="22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қанағат</a:t>
            </a:r>
            <a:r>
              <a:rPr lang="ru-RU" sz="22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200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тану</a:t>
            </a:r>
            <a:r>
              <a:rPr lang="ru-RU" sz="22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Бермуд </a:t>
            </a:r>
            <a:r>
              <a:rPr lang="ru-RU" sz="2200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үшбұрышы</a:t>
            </a:r>
            <a:r>
              <a:rPr lang="ru-RU" sz="22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sz="22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т.б</a:t>
            </a:r>
            <a:r>
              <a:rPr lang="ru-RU" sz="22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k-KZ" sz="22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Сабақтың соңында немесе аптаның соңында оқушылар өздерінің  көңіл-күйлерін,</a:t>
            </a:r>
            <a:r>
              <a:rPr lang="ru-RU" sz="2200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эмоцио</a:t>
            </a:r>
            <a:r>
              <a:rPr lang="ru-RU" sz="22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200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нальдық</a:t>
            </a:r>
            <a:r>
              <a:rPr lang="ru-RU" sz="22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көңіл</a:t>
            </a:r>
            <a:r>
              <a:rPr lang="ru-RU" sz="22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200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күйлерін</a:t>
            </a:r>
            <a:r>
              <a:rPr lang="ru-RU" sz="22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тақтада</a:t>
            </a:r>
            <a:r>
              <a:rPr lang="ru-RU" sz="22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ілініп</a:t>
            </a:r>
            <a:r>
              <a:rPr lang="ru-RU" sz="22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тұрған</a:t>
            </a:r>
            <a:r>
              <a:rPr lang="ru-RU" sz="22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200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тұжырымдамалық</a:t>
            </a:r>
            <a:r>
              <a:rPr lang="ru-RU" sz="22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«</a:t>
            </a:r>
            <a:r>
              <a:rPr lang="ru-RU" sz="2200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арал</a:t>
            </a:r>
            <a:r>
              <a:rPr lang="ru-RU" sz="22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sz="2200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картасына</a:t>
            </a:r>
            <a:r>
              <a:rPr lang="ru-RU" sz="22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200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мар</a:t>
            </a:r>
            <a:r>
              <a:rPr lang="ru-RU" sz="22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200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кермен</a:t>
            </a:r>
            <a:r>
              <a:rPr lang="ru-RU" sz="22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200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фломастермен</a:t>
            </a:r>
            <a:r>
              <a:rPr lang="ru-RU" sz="22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kk-KZ" sz="22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сурет салу арқылы немесе кеме суретін ілу арқылы бейнелейді</a:t>
            </a:r>
            <a:r>
              <a:rPr lang="kk-KZ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Группа 26"/>
          <p:cNvGrpSpPr>
            <a:grpSpLocks/>
          </p:cNvGrpSpPr>
          <p:nvPr/>
        </p:nvGrpSpPr>
        <p:grpSpPr bwMode="auto">
          <a:xfrm>
            <a:off x="250825" y="228600"/>
            <a:ext cx="8747125" cy="6367463"/>
            <a:chOff x="251520" y="228600"/>
            <a:chExt cx="8746606" cy="6367011"/>
          </a:xfrm>
        </p:grpSpPr>
        <p:sp>
          <p:nvSpPr>
            <p:cNvPr id="2" name="Полилиния 1"/>
            <p:cNvSpPr/>
            <p:nvPr/>
          </p:nvSpPr>
          <p:spPr>
            <a:xfrm>
              <a:off x="3275856" y="2060848"/>
              <a:ext cx="2160240" cy="1440160"/>
            </a:xfrm>
            <a:custGeom>
              <a:avLst/>
              <a:gdLst>
                <a:gd name="connsiteX0" fmla="*/ 738478 w 1835758"/>
                <a:gd name="connsiteY0" fmla="*/ 92327 h 888522"/>
                <a:gd name="connsiteX1" fmla="*/ 814678 w 1835758"/>
                <a:gd name="connsiteY1" fmla="*/ 77087 h 888522"/>
                <a:gd name="connsiteX2" fmla="*/ 906118 w 1835758"/>
                <a:gd name="connsiteY2" fmla="*/ 16127 h 888522"/>
                <a:gd name="connsiteX3" fmla="*/ 951838 w 1835758"/>
                <a:gd name="connsiteY3" fmla="*/ 887 h 888522"/>
                <a:gd name="connsiteX4" fmla="*/ 1317598 w 1835758"/>
                <a:gd name="connsiteY4" fmla="*/ 16127 h 888522"/>
                <a:gd name="connsiteX5" fmla="*/ 1409038 w 1835758"/>
                <a:gd name="connsiteY5" fmla="*/ 61847 h 888522"/>
                <a:gd name="connsiteX6" fmla="*/ 1607158 w 1835758"/>
                <a:gd name="connsiteY6" fmla="*/ 92327 h 888522"/>
                <a:gd name="connsiteX7" fmla="*/ 1652878 w 1835758"/>
                <a:gd name="connsiteY7" fmla="*/ 107567 h 888522"/>
                <a:gd name="connsiteX8" fmla="*/ 1713838 w 1835758"/>
                <a:gd name="connsiteY8" fmla="*/ 122807 h 888522"/>
                <a:gd name="connsiteX9" fmla="*/ 1805278 w 1835758"/>
                <a:gd name="connsiteY9" fmla="*/ 229487 h 888522"/>
                <a:gd name="connsiteX10" fmla="*/ 1820518 w 1835758"/>
                <a:gd name="connsiteY10" fmla="*/ 290447 h 888522"/>
                <a:gd name="connsiteX11" fmla="*/ 1835758 w 1835758"/>
                <a:gd name="connsiteY11" fmla="*/ 336167 h 888522"/>
                <a:gd name="connsiteX12" fmla="*/ 1820518 w 1835758"/>
                <a:gd name="connsiteY12" fmla="*/ 686687 h 888522"/>
                <a:gd name="connsiteX13" fmla="*/ 1744318 w 1835758"/>
                <a:gd name="connsiteY13" fmla="*/ 762887 h 888522"/>
                <a:gd name="connsiteX14" fmla="*/ 784198 w 1835758"/>
                <a:gd name="connsiteY14" fmla="*/ 778127 h 888522"/>
                <a:gd name="connsiteX15" fmla="*/ 677518 w 1835758"/>
                <a:gd name="connsiteY15" fmla="*/ 808607 h 888522"/>
                <a:gd name="connsiteX16" fmla="*/ 616558 w 1835758"/>
                <a:gd name="connsiteY16" fmla="*/ 823847 h 888522"/>
                <a:gd name="connsiteX17" fmla="*/ 525118 w 1835758"/>
                <a:gd name="connsiteY17" fmla="*/ 854327 h 888522"/>
                <a:gd name="connsiteX18" fmla="*/ 311758 w 1835758"/>
                <a:gd name="connsiteY18" fmla="*/ 884807 h 888522"/>
                <a:gd name="connsiteX19" fmla="*/ 22198 w 1835758"/>
                <a:gd name="connsiteY19" fmla="*/ 869567 h 888522"/>
                <a:gd name="connsiteX20" fmla="*/ 6958 w 1835758"/>
                <a:gd name="connsiteY20" fmla="*/ 823847 h 888522"/>
                <a:gd name="connsiteX21" fmla="*/ 52678 w 1835758"/>
                <a:gd name="connsiteY21" fmla="*/ 625727 h 888522"/>
                <a:gd name="connsiteX22" fmla="*/ 98398 w 1835758"/>
                <a:gd name="connsiteY22" fmla="*/ 580007 h 888522"/>
                <a:gd name="connsiteX23" fmla="*/ 128878 w 1835758"/>
                <a:gd name="connsiteY23" fmla="*/ 534287 h 888522"/>
                <a:gd name="connsiteX24" fmla="*/ 220318 w 1835758"/>
                <a:gd name="connsiteY24" fmla="*/ 473327 h 888522"/>
                <a:gd name="connsiteX25" fmla="*/ 372718 w 1835758"/>
                <a:gd name="connsiteY25" fmla="*/ 351407 h 888522"/>
                <a:gd name="connsiteX26" fmla="*/ 509878 w 1835758"/>
                <a:gd name="connsiteY26" fmla="*/ 275207 h 888522"/>
                <a:gd name="connsiteX27" fmla="*/ 647038 w 1835758"/>
                <a:gd name="connsiteY27" fmla="*/ 153287 h 888522"/>
                <a:gd name="connsiteX28" fmla="*/ 692758 w 1835758"/>
                <a:gd name="connsiteY28" fmla="*/ 138047 h 888522"/>
                <a:gd name="connsiteX29" fmla="*/ 753718 w 1835758"/>
                <a:gd name="connsiteY29" fmla="*/ 122807 h 888522"/>
                <a:gd name="connsiteX30" fmla="*/ 829918 w 1835758"/>
                <a:gd name="connsiteY30" fmla="*/ 107567 h 888522"/>
                <a:gd name="connsiteX31" fmla="*/ 814678 w 1835758"/>
                <a:gd name="connsiteY31" fmla="*/ 77087 h 8885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835758" h="888522">
                  <a:moveTo>
                    <a:pt x="738478" y="92327"/>
                  </a:moveTo>
                  <a:cubicBezTo>
                    <a:pt x="763878" y="87247"/>
                    <a:pt x="791097" y="87806"/>
                    <a:pt x="814678" y="77087"/>
                  </a:cubicBezTo>
                  <a:cubicBezTo>
                    <a:pt x="848027" y="61928"/>
                    <a:pt x="871365" y="27711"/>
                    <a:pt x="906118" y="16127"/>
                  </a:cubicBezTo>
                  <a:lnTo>
                    <a:pt x="951838" y="887"/>
                  </a:lnTo>
                  <a:cubicBezTo>
                    <a:pt x="1073758" y="5967"/>
                    <a:pt x="1196643" y="0"/>
                    <a:pt x="1317598" y="16127"/>
                  </a:cubicBezTo>
                  <a:cubicBezTo>
                    <a:pt x="1351377" y="20631"/>
                    <a:pt x="1376709" y="51071"/>
                    <a:pt x="1409038" y="61847"/>
                  </a:cubicBezTo>
                  <a:cubicBezTo>
                    <a:pt x="1424897" y="67133"/>
                    <a:pt x="1598938" y="91153"/>
                    <a:pt x="1607158" y="92327"/>
                  </a:cubicBezTo>
                  <a:cubicBezTo>
                    <a:pt x="1622398" y="97407"/>
                    <a:pt x="1637432" y="103154"/>
                    <a:pt x="1652878" y="107567"/>
                  </a:cubicBezTo>
                  <a:cubicBezTo>
                    <a:pt x="1673017" y="113321"/>
                    <a:pt x="1695652" y="112415"/>
                    <a:pt x="1713838" y="122807"/>
                  </a:cubicBezTo>
                  <a:cubicBezTo>
                    <a:pt x="1741698" y="138727"/>
                    <a:pt x="1788841" y="207571"/>
                    <a:pt x="1805278" y="229487"/>
                  </a:cubicBezTo>
                  <a:cubicBezTo>
                    <a:pt x="1810358" y="249807"/>
                    <a:pt x="1814764" y="270308"/>
                    <a:pt x="1820518" y="290447"/>
                  </a:cubicBezTo>
                  <a:cubicBezTo>
                    <a:pt x="1824931" y="305893"/>
                    <a:pt x="1835758" y="320103"/>
                    <a:pt x="1835758" y="336167"/>
                  </a:cubicBezTo>
                  <a:cubicBezTo>
                    <a:pt x="1835758" y="453117"/>
                    <a:pt x="1833923" y="570507"/>
                    <a:pt x="1820518" y="686687"/>
                  </a:cubicBezTo>
                  <a:cubicBezTo>
                    <a:pt x="1818054" y="708043"/>
                    <a:pt x="1767102" y="761851"/>
                    <a:pt x="1744318" y="762887"/>
                  </a:cubicBezTo>
                  <a:cubicBezTo>
                    <a:pt x="1424568" y="777421"/>
                    <a:pt x="1104238" y="773047"/>
                    <a:pt x="784198" y="778127"/>
                  </a:cubicBezTo>
                  <a:lnTo>
                    <a:pt x="677518" y="808607"/>
                  </a:lnTo>
                  <a:cubicBezTo>
                    <a:pt x="657311" y="814118"/>
                    <a:pt x="636620" y="817828"/>
                    <a:pt x="616558" y="823847"/>
                  </a:cubicBezTo>
                  <a:cubicBezTo>
                    <a:pt x="585784" y="833079"/>
                    <a:pt x="555598" y="844167"/>
                    <a:pt x="525118" y="854327"/>
                  </a:cubicBezTo>
                  <a:cubicBezTo>
                    <a:pt x="476595" y="870501"/>
                    <a:pt x="345403" y="881069"/>
                    <a:pt x="311758" y="884807"/>
                  </a:cubicBezTo>
                  <a:cubicBezTo>
                    <a:pt x="215238" y="879727"/>
                    <a:pt x="116975" y="888522"/>
                    <a:pt x="22198" y="869567"/>
                  </a:cubicBezTo>
                  <a:cubicBezTo>
                    <a:pt x="6446" y="866417"/>
                    <a:pt x="6958" y="839911"/>
                    <a:pt x="6958" y="823847"/>
                  </a:cubicBezTo>
                  <a:cubicBezTo>
                    <a:pt x="6958" y="722865"/>
                    <a:pt x="0" y="688940"/>
                    <a:pt x="52678" y="625727"/>
                  </a:cubicBezTo>
                  <a:cubicBezTo>
                    <a:pt x="66476" y="609170"/>
                    <a:pt x="84600" y="596564"/>
                    <a:pt x="98398" y="580007"/>
                  </a:cubicBezTo>
                  <a:cubicBezTo>
                    <a:pt x="110124" y="565936"/>
                    <a:pt x="115094" y="546348"/>
                    <a:pt x="128878" y="534287"/>
                  </a:cubicBezTo>
                  <a:cubicBezTo>
                    <a:pt x="156447" y="510164"/>
                    <a:pt x="194415" y="499230"/>
                    <a:pt x="220318" y="473327"/>
                  </a:cubicBezTo>
                  <a:cubicBezTo>
                    <a:pt x="375026" y="318619"/>
                    <a:pt x="248325" y="426043"/>
                    <a:pt x="372718" y="351407"/>
                  </a:cubicBezTo>
                  <a:cubicBezTo>
                    <a:pt x="503726" y="272802"/>
                    <a:pt x="417915" y="305861"/>
                    <a:pt x="509878" y="275207"/>
                  </a:cubicBezTo>
                  <a:cubicBezTo>
                    <a:pt x="550268" y="234817"/>
                    <a:pt x="592648" y="180482"/>
                    <a:pt x="647038" y="153287"/>
                  </a:cubicBezTo>
                  <a:cubicBezTo>
                    <a:pt x="661406" y="146103"/>
                    <a:pt x="677312" y="142460"/>
                    <a:pt x="692758" y="138047"/>
                  </a:cubicBezTo>
                  <a:cubicBezTo>
                    <a:pt x="712897" y="132293"/>
                    <a:pt x="733271" y="127351"/>
                    <a:pt x="753718" y="122807"/>
                  </a:cubicBezTo>
                  <a:cubicBezTo>
                    <a:pt x="779004" y="117188"/>
                    <a:pt x="809196" y="123109"/>
                    <a:pt x="829918" y="107567"/>
                  </a:cubicBezTo>
                  <a:cubicBezTo>
                    <a:pt x="839005" y="100751"/>
                    <a:pt x="819758" y="87247"/>
                    <a:pt x="814678" y="77087"/>
                  </a:cubicBezTo>
                </a:path>
              </a:pathLst>
            </a:custGeom>
            <a:gradFill flip="none" rotWithShape="1">
              <a:gsLst>
                <a:gs pos="0">
                  <a:srgbClr val="0070C0">
                    <a:tint val="66000"/>
                    <a:satMod val="160000"/>
                  </a:srgbClr>
                </a:gs>
                <a:gs pos="50000">
                  <a:srgbClr val="0070C0">
                    <a:tint val="44500"/>
                    <a:satMod val="160000"/>
                  </a:srgbClr>
                </a:gs>
                <a:gs pos="100000">
                  <a:srgbClr val="0070C0">
                    <a:tint val="23500"/>
                    <a:satMod val="160000"/>
                  </a:srgbClr>
                </a:gs>
              </a:gsLst>
              <a:lin ang="13500000" scaled="1"/>
              <a:tileRect/>
            </a:gradFill>
            <a:ln/>
            <a:effectLst>
              <a:glow rad="228600">
                <a:schemeClr val="accent5">
                  <a:satMod val="175000"/>
                  <a:alpha val="40000"/>
                </a:schemeClr>
              </a:glow>
              <a:outerShdw blurRad="50800" dist="38100" dir="14700000" algn="t" rotWithShape="0">
                <a:srgbClr val="000000">
                  <a:alpha val="60000"/>
                </a:srgbClr>
              </a:outerShdw>
            </a:effectLst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3" name="Полилиния 2"/>
            <p:cNvSpPr/>
            <p:nvPr/>
          </p:nvSpPr>
          <p:spPr>
            <a:xfrm>
              <a:off x="5796136" y="2420888"/>
              <a:ext cx="1516823" cy="1767840"/>
            </a:xfrm>
            <a:custGeom>
              <a:avLst/>
              <a:gdLst>
                <a:gd name="connsiteX0" fmla="*/ 144825 w 1516823"/>
                <a:gd name="connsiteY0" fmla="*/ 0 h 1767840"/>
                <a:gd name="connsiteX1" fmla="*/ 144825 w 1516823"/>
                <a:gd name="connsiteY1" fmla="*/ 0 h 1767840"/>
                <a:gd name="connsiteX2" fmla="*/ 586785 w 1516823"/>
                <a:gd name="connsiteY2" fmla="*/ 548640 h 1767840"/>
                <a:gd name="connsiteX3" fmla="*/ 662985 w 1516823"/>
                <a:gd name="connsiteY3" fmla="*/ 609600 h 1767840"/>
                <a:gd name="connsiteX4" fmla="*/ 723945 w 1516823"/>
                <a:gd name="connsiteY4" fmla="*/ 685800 h 1767840"/>
                <a:gd name="connsiteX5" fmla="*/ 784905 w 1516823"/>
                <a:gd name="connsiteY5" fmla="*/ 731520 h 1767840"/>
                <a:gd name="connsiteX6" fmla="*/ 815385 w 1516823"/>
                <a:gd name="connsiteY6" fmla="*/ 777240 h 1767840"/>
                <a:gd name="connsiteX7" fmla="*/ 998265 w 1516823"/>
                <a:gd name="connsiteY7" fmla="*/ 990600 h 1767840"/>
                <a:gd name="connsiteX8" fmla="*/ 998265 w 1516823"/>
                <a:gd name="connsiteY8" fmla="*/ 990600 h 1767840"/>
                <a:gd name="connsiteX9" fmla="*/ 1120185 w 1516823"/>
                <a:gd name="connsiteY9" fmla="*/ 1112520 h 1767840"/>
                <a:gd name="connsiteX10" fmla="*/ 1242105 w 1516823"/>
                <a:gd name="connsiteY10" fmla="*/ 1173480 h 1767840"/>
                <a:gd name="connsiteX11" fmla="*/ 1409745 w 1516823"/>
                <a:gd name="connsiteY11" fmla="*/ 1264920 h 1767840"/>
                <a:gd name="connsiteX12" fmla="*/ 1455465 w 1516823"/>
                <a:gd name="connsiteY12" fmla="*/ 1310640 h 1767840"/>
                <a:gd name="connsiteX13" fmla="*/ 1470705 w 1516823"/>
                <a:gd name="connsiteY13" fmla="*/ 1600200 h 1767840"/>
                <a:gd name="connsiteX14" fmla="*/ 1409745 w 1516823"/>
                <a:gd name="connsiteY14" fmla="*/ 1661160 h 1767840"/>
                <a:gd name="connsiteX15" fmla="*/ 1348785 w 1516823"/>
                <a:gd name="connsiteY15" fmla="*/ 1737360 h 1767840"/>
                <a:gd name="connsiteX16" fmla="*/ 1257345 w 1516823"/>
                <a:gd name="connsiteY16" fmla="*/ 1767840 h 1767840"/>
                <a:gd name="connsiteX17" fmla="*/ 861105 w 1516823"/>
                <a:gd name="connsiteY17" fmla="*/ 1752600 h 1767840"/>
                <a:gd name="connsiteX18" fmla="*/ 815385 w 1516823"/>
                <a:gd name="connsiteY18" fmla="*/ 1737360 h 1767840"/>
                <a:gd name="connsiteX19" fmla="*/ 708705 w 1516823"/>
                <a:gd name="connsiteY19" fmla="*/ 1722120 h 1767840"/>
                <a:gd name="connsiteX20" fmla="*/ 571545 w 1516823"/>
                <a:gd name="connsiteY20" fmla="*/ 1691640 h 1767840"/>
                <a:gd name="connsiteX21" fmla="*/ 403905 w 1516823"/>
                <a:gd name="connsiteY21" fmla="*/ 1661160 h 1767840"/>
                <a:gd name="connsiteX22" fmla="*/ 342945 w 1516823"/>
                <a:gd name="connsiteY22" fmla="*/ 1645920 h 1767840"/>
                <a:gd name="connsiteX23" fmla="*/ 205785 w 1516823"/>
                <a:gd name="connsiteY23" fmla="*/ 1569720 h 1767840"/>
                <a:gd name="connsiteX24" fmla="*/ 160065 w 1516823"/>
                <a:gd name="connsiteY24" fmla="*/ 1524000 h 1767840"/>
                <a:gd name="connsiteX25" fmla="*/ 144825 w 1516823"/>
                <a:gd name="connsiteY25" fmla="*/ 1478280 h 1767840"/>
                <a:gd name="connsiteX26" fmla="*/ 68625 w 1516823"/>
                <a:gd name="connsiteY26" fmla="*/ 1386840 h 1767840"/>
                <a:gd name="connsiteX27" fmla="*/ 38145 w 1516823"/>
                <a:gd name="connsiteY27" fmla="*/ 1249680 h 1767840"/>
                <a:gd name="connsiteX28" fmla="*/ 7665 w 1516823"/>
                <a:gd name="connsiteY28" fmla="*/ 1036320 h 1767840"/>
                <a:gd name="connsiteX29" fmla="*/ 22905 w 1516823"/>
                <a:gd name="connsiteY29" fmla="*/ 182880 h 1767840"/>
                <a:gd name="connsiteX30" fmla="*/ 38145 w 1516823"/>
                <a:gd name="connsiteY30" fmla="*/ 137160 h 1767840"/>
                <a:gd name="connsiteX31" fmla="*/ 144825 w 1516823"/>
                <a:gd name="connsiteY31" fmla="*/ 0 h 17678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516823" h="1767840">
                  <a:moveTo>
                    <a:pt x="144825" y="0"/>
                  </a:moveTo>
                  <a:lnTo>
                    <a:pt x="144825" y="0"/>
                  </a:lnTo>
                  <a:cubicBezTo>
                    <a:pt x="535370" y="488182"/>
                    <a:pt x="385642" y="307268"/>
                    <a:pt x="586785" y="548640"/>
                  </a:cubicBezTo>
                  <a:cubicBezTo>
                    <a:pt x="607609" y="573629"/>
                    <a:pt x="639984" y="586599"/>
                    <a:pt x="662985" y="609600"/>
                  </a:cubicBezTo>
                  <a:cubicBezTo>
                    <a:pt x="685986" y="632601"/>
                    <a:pt x="700944" y="662799"/>
                    <a:pt x="723945" y="685800"/>
                  </a:cubicBezTo>
                  <a:cubicBezTo>
                    <a:pt x="741906" y="703761"/>
                    <a:pt x="766944" y="713559"/>
                    <a:pt x="784905" y="731520"/>
                  </a:cubicBezTo>
                  <a:cubicBezTo>
                    <a:pt x="797857" y="744472"/>
                    <a:pt x="803741" y="763101"/>
                    <a:pt x="815385" y="777240"/>
                  </a:cubicBezTo>
                  <a:cubicBezTo>
                    <a:pt x="874932" y="849547"/>
                    <a:pt x="937305" y="919480"/>
                    <a:pt x="998265" y="990600"/>
                  </a:cubicBezTo>
                  <a:lnTo>
                    <a:pt x="998265" y="990600"/>
                  </a:lnTo>
                  <a:cubicBezTo>
                    <a:pt x="1233539" y="1178819"/>
                    <a:pt x="946220" y="938555"/>
                    <a:pt x="1120185" y="1112520"/>
                  </a:cubicBezTo>
                  <a:cubicBezTo>
                    <a:pt x="1157929" y="1150264"/>
                    <a:pt x="1194808" y="1148012"/>
                    <a:pt x="1242105" y="1173480"/>
                  </a:cubicBezTo>
                  <a:cubicBezTo>
                    <a:pt x="1434830" y="1277255"/>
                    <a:pt x="1299392" y="1228136"/>
                    <a:pt x="1409745" y="1264920"/>
                  </a:cubicBezTo>
                  <a:cubicBezTo>
                    <a:pt x="1424985" y="1280160"/>
                    <a:pt x="1442938" y="1293102"/>
                    <a:pt x="1455465" y="1310640"/>
                  </a:cubicBezTo>
                  <a:cubicBezTo>
                    <a:pt x="1516823" y="1396541"/>
                    <a:pt x="1498466" y="1494707"/>
                    <a:pt x="1470705" y="1600200"/>
                  </a:cubicBezTo>
                  <a:cubicBezTo>
                    <a:pt x="1463392" y="1627991"/>
                    <a:pt x="1430065" y="1640840"/>
                    <a:pt x="1409745" y="1661160"/>
                  </a:cubicBezTo>
                  <a:cubicBezTo>
                    <a:pt x="1393219" y="1710737"/>
                    <a:pt x="1402733" y="1713383"/>
                    <a:pt x="1348785" y="1737360"/>
                  </a:cubicBezTo>
                  <a:cubicBezTo>
                    <a:pt x="1319425" y="1750409"/>
                    <a:pt x="1257345" y="1767840"/>
                    <a:pt x="1257345" y="1767840"/>
                  </a:cubicBezTo>
                  <a:cubicBezTo>
                    <a:pt x="1125265" y="1762760"/>
                    <a:pt x="992969" y="1761694"/>
                    <a:pt x="861105" y="1752600"/>
                  </a:cubicBezTo>
                  <a:cubicBezTo>
                    <a:pt x="845079" y="1751495"/>
                    <a:pt x="831137" y="1740510"/>
                    <a:pt x="815385" y="1737360"/>
                  </a:cubicBezTo>
                  <a:cubicBezTo>
                    <a:pt x="780162" y="1730315"/>
                    <a:pt x="744011" y="1728740"/>
                    <a:pt x="708705" y="1722120"/>
                  </a:cubicBezTo>
                  <a:cubicBezTo>
                    <a:pt x="662672" y="1713489"/>
                    <a:pt x="617471" y="1700825"/>
                    <a:pt x="571545" y="1691640"/>
                  </a:cubicBezTo>
                  <a:cubicBezTo>
                    <a:pt x="515852" y="1680501"/>
                    <a:pt x="459598" y="1672299"/>
                    <a:pt x="403905" y="1661160"/>
                  </a:cubicBezTo>
                  <a:cubicBezTo>
                    <a:pt x="383366" y="1657052"/>
                    <a:pt x="362557" y="1653274"/>
                    <a:pt x="342945" y="1645920"/>
                  </a:cubicBezTo>
                  <a:cubicBezTo>
                    <a:pt x="313996" y="1635064"/>
                    <a:pt x="225185" y="1584270"/>
                    <a:pt x="205785" y="1569720"/>
                  </a:cubicBezTo>
                  <a:cubicBezTo>
                    <a:pt x="188543" y="1556788"/>
                    <a:pt x="175305" y="1539240"/>
                    <a:pt x="160065" y="1524000"/>
                  </a:cubicBezTo>
                  <a:cubicBezTo>
                    <a:pt x="154985" y="1508760"/>
                    <a:pt x="153736" y="1491646"/>
                    <a:pt x="144825" y="1478280"/>
                  </a:cubicBezTo>
                  <a:cubicBezTo>
                    <a:pt x="77415" y="1377166"/>
                    <a:pt x="118486" y="1486562"/>
                    <a:pt x="68625" y="1386840"/>
                  </a:cubicBezTo>
                  <a:cubicBezTo>
                    <a:pt x="50475" y="1350540"/>
                    <a:pt x="42828" y="1282458"/>
                    <a:pt x="38145" y="1249680"/>
                  </a:cubicBezTo>
                  <a:cubicBezTo>
                    <a:pt x="0" y="982662"/>
                    <a:pt x="44028" y="1254498"/>
                    <a:pt x="7665" y="1036320"/>
                  </a:cubicBezTo>
                  <a:cubicBezTo>
                    <a:pt x="12745" y="751840"/>
                    <a:pt x="13266" y="467242"/>
                    <a:pt x="22905" y="182880"/>
                  </a:cubicBezTo>
                  <a:cubicBezTo>
                    <a:pt x="23449" y="166825"/>
                    <a:pt x="30343" y="151203"/>
                    <a:pt x="38145" y="137160"/>
                  </a:cubicBezTo>
                  <a:cubicBezTo>
                    <a:pt x="81226" y="59614"/>
                    <a:pt x="127045" y="22860"/>
                    <a:pt x="144825" y="0"/>
                  </a:cubicBezTo>
                  <a:close/>
                </a:path>
              </a:pathLst>
            </a:custGeom>
            <a:effectLst>
              <a:glow rad="228600">
                <a:schemeClr val="accent4">
                  <a:satMod val="175000"/>
                  <a:alpha val="40000"/>
                </a:schemeClr>
              </a:glow>
              <a:outerShdw blurRad="63500" dist="25400" dir="14700000" algn="t" rotWithShape="0">
                <a:srgbClr val="000000">
                  <a:alpha val="50000"/>
                </a:srgbClr>
              </a:outerShdw>
            </a:effectLst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4" name="Полилиния 3"/>
            <p:cNvSpPr/>
            <p:nvPr/>
          </p:nvSpPr>
          <p:spPr>
            <a:xfrm>
              <a:off x="899592" y="4725144"/>
              <a:ext cx="1871841" cy="1225232"/>
            </a:xfrm>
            <a:custGeom>
              <a:avLst/>
              <a:gdLst>
                <a:gd name="connsiteX0" fmla="*/ 377047 w 1871841"/>
                <a:gd name="connsiteY0" fmla="*/ 0 h 1225232"/>
                <a:gd name="connsiteX1" fmla="*/ 239887 w 1871841"/>
                <a:gd name="connsiteY1" fmla="*/ 45720 h 1225232"/>
                <a:gd name="connsiteX2" fmla="*/ 133207 w 1871841"/>
                <a:gd name="connsiteY2" fmla="*/ 106680 h 1225232"/>
                <a:gd name="connsiteX3" fmla="*/ 87487 w 1871841"/>
                <a:gd name="connsiteY3" fmla="*/ 152400 h 1225232"/>
                <a:gd name="connsiteX4" fmla="*/ 72247 w 1871841"/>
                <a:gd name="connsiteY4" fmla="*/ 198120 h 1225232"/>
                <a:gd name="connsiteX5" fmla="*/ 41767 w 1871841"/>
                <a:gd name="connsiteY5" fmla="*/ 243840 h 1225232"/>
                <a:gd name="connsiteX6" fmla="*/ 41767 w 1871841"/>
                <a:gd name="connsiteY6" fmla="*/ 807720 h 1225232"/>
                <a:gd name="connsiteX7" fmla="*/ 117967 w 1871841"/>
                <a:gd name="connsiteY7" fmla="*/ 929640 h 1225232"/>
                <a:gd name="connsiteX8" fmla="*/ 178927 w 1871841"/>
                <a:gd name="connsiteY8" fmla="*/ 1005840 h 1225232"/>
                <a:gd name="connsiteX9" fmla="*/ 224647 w 1871841"/>
                <a:gd name="connsiteY9" fmla="*/ 1051560 h 1225232"/>
                <a:gd name="connsiteX10" fmla="*/ 255127 w 1871841"/>
                <a:gd name="connsiteY10" fmla="*/ 1097280 h 1225232"/>
                <a:gd name="connsiteX11" fmla="*/ 392287 w 1871841"/>
                <a:gd name="connsiteY11" fmla="*/ 1158240 h 1225232"/>
                <a:gd name="connsiteX12" fmla="*/ 468487 w 1871841"/>
                <a:gd name="connsiteY12" fmla="*/ 1173480 h 1225232"/>
                <a:gd name="connsiteX13" fmla="*/ 651367 w 1871841"/>
                <a:gd name="connsiteY13" fmla="*/ 1219200 h 1225232"/>
                <a:gd name="connsiteX14" fmla="*/ 1398127 w 1871841"/>
                <a:gd name="connsiteY14" fmla="*/ 1203960 h 1225232"/>
                <a:gd name="connsiteX15" fmla="*/ 1459087 w 1871841"/>
                <a:gd name="connsiteY15" fmla="*/ 1158240 h 1225232"/>
                <a:gd name="connsiteX16" fmla="*/ 1550527 w 1871841"/>
                <a:gd name="connsiteY16" fmla="*/ 1112520 h 1225232"/>
                <a:gd name="connsiteX17" fmla="*/ 1581007 w 1871841"/>
                <a:gd name="connsiteY17" fmla="*/ 1066800 h 1225232"/>
                <a:gd name="connsiteX18" fmla="*/ 1626727 w 1871841"/>
                <a:gd name="connsiteY18" fmla="*/ 1036320 h 1225232"/>
                <a:gd name="connsiteX19" fmla="*/ 1657207 w 1871841"/>
                <a:gd name="connsiteY19" fmla="*/ 975360 h 1225232"/>
                <a:gd name="connsiteX20" fmla="*/ 1687687 w 1871841"/>
                <a:gd name="connsiteY20" fmla="*/ 929640 h 1225232"/>
                <a:gd name="connsiteX21" fmla="*/ 1748647 w 1871841"/>
                <a:gd name="connsiteY21" fmla="*/ 868680 h 1225232"/>
                <a:gd name="connsiteX22" fmla="*/ 1779127 w 1871841"/>
                <a:gd name="connsiteY22" fmla="*/ 807720 h 1225232"/>
                <a:gd name="connsiteX23" fmla="*/ 1870567 w 1871841"/>
                <a:gd name="connsiteY23" fmla="*/ 746760 h 1225232"/>
                <a:gd name="connsiteX24" fmla="*/ 1855327 w 1871841"/>
                <a:gd name="connsiteY24" fmla="*/ 609600 h 1225232"/>
                <a:gd name="connsiteX25" fmla="*/ 1794367 w 1871841"/>
                <a:gd name="connsiteY25" fmla="*/ 548640 h 1225232"/>
                <a:gd name="connsiteX26" fmla="*/ 1718167 w 1871841"/>
                <a:gd name="connsiteY26" fmla="*/ 472440 h 1225232"/>
                <a:gd name="connsiteX27" fmla="*/ 1626727 w 1871841"/>
                <a:gd name="connsiteY27" fmla="*/ 365760 h 1225232"/>
                <a:gd name="connsiteX28" fmla="*/ 1504807 w 1871841"/>
                <a:gd name="connsiteY28" fmla="*/ 335280 h 1225232"/>
                <a:gd name="connsiteX29" fmla="*/ 1047607 w 1871841"/>
                <a:gd name="connsiteY29" fmla="*/ 350520 h 1225232"/>
                <a:gd name="connsiteX30" fmla="*/ 483727 w 1871841"/>
                <a:gd name="connsiteY30" fmla="*/ 320040 h 1225232"/>
                <a:gd name="connsiteX31" fmla="*/ 316087 w 1871841"/>
                <a:gd name="connsiteY31" fmla="*/ 198120 h 1225232"/>
                <a:gd name="connsiteX32" fmla="*/ 270367 w 1871841"/>
                <a:gd name="connsiteY32" fmla="*/ 152400 h 1225232"/>
                <a:gd name="connsiteX33" fmla="*/ 316087 w 1871841"/>
                <a:gd name="connsiteY33" fmla="*/ 60960 h 1225232"/>
                <a:gd name="connsiteX34" fmla="*/ 270367 w 1871841"/>
                <a:gd name="connsiteY34" fmla="*/ 15240 h 1225232"/>
                <a:gd name="connsiteX35" fmla="*/ 255127 w 1871841"/>
                <a:gd name="connsiteY35" fmla="*/ 0 h 12252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</a:cxnLst>
              <a:rect l="l" t="t" r="r" b="b"/>
              <a:pathLst>
                <a:path w="1871841" h="1225232">
                  <a:moveTo>
                    <a:pt x="377047" y="0"/>
                  </a:moveTo>
                  <a:cubicBezTo>
                    <a:pt x="331327" y="15240"/>
                    <a:pt x="283644" y="25524"/>
                    <a:pt x="239887" y="45720"/>
                  </a:cubicBezTo>
                  <a:cubicBezTo>
                    <a:pt x="0" y="156437"/>
                    <a:pt x="308059" y="48396"/>
                    <a:pt x="133207" y="106680"/>
                  </a:cubicBezTo>
                  <a:cubicBezTo>
                    <a:pt x="117967" y="121920"/>
                    <a:pt x="99442" y="134467"/>
                    <a:pt x="87487" y="152400"/>
                  </a:cubicBezTo>
                  <a:cubicBezTo>
                    <a:pt x="78576" y="165766"/>
                    <a:pt x="79431" y="183752"/>
                    <a:pt x="72247" y="198120"/>
                  </a:cubicBezTo>
                  <a:cubicBezTo>
                    <a:pt x="64056" y="214503"/>
                    <a:pt x="51927" y="228600"/>
                    <a:pt x="41767" y="243840"/>
                  </a:cubicBezTo>
                  <a:cubicBezTo>
                    <a:pt x="3866" y="471246"/>
                    <a:pt x="8999" y="403584"/>
                    <a:pt x="41767" y="807720"/>
                  </a:cubicBezTo>
                  <a:cubicBezTo>
                    <a:pt x="51906" y="932767"/>
                    <a:pt x="60412" y="872085"/>
                    <a:pt x="117967" y="929640"/>
                  </a:cubicBezTo>
                  <a:cubicBezTo>
                    <a:pt x="140968" y="952641"/>
                    <a:pt x="157507" y="981360"/>
                    <a:pt x="178927" y="1005840"/>
                  </a:cubicBezTo>
                  <a:cubicBezTo>
                    <a:pt x="193119" y="1022060"/>
                    <a:pt x="210849" y="1035003"/>
                    <a:pt x="224647" y="1051560"/>
                  </a:cubicBezTo>
                  <a:cubicBezTo>
                    <a:pt x="236373" y="1065631"/>
                    <a:pt x="240474" y="1086290"/>
                    <a:pt x="255127" y="1097280"/>
                  </a:cubicBezTo>
                  <a:cubicBezTo>
                    <a:pt x="280437" y="1116262"/>
                    <a:pt x="352186" y="1148215"/>
                    <a:pt x="392287" y="1158240"/>
                  </a:cubicBezTo>
                  <a:cubicBezTo>
                    <a:pt x="417417" y="1164522"/>
                    <a:pt x="443497" y="1166664"/>
                    <a:pt x="468487" y="1173480"/>
                  </a:cubicBezTo>
                  <a:cubicBezTo>
                    <a:pt x="658244" y="1225232"/>
                    <a:pt x="461871" y="1187617"/>
                    <a:pt x="651367" y="1219200"/>
                  </a:cubicBezTo>
                  <a:cubicBezTo>
                    <a:pt x="900287" y="1214120"/>
                    <a:pt x="1149861" y="1222697"/>
                    <a:pt x="1398127" y="1203960"/>
                  </a:cubicBezTo>
                  <a:cubicBezTo>
                    <a:pt x="1423455" y="1202048"/>
                    <a:pt x="1438418" y="1173003"/>
                    <a:pt x="1459087" y="1158240"/>
                  </a:cubicBezTo>
                  <a:cubicBezTo>
                    <a:pt x="1510788" y="1121311"/>
                    <a:pt x="1493908" y="1131393"/>
                    <a:pt x="1550527" y="1112520"/>
                  </a:cubicBezTo>
                  <a:cubicBezTo>
                    <a:pt x="1560687" y="1097280"/>
                    <a:pt x="1568055" y="1079752"/>
                    <a:pt x="1581007" y="1066800"/>
                  </a:cubicBezTo>
                  <a:cubicBezTo>
                    <a:pt x="1593959" y="1053848"/>
                    <a:pt x="1615001" y="1050391"/>
                    <a:pt x="1626727" y="1036320"/>
                  </a:cubicBezTo>
                  <a:cubicBezTo>
                    <a:pt x="1641271" y="1018867"/>
                    <a:pt x="1645935" y="995085"/>
                    <a:pt x="1657207" y="975360"/>
                  </a:cubicBezTo>
                  <a:cubicBezTo>
                    <a:pt x="1666294" y="959457"/>
                    <a:pt x="1675767" y="943547"/>
                    <a:pt x="1687687" y="929640"/>
                  </a:cubicBezTo>
                  <a:cubicBezTo>
                    <a:pt x="1706389" y="907821"/>
                    <a:pt x="1731405" y="891669"/>
                    <a:pt x="1748647" y="868680"/>
                  </a:cubicBezTo>
                  <a:cubicBezTo>
                    <a:pt x="1762278" y="850505"/>
                    <a:pt x="1763063" y="823784"/>
                    <a:pt x="1779127" y="807720"/>
                  </a:cubicBezTo>
                  <a:cubicBezTo>
                    <a:pt x="1805030" y="781817"/>
                    <a:pt x="1870567" y="746760"/>
                    <a:pt x="1870567" y="746760"/>
                  </a:cubicBezTo>
                  <a:cubicBezTo>
                    <a:pt x="1865487" y="701040"/>
                    <a:pt x="1871841" y="652535"/>
                    <a:pt x="1855327" y="609600"/>
                  </a:cubicBezTo>
                  <a:cubicBezTo>
                    <a:pt x="1845011" y="582779"/>
                    <a:pt x="1813069" y="570459"/>
                    <a:pt x="1794367" y="548640"/>
                  </a:cubicBezTo>
                  <a:cubicBezTo>
                    <a:pt x="1726634" y="469618"/>
                    <a:pt x="1806220" y="531142"/>
                    <a:pt x="1718167" y="472440"/>
                  </a:cubicBezTo>
                  <a:cubicBezTo>
                    <a:pt x="1697040" y="444270"/>
                    <a:pt x="1658567" y="386987"/>
                    <a:pt x="1626727" y="365760"/>
                  </a:cubicBezTo>
                  <a:cubicBezTo>
                    <a:pt x="1606643" y="352371"/>
                    <a:pt x="1515798" y="337478"/>
                    <a:pt x="1504807" y="335280"/>
                  </a:cubicBezTo>
                  <a:cubicBezTo>
                    <a:pt x="1352407" y="340360"/>
                    <a:pt x="1200092" y="350520"/>
                    <a:pt x="1047607" y="350520"/>
                  </a:cubicBezTo>
                  <a:cubicBezTo>
                    <a:pt x="560526" y="350520"/>
                    <a:pt x="688992" y="388462"/>
                    <a:pt x="483727" y="320040"/>
                  </a:cubicBezTo>
                  <a:cubicBezTo>
                    <a:pt x="432670" y="286002"/>
                    <a:pt x="350230" y="232263"/>
                    <a:pt x="316087" y="198120"/>
                  </a:cubicBezTo>
                  <a:lnTo>
                    <a:pt x="270367" y="152400"/>
                  </a:lnTo>
                  <a:cubicBezTo>
                    <a:pt x="277784" y="141274"/>
                    <a:pt x="323098" y="81992"/>
                    <a:pt x="316087" y="60960"/>
                  </a:cubicBezTo>
                  <a:cubicBezTo>
                    <a:pt x="309271" y="40513"/>
                    <a:pt x="285607" y="30480"/>
                    <a:pt x="270367" y="15240"/>
                  </a:cubicBezTo>
                  <a:lnTo>
                    <a:pt x="255127" y="0"/>
                  </a:lnTo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/>
            <a:effectLst>
              <a:glow rad="139700">
                <a:schemeClr val="accent5">
                  <a:satMod val="175000"/>
                  <a:alpha val="40000"/>
                </a:schemeClr>
              </a:glow>
              <a:outerShdw blurRad="50800" dist="38100" dir="14700000" algn="t" rotWithShape="0">
                <a:srgbClr val="000000">
                  <a:alpha val="60000"/>
                </a:srgbClr>
              </a:outerShdw>
            </a:effectLst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endParaRPr>
            </a:p>
          </p:txBody>
        </p:sp>
        <p:sp>
          <p:nvSpPr>
            <p:cNvPr id="5" name="Полилиния 4"/>
            <p:cNvSpPr/>
            <p:nvPr/>
          </p:nvSpPr>
          <p:spPr>
            <a:xfrm>
              <a:off x="3995936" y="3861048"/>
              <a:ext cx="2016224" cy="1092944"/>
            </a:xfrm>
            <a:custGeom>
              <a:avLst/>
              <a:gdLst>
                <a:gd name="connsiteX0" fmla="*/ 82170 w 1044527"/>
                <a:gd name="connsiteY0" fmla="*/ 259925 h 924621"/>
                <a:gd name="connsiteX1" fmla="*/ 82170 w 1044527"/>
                <a:gd name="connsiteY1" fmla="*/ 259925 h 924621"/>
                <a:gd name="connsiteX2" fmla="*/ 21210 w 1044527"/>
                <a:gd name="connsiteY2" fmla="*/ 381845 h 924621"/>
                <a:gd name="connsiteX3" fmla="*/ 97410 w 1044527"/>
                <a:gd name="connsiteY3" fmla="*/ 564725 h 924621"/>
                <a:gd name="connsiteX4" fmla="*/ 112650 w 1044527"/>
                <a:gd name="connsiteY4" fmla="*/ 610445 h 924621"/>
                <a:gd name="connsiteX5" fmla="*/ 265050 w 1044527"/>
                <a:gd name="connsiteY5" fmla="*/ 762845 h 924621"/>
                <a:gd name="connsiteX6" fmla="*/ 310770 w 1044527"/>
                <a:gd name="connsiteY6" fmla="*/ 808565 h 924621"/>
                <a:gd name="connsiteX7" fmla="*/ 920370 w 1044527"/>
                <a:gd name="connsiteY7" fmla="*/ 793325 h 924621"/>
                <a:gd name="connsiteX8" fmla="*/ 905130 w 1044527"/>
                <a:gd name="connsiteY8" fmla="*/ 305645 h 924621"/>
                <a:gd name="connsiteX9" fmla="*/ 859410 w 1044527"/>
                <a:gd name="connsiteY9" fmla="*/ 198965 h 924621"/>
                <a:gd name="connsiteX10" fmla="*/ 813690 w 1044527"/>
                <a:gd name="connsiteY10" fmla="*/ 153245 h 924621"/>
                <a:gd name="connsiteX11" fmla="*/ 661290 w 1044527"/>
                <a:gd name="connsiteY11" fmla="*/ 61805 h 924621"/>
                <a:gd name="connsiteX12" fmla="*/ 600330 w 1044527"/>
                <a:gd name="connsiteY12" fmla="*/ 46565 h 924621"/>
                <a:gd name="connsiteX13" fmla="*/ 508890 w 1044527"/>
                <a:gd name="connsiteY13" fmla="*/ 16085 h 924621"/>
                <a:gd name="connsiteX14" fmla="*/ 173610 w 1044527"/>
                <a:gd name="connsiteY14" fmla="*/ 31325 h 924621"/>
                <a:gd name="connsiteX15" fmla="*/ 127890 w 1044527"/>
                <a:gd name="connsiteY15" fmla="*/ 198965 h 924621"/>
                <a:gd name="connsiteX16" fmla="*/ 51690 w 1044527"/>
                <a:gd name="connsiteY16" fmla="*/ 275165 h 924621"/>
                <a:gd name="connsiteX17" fmla="*/ 51690 w 1044527"/>
                <a:gd name="connsiteY17" fmla="*/ 305645 h 924621"/>
                <a:gd name="connsiteX18" fmla="*/ 36450 w 1044527"/>
                <a:gd name="connsiteY18" fmla="*/ 290405 h 9246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044527" h="924621">
                  <a:moveTo>
                    <a:pt x="82170" y="259925"/>
                  </a:moveTo>
                  <a:lnTo>
                    <a:pt x="82170" y="259925"/>
                  </a:lnTo>
                  <a:cubicBezTo>
                    <a:pt x="61850" y="300565"/>
                    <a:pt x="30730" y="337417"/>
                    <a:pt x="21210" y="381845"/>
                  </a:cubicBezTo>
                  <a:cubicBezTo>
                    <a:pt x="0" y="480823"/>
                    <a:pt x="69660" y="481475"/>
                    <a:pt x="97410" y="564725"/>
                  </a:cubicBezTo>
                  <a:cubicBezTo>
                    <a:pt x="102490" y="579965"/>
                    <a:pt x="102273" y="598182"/>
                    <a:pt x="112650" y="610445"/>
                  </a:cubicBezTo>
                  <a:cubicBezTo>
                    <a:pt x="159056" y="665288"/>
                    <a:pt x="214250" y="712045"/>
                    <a:pt x="265050" y="762845"/>
                  </a:cubicBezTo>
                  <a:lnTo>
                    <a:pt x="310770" y="808565"/>
                  </a:lnTo>
                  <a:cubicBezTo>
                    <a:pt x="513970" y="803485"/>
                    <a:pt x="765201" y="924621"/>
                    <a:pt x="920370" y="793325"/>
                  </a:cubicBezTo>
                  <a:cubicBezTo>
                    <a:pt x="1044527" y="688269"/>
                    <a:pt x="914152" y="468034"/>
                    <a:pt x="905130" y="305645"/>
                  </a:cubicBezTo>
                  <a:cubicBezTo>
                    <a:pt x="902709" y="262072"/>
                    <a:pt x="886414" y="231369"/>
                    <a:pt x="859410" y="198965"/>
                  </a:cubicBezTo>
                  <a:cubicBezTo>
                    <a:pt x="845612" y="182408"/>
                    <a:pt x="830703" y="166477"/>
                    <a:pt x="813690" y="153245"/>
                  </a:cubicBezTo>
                  <a:cubicBezTo>
                    <a:pt x="780688" y="127577"/>
                    <a:pt x="707050" y="78965"/>
                    <a:pt x="661290" y="61805"/>
                  </a:cubicBezTo>
                  <a:cubicBezTo>
                    <a:pt x="641678" y="54451"/>
                    <a:pt x="620392" y="52584"/>
                    <a:pt x="600330" y="46565"/>
                  </a:cubicBezTo>
                  <a:cubicBezTo>
                    <a:pt x="569556" y="37333"/>
                    <a:pt x="508890" y="16085"/>
                    <a:pt x="508890" y="16085"/>
                  </a:cubicBezTo>
                  <a:cubicBezTo>
                    <a:pt x="397130" y="21165"/>
                    <a:pt x="281010" y="0"/>
                    <a:pt x="173610" y="31325"/>
                  </a:cubicBezTo>
                  <a:cubicBezTo>
                    <a:pt x="152788" y="37398"/>
                    <a:pt x="135040" y="179897"/>
                    <a:pt x="127890" y="198965"/>
                  </a:cubicBezTo>
                  <a:cubicBezTo>
                    <a:pt x="92330" y="293792"/>
                    <a:pt x="107570" y="200658"/>
                    <a:pt x="51690" y="275165"/>
                  </a:cubicBezTo>
                  <a:cubicBezTo>
                    <a:pt x="45594" y="283293"/>
                    <a:pt x="51690" y="295485"/>
                    <a:pt x="51690" y="305645"/>
                  </a:cubicBezTo>
                  <a:lnTo>
                    <a:pt x="36450" y="290405"/>
                  </a:lnTo>
                </a:path>
              </a:pathLst>
            </a:custGeom>
            <a:solidFill>
              <a:srgbClr val="00CC00"/>
            </a:solidFill>
            <a:ln/>
            <a:effectLst>
              <a:glow rad="228600">
                <a:schemeClr val="accent5">
                  <a:satMod val="175000"/>
                  <a:alpha val="40000"/>
                </a:schemeClr>
              </a:glow>
              <a:outerShdw blurRad="50800" dist="38100" dir="14700000" algn="t" rotWithShape="0">
                <a:srgbClr val="000000">
                  <a:alpha val="60000"/>
                </a:srgbClr>
              </a:outerShdw>
            </a:effectLst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6" name="Полилиния 5"/>
            <p:cNvSpPr/>
            <p:nvPr/>
          </p:nvSpPr>
          <p:spPr>
            <a:xfrm>
              <a:off x="6804248" y="764704"/>
              <a:ext cx="1842013" cy="1185312"/>
            </a:xfrm>
            <a:custGeom>
              <a:avLst/>
              <a:gdLst>
                <a:gd name="connsiteX0" fmla="*/ 28453 w 1842013"/>
                <a:gd name="connsiteY0" fmla="*/ 45720 h 838200"/>
                <a:gd name="connsiteX1" fmla="*/ 28453 w 1842013"/>
                <a:gd name="connsiteY1" fmla="*/ 45720 h 838200"/>
                <a:gd name="connsiteX2" fmla="*/ 28453 w 1842013"/>
                <a:gd name="connsiteY2" fmla="*/ 472440 h 838200"/>
                <a:gd name="connsiteX3" fmla="*/ 89413 w 1842013"/>
                <a:gd name="connsiteY3" fmla="*/ 579120 h 838200"/>
                <a:gd name="connsiteX4" fmla="*/ 165613 w 1842013"/>
                <a:gd name="connsiteY4" fmla="*/ 701040 h 838200"/>
                <a:gd name="connsiteX5" fmla="*/ 196093 w 1842013"/>
                <a:gd name="connsiteY5" fmla="*/ 746760 h 838200"/>
                <a:gd name="connsiteX6" fmla="*/ 241813 w 1842013"/>
                <a:gd name="connsiteY6" fmla="*/ 777240 h 838200"/>
                <a:gd name="connsiteX7" fmla="*/ 318013 w 1842013"/>
                <a:gd name="connsiteY7" fmla="*/ 838200 h 838200"/>
                <a:gd name="connsiteX8" fmla="*/ 851413 w 1842013"/>
                <a:gd name="connsiteY8" fmla="*/ 822960 h 838200"/>
                <a:gd name="connsiteX9" fmla="*/ 897133 w 1842013"/>
                <a:gd name="connsiteY9" fmla="*/ 792480 h 838200"/>
                <a:gd name="connsiteX10" fmla="*/ 958093 w 1842013"/>
                <a:gd name="connsiteY10" fmla="*/ 670560 h 838200"/>
                <a:gd name="connsiteX11" fmla="*/ 1003813 w 1842013"/>
                <a:gd name="connsiteY11" fmla="*/ 624840 h 838200"/>
                <a:gd name="connsiteX12" fmla="*/ 1019053 w 1842013"/>
                <a:gd name="connsiteY12" fmla="*/ 548640 h 838200"/>
                <a:gd name="connsiteX13" fmla="*/ 1064773 w 1842013"/>
                <a:gd name="connsiteY13" fmla="*/ 502920 h 838200"/>
                <a:gd name="connsiteX14" fmla="*/ 1720093 w 1842013"/>
                <a:gd name="connsiteY14" fmla="*/ 487680 h 838200"/>
                <a:gd name="connsiteX15" fmla="*/ 1842013 w 1842013"/>
                <a:gd name="connsiteY15" fmla="*/ 350520 h 838200"/>
                <a:gd name="connsiteX16" fmla="*/ 1826773 w 1842013"/>
                <a:gd name="connsiteY16" fmla="*/ 304800 h 838200"/>
                <a:gd name="connsiteX17" fmla="*/ 1811533 w 1842013"/>
                <a:gd name="connsiteY17" fmla="*/ 91440 h 838200"/>
                <a:gd name="connsiteX18" fmla="*/ 1765813 w 1842013"/>
                <a:gd name="connsiteY18" fmla="*/ 60960 h 838200"/>
                <a:gd name="connsiteX19" fmla="*/ 1201933 w 1842013"/>
                <a:gd name="connsiteY19" fmla="*/ 76200 h 838200"/>
                <a:gd name="connsiteX20" fmla="*/ 1095253 w 1842013"/>
                <a:gd name="connsiteY20" fmla="*/ 137160 h 838200"/>
                <a:gd name="connsiteX21" fmla="*/ 1034293 w 1842013"/>
                <a:gd name="connsiteY21" fmla="*/ 152400 h 838200"/>
                <a:gd name="connsiteX22" fmla="*/ 439933 w 1842013"/>
                <a:gd name="connsiteY22" fmla="*/ 167640 h 838200"/>
                <a:gd name="connsiteX23" fmla="*/ 348493 w 1842013"/>
                <a:gd name="connsiteY23" fmla="*/ 106680 h 838200"/>
                <a:gd name="connsiteX24" fmla="*/ 226573 w 1842013"/>
                <a:gd name="connsiteY24" fmla="*/ 45720 h 838200"/>
                <a:gd name="connsiteX25" fmla="*/ 135133 w 1842013"/>
                <a:gd name="connsiteY25" fmla="*/ 15240 h 838200"/>
                <a:gd name="connsiteX26" fmla="*/ 89413 w 1842013"/>
                <a:gd name="connsiteY26" fmla="*/ 0 h 838200"/>
                <a:gd name="connsiteX27" fmla="*/ 43693 w 1842013"/>
                <a:gd name="connsiteY27" fmla="*/ 30480 h 838200"/>
                <a:gd name="connsiteX28" fmla="*/ 58933 w 1842013"/>
                <a:gd name="connsiteY28" fmla="*/ 91440 h 838200"/>
                <a:gd name="connsiteX29" fmla="*/ 58933 w 1842013"/>
                <a:gd name="connsiteY29" fmla="*/ 91440 h 838200"/>
                <a:gd name="connsiteX30" fmla="*/ 43693 w 1842013"/>
                <a:gd name="connsiteY30" fmla="*/ 106680 h 838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1842013" h="838200">
                  <a:moveTo>
                    <a:pt x="28453" y="45720"/>
                  </a:moveTo>
                  <a:lnTo>
                    <a:pt x="28453" y="45720"/>
                  </a:lnTo>
                  <a:cubicBezTo>
                    <a:pt x="14994" y="220688"/>
                    <a:pt x="0" y="292240"/>
                    <a:pt x="28453" y="472440"/>
                  </a:cubicBezTo>
                  <a:cubicBezTo>
                    <a:pt x="33477" y="504259"/>
                    <a:pt x="73458" y="551199"/>
                    <a:pt x="89413" y="579120"/>
                  </a:cubicBezTo>
                  <a:cubicBezTo>
                    <a:pt x="171249" y="722333"/>
                    <a:pt x="61544" y="555344"/>
                    <a:pt x="165613" y="701040"/>
                  </a:cubicBezTo>
                  <a:cubicBezTo>
                    <a:pt x="176259" y="715945"/>
                    <a:pt x="183141" y="733808"/>
                    <a:pt x="196093" y="746760"/>
                  </a:cubicBezTo>
                  <a:cubicBezTo>
                    <a:pt x="209045" y="759712"/>
                    <a:pt x="227160" y="766250"/>
                    <a:pt x="241813" y="777240"/>
                  </a:cubicBezTo>
                  <a:cubicBezTo>
                    <a:pt x="267835" y="796757"/>
                    <a:pt x="292613" y="817880"/>
                    <a:pt x="318013" y="838200"/>
                  </a:cubicBezTo>
                  <a:cubicBezTo>
                    <a:pt x="495813" y="833120"/>
                    <a:pt x="674092" y="836959"/>
                    <a:pt x="851413" y="822960"/>
                  </a:cubicBezTo>
                  <a:cubicBezTo>
                    <a:pt x="869672" y="821518"/>
                    <a:pt x="884181" y="805432"/>
                    <a:pt x="897133" y="792480"/>
                  </a:cubicBezTo>
                  <a:cubicBezTo>
                    <a:pt x="942185" y="747428"/>
                    <a:pt x="921711" y="728771"/>
                    <a:pt x="958093" y="670560"/>
                  </a:cubicBezTo>
                  <a:cubicBezTo>
                    <a:pt x="969516" y="652283"/>
                    <a:pt x="988573" y="640080"/>
                    <a:pt x="1003813" y="624840"/>
                  </a:cubicBezTo>
                  <a:cubicBezTo>
                    <a:pt x="1008893" y="599440"/>
                    <a:pt x="1007469" y="571808"/>
                    <a:pt x="1019053" y="548640"/>
                  </a:cubicBezTo>
                  <a:cubicBezTo>
                    <a:pt x="1028692" y="529363"/>
                    <a:pt x="1043301" y="504787"/>
                    <a:pt x="1064773" y="502920"/>
                  </a:cubicBezTo>
                  <a:cubicBezTo>
                    <a:pt x="1282451" y="483992"/>
                    <a:pt x="1501653" y="492760"/>
                    <a:pt x="1720093" y="487680"/>
                  </a:cubicBezTo>
                  <a:cubicBezTo>
                    <a:pt x="1824485" y="383288"/>
                    <a:pt x="1787623" y="432106"/>
                    <a:pt x="1842013" y="350520"/>
                  </a:cubicBezTo>
                  <a:cubicBezTo>
                    <a:pt x="1836933" y="335280"/>
                    <a:pt x="1828650" y="320754"/>
                    <a:pt x="1826773" y="304800"/>
                  </a:cubicBezTo>
                  <a:cubicBezTo>
                    <a:pt x="1818442" y="233987"/>
                    <a:pt x="1828826" y="160612"/>
                    <a:pt x="1811533" y="91440"/>
                  </a:cubicBezTo>
                  <a:cubicBezTo>
                    <a:pt x="1807091" y="73671"/>
                    <a:pt x="1781053" y="71120"/>
                    <a:pt x="1765813" y="60960"/>
                  </a:cubicBezTo>
                  <a:cubicBezTo>
                    <a:pt x="1577853" y="66040"/>
                    <a:pt x="1389727" y="66810"/>
                    <a:pt x="1201933" y="76200"/>
                  </a:cubicBezTo>
                  <a:cubicBezTo>
                    <a:pt x="1150140" y="78790"/>
                    <a:pt x="1140566" y="114503"/>
                    <a:pt x="1095253" y="137160"/>
                  </a:cubicBezTo>
                  <a:cubicBezTo>
                    <a:pt x="1076519" y="146527"/>
                    <a:pt x="1054613" y="147320"/>
                    <a:pt x="1034293" y="152400"/>
                  </a:cubicBezTo>
                  <a:cubicBezTo>
                    <a:pt x="842942" y="279967"/>
                    <a:pt x="941024" y="227294"/>
                    <a:pt x="439933" y="167640"/>
                  </a:cubicBezTo>
                  <a:cubicBezTo>
                    <a:pt x="403557" y="163310"/>
                    <a:pt x="378973" y="127000"/>
                    <a:pt x="348493" y="106680"/>
                  </a:cubicBezTo>
                  <a:cubicBezTo>
                    <a:pt x="310687" y="81476"/>
                    <a:pt x="267213" y="66040"/>
                    <a:pt x="226573" y="45720"/>
                  </a:cubicBezTo>
                  <a:cubicBezTo>
                    <a:pt x="197836" y="31352"/>
                    <a:pt x="165613" y="25400"/>
                    <a:pt x="135133" y="15240"/>
                  </a:cubicBezTo>
                  <a:lnTo>
                    <a:pt x="89413" y="0"/>
                  </a:lnTo>
                  <a:cubicBezTo>
                    <a:pt x="74173" y="10160"/>
                    <a:pt x="49485" y="13104"/>
                    <a:pt x="43693" y="30480"/>
                  </a:cubicBezTo>
                  <a:cubicBezTo>
                    <a:pt x="37069" y="50351"/>
                    <a:pt x="58933" y="91440"/>
                    <a:pt x="58933" y="91440"/>
                  </a:cubicBezTo>
                  <a:lnTo>
                    <a:pt x="58933" y="91440"/>
                  </a:lnTo>
                  <a:lnTo>
                    <a:pt x="43693" y="106680"/>
                  </a:lnTo>
                </a:path>
              </a:pathLst>
            </a:custGeom>
            <a:solidFill>
              <a:srgbClr val="00B0F0"/>
            </a:solidFill>
            <a:effectLst>
              <a:glow rad="139700">
                <a:schemeClr val="accent5">
                  <a:satMod val="175000"/>
                  <a:alpha val="40000"/>
                </a:schemeClr>
              </a:glow>
              <a:outerShdw blurRad="50800" dist="38100" dir="14700000" algn="t" rotWithShape="0">
                <a:srgbClr val="000000">
                  <a:alpha val="60000"/>
                </a:srgbClr>
              </a:outerShdw>
            </a:effectLst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7" name="Полилиния 6"/>
            <p:cNvSpPr/>
            <p:nvPr/>
          </p:nvSpPr>
          <p:spPr>
            <a:xfrm rot="5104113">
              <a:off x="1340519" y="-348006"/>
              <a:ext cx="1191424" cy="2560320"/>
            </a:xfrm>
            <a:custGeom>
              <a:avLst/>
              <a:gdLst>
                <a:gd name="connsiteX0" fmla="*/ 45720 w 457200"/>
                <a:gd name="connsiteY0" fmla="*/ 1737360 h 2560320"/>
                <a:gd name="connsiteX1" fmla="*/ 0 w 457200"/>
                <a:gd name="connsiteY1" fmla="*/ 1508760 h 2560320"/>
                <a:gd name="connsiteX2" fmla="*/ 15240 w 457200"/>
                <a:gd name="connsiteY2" fmla="*/ 1219200 h 2560320"/>
                <a:gd name="connsiteX3" fmla="*/ 60960 w 457200"/>
                <a:gd name="connsiteY3" fmla="*/ 1097280 h 2560320"/>
                <a:gd name="connsiteX4" fmla="*/ 91440 w 457200"/>
                <a:gd name="connsiteY4" fmla="*/ 990600 h 2560320"/>
                <a:gd name="connsiteX5" fmla="*/ 137160 w 457200"/>
                <a:gd name="connsiteY5" fmla="*/ 899160 h 2560320"/>
                <a:gd name="connsiteX6" fmla="*/ 137160 w 457200"/>
                <a:gd name="connsiteY6" fmla="*/ 411480 h 2560320"/>
                <a:gd name="connsiteX7" fmla="*/ 152400 w 457200"/>
                <a:gd name="connsiteY7" fmla="*/ 335280 h 2560320"/>
                <a:gd name="connsiteX8" fmla="*/ 182880 w 457200"/>
                <a:gd name="connsiteY8" fmla="*/ 289560 h 2560320"/>
                <a:gd name="connsiteX9" fmla="*/ 243840 w 457200"/>
                <a:gd name="connsiteY9" fmla="*/ 198120 h 2560320"/>
                <a:gd name="connsiteX10" fmla="*/ 289560 w 457200"/>
                <a:gd name="connsiteY10" fmla="*/ 106680 h 2560320"/>
                <a:gd name="connsiteX11" fmla="*/ 365760 w 457200"/>
                <a:gd name="connsiteY11" fmla="*/ 0 h 2560320"/>
                <a:gd name="connsiteX12" fmla="*/ 381000 w 457200"/>
                <a:gd name="connsiteY12" fmla="*/ 548640 h 2560320"/>
                <a:gd name="connsiteX13" fmla="*/ 396240 w 457200"/>
                <a:gd name="connsiteY13" fmla="*/ 640080 h 2560320"/>
                <a:gd name="connsiteX14" fmla="*/ 411480 w 457200"/>
                <a:gd name="connsiteY14" fmla="*/ 868680 h 2560320"/>
                <a:gd name="connsiteX15" fmla="*/ 441960 w 457200"/>
                <a:gd name="connsiteY15" fmla="*/ 990600 h 2560320"/>
                <a:gd name="connsiteX16" fmla="*/ 457200 w 457200"/>
                <a:gd name="connsiteY16" fmla="*/ 1203960 h 2560320"/>
                <a:gd name="connsiteX17" fmla="*/ 441960 w 457200"/>
                <a:gd name="connsiteY17" fmla="*/ 1874520 h 2560320"/>
                <a:gd name="connsiteX18" fmla="*/ 426720 w 457200"/>
                <a:gd name="connsiteY18" fmla="*/ 1920240 h 2560320"/>
                <a:gd name="connsiteX19" fmla="*/ 381000 w 457200"/>
                <a:gd name="connsiteY19" fmla="*/ 1965960 h 2560320"/>
                <a:gd name="connsiteX20" fmla="*/ 350520 w 457200"/>
                <a:gd name="connsiteY20" fmla="*/ 2087880 h 2560320"/>
                <a:gd name="connsiteX21" fmla="*/ 320040 w 457200"/>
                <a:gd name="connsiteY21" fmla="*/ 2179320 h 2560320"/>
                <a:gd name="connsiteX22" fmla="*/ 289560 w 457200"/>
                <a:gd name="connsiteY22" fmla="*/ 2225040 h 2560320"/>
                <a:gd name="connsiteX23" fmla="*/ 228600 w 457200"/>
                <a:gd name="connsiteY23" fmla="*/ 2560320 h 2560320"/>
                <a:gd name="connsiteX24" fmla="*/ 121920 w 457200"/>
                <a:gd name="connsiteY24" fmla="*/ 2545080 h 2560320"/>
                <a:gd name="connsiteX25" fmla="*/ 106680 w 457200"/>
                <a:gd name="connsiteY25" fmla="*/ 1783080 h 2560320"/>
                <a:gd name="connsiteX26" fmla="*/ 76200 w 457200"/>
                <a:gd name="connsiteY26" fmla="*/ 1737360 h 2560320"/>
                <a:gd name="connsiteX27" fmla="*/ 45720 w 457200"/>
                <a:gd name="connsiteY27" fmla="*/ 1737360 h 25603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457200" h="2560320">
                  <a:moveTo>
                    <a:pt x="45720" y="1737360"/>
                  </a:moveTo>
                  <a:cubicBezTo>
                    <a:pt x="33020" y="1699260"/>
                    <a:pt x="34783" y="1613109"/>
                    <a:pt x="0" y="1508760"/>
                  </a:cubicBezTo>
                  <a:cubicBezTo>
                    <a:pt x="5080" y="1412240"/>
                    <a:pt x="6867" y="1315490"/>
                    <a:pt x="15240" y="1219200"/>
                  </a:cubicBezTo>
                  <a:cubicBezTo>
                    <a:pt x="21145" y="1151296"/>
                    <a:pt x="37215" y="1160600"/>
                    <a:pt x="60960" y="1097280"/>
                  </a:cubicBezTo>
                  <a:cubicBezTo>
                    <a:pt x="75609" y="1058217"/>
                    <a:pt x="73018" y="1027444"/>
                    <a:pt x="91440" y="990600"/>
                  </a:cubicBezTo>
                  <a:cubicBezTo>
                    <a:pt x="150526" y="872427"/>
                    <a:pt x="98854" y="1014078"/>
                    <a:pt x="137160" y="899160"/>
                  </a:cubicBezTo>
                  <a:cubicBezTo>
                    <a:pt x="118099" y="651370"/>
                    <a:pt x="113197" y="699038"/>
                    <a:pt x="137160" y="411480"/>
                  </a:cubicBezTo>
                  <a:cubicBezTo>
                    <a:pt x="139311" y="385666"/>
                    <a:pt x="143305" y="359534"/>
                    <a:pt x="152400" y="335280"/>
                  </a:cubicBezTo>
                  <a:cubicBezTo>
                    <a:pt x="158831" y="318130"/>
                    <a:pt x="174689" y="305943"/>
                    <a:pt x="182880" y="289560"/>
                  </a:cubicBezTo>
                  <a:cubicBezTo>
                    <a:pt x="243141" y="169038"/>
                    <a:pt x="135503" y="328125"/>
                    <a:pt x="243840" y="198120"/>
                  </a:cubicBezTo>
                  <a:cubicBezTo>
                    <a:pt x="298435" y="132606"/>
                    <a:pt x="255193" y="175413"/>
                    <a:pt x="289560" y="106680"/>
                  </a:cubicBezTo>
                  <a:cubicBezTo>
                    <a:pt x="300702" y="84395"/>
                    <a:pt x="355405" y="13806"/>
                    <a:pt x="365760" y="0"/>
                  </a:cubicBezTo>
                  <a:cubicBezTo>
                    <a:pt x="370840" y="182880"/>
                    <a:pt x="372298" y="365897"/>
                    <a:pt x="381000" y="548640"/>
                  </a:cubicBezTo>
                  <a:cubicBezTo>
                    <a:pt x="382470" y="579505"/>
                    <a:pt x="393310" y="609319"/>
                    <a:pt x="396240" y="640080"/>
                  </a:cubicBezTo>
                  <a:cubicBezTo>
                    <a:pt x="403480" y="716105"/>
                    <a:pt x="401602" y="792952"/>
                    <a:pt x="411480" y="868680"/>
                  </a:cubicBezTo>
                  <a:cubicBezTo>
                    <a:pt x="416898" y="910219"/>
                    <a:pt x="441960" y="990600"/>
                    <a:pt x="441960" y="990600"/>
                  </a:cubicBezTo>
                  <a:cubicBezTo>
                    <a:pt x="447040" y="1061720"/>
                    <a:pt x="457200" y="1132659"/>
                    <a:pt x="457200" y="1203960"/>
                  </a:cubicBezTo>
                  <a:cubicBezTo>
                    <a:pt x="457200" y="1427538"/>
                    <a:pt x="451465" y="1651144"/>
                    <a:pt x="441960" y="1874520"/>
                  </a:cubicBezTo>
                  <a:cubicBezTo>
                    <a:pt x="441277" y="1890570"/>
                    <a:pt x="435631" y="1906874"/>
                    <a:pt x="426720" y="1920240"/>
                  </a:cubicBezTo>
                  <a:cubicBezTo>
                    <a:pt x="414765" y="1938173"/>
                    <a:pt x="396240" y="1950720"/>
                    <a:pt x="381000" y="1965960"/>
                  </a:cubicBezTo>
                  <a:cubicBezTo>
                    <a:pt x="334758" y="2104686"/>
                    <a:pt x="405691" y="1885585"/>
                    <a:pt x="350520" y="2087880"/>
                  </a:cubicBezTo>
                  <a:cubicBezTo>
                    <a:pt x="342066" y="2118877"/>
                    <a:pt x="337862" y="2152587"/>
                    <a:pt x="320040" y="2179320"/>
                  </a:cubicBezTo>
                  <a:lnTo>
                    <a:pt x="289560" y="2225040"/>
                  </a:lnTo>
                  <a:cubicBezTo>
                    <a:pt x="289073" y="2235270"/>
                    <a:pt x="373306" y="2560320"/>
                    <a:pt x="228600" y="2560320"/>
                  </a:cubicBezTo>
                  <a:cubicBezTo>
                    <a:pt x="192679" y="2560320"/>
                    <a:pt x="157480" y="2550160"/>
                    <a:pt x="121920" y="2545080"/>
                  </a:cubicBezTo>
                  <a:cubicBezTo>
                    <a:pt x="116840" y="2291080"/>
                    <a:pt x="121037" y="2036725"/>
                    <a:pt x="106680" y="1783080"/>
                  </a:cubicBezTo>
                  <a:cubicBezTo>
                    <a:pt x="105645" y="1764793"/>
                    <a:pt x="89152" y="1750312"/>
                    <a:pt x="76200" y="1737360"/>
                  </a:cubicBezTo>
                  <a:cubicBezTo>
                    <a:pt x="63248" y="1724408"/>
                    <a:pt x="58420" y="1775460"/>
                    <a:pt x="45720" y="1737360"/>
                  </a:cubicBezTo>
                  <a:close/>
                </a:path>
              </a:pathLst>
            </a:custGeom>
            <a:ln/>
            <a:effectLst>
              <a:glow rad="228600">
                <a:schemeClr val="accent2">
                  <a:satMod val="175000"/>
                  <a:alpha val="40000"/>
                </a:schemeClr>
              </a:glow>
              <a:outerShdw blurRad="63500" dist="25400" dir="14700000" algn="t" rotWithShape="0">
                <a:srgbClr val="000000">
                  <a:alpha val="50000"/>
                </a:srgbClr>
              </a:outerShdw>
            </a:effectLst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8" name="Полилиния 7"/>
            <p:cNvSpPr/>
            <p:nvPr/>
          </p:nvSpPr>
          <p:spPr>
            <a:xfrm>
              <a:off x="7452320" y="2348880"/>
              <a:ext cx="1282864" cy="1703158"/>
            </a:xfrm>
            <a:custGeom>
              <a:avLst/>
              <a:gdLst>
                <a:gd name="connsiteX0" fmla="*/ 206468 w 1075148"/>
                <a:gd name="connsiteY0" fmla="*/ 277846 h 1453376"/>
                <a:gd name="connsiteX1" fmla="*/ 206468 w 1075148"/>
                <a:gd name="connsiteY1" fmla="*/ 277846 h 1453376"/>
                <a:gd name="connsiteX2" fmla="*/ 358868 w 1075148"/>
                <a:gd name="connsiteY2" fmla="*/ 125446 h 1453376"/>
                <a:gd name="connsiteX3" fmla="*/ 404588 w 1075148"/>
                <a:gd name="connsiteY3" fmla="*/ 79726 h 1453376"/>
                <a:gd name="connsiteX4" fmla="*/ 435068 w 1075148"/>
                <a:gd name="connsiteY4" fmla="*/ 34006 h 1453376"/>
                <a:gd name="connsiteX5" fmla="*/ 541748 w 1075148"/>
                <a:gd name="connsiteY5" fmla="*/ 3526 h 1453376"/>
                <a:gd name="connsiteX6" fmla="*/ 800828 w 1075148"/>
                <a:gd name="connsiteY6" fmla="*/ 18766 h 1453376"/>
                <a:gd name="connsiteX7" fmla="*/ 816068 w 1075148"/>
                <a:gd name="connsiteY7" fmla="*/ 64486 h 1453376"/>
                <a:gd name="connsiteX8" fmla="*/ 831308 w 1075148"/>
                <a:gd name="connsiteY8" fmla="*/ 354046 h 1453376"/>
                <a:gd name="connsiteX9" fmla="*/ 846548 w 1075148"/>
                <a:gd name="connsiteY9" fmla="*/ 582646 h 1453376"/>
                <a:gd name="connsiteX10" fmla="*/ 861788 w 1075148"/>
                <a:gd name="connsiteY10" fmla="*/ 628366 h 1453376"/>
                <a:gd name="connsiteX11" fmla="*/ 907508 w 1075148"/>
                <a:gd name="connsiteY11" fmla="*/ 674086 h 1453376"/>
                <a:gd name="connsiteX12" fmla="*/ 968468 w 1075148"/>
                <a:gd name="connsiteY12" fmla="*/ 765526 h 1453376"/>
                <a:gd name="connsiteX13" fmla="*/ 1029428 w 1075148"/>
                <a:gd name="connsiteY13" fmla="*/ 841726 h 1453376"/>
                <a:gd name="connsiteX14" fmla="*/ 1075148 w 1075148"/>
                <a:gd name="connsiteY14" fmla="*/ 933166 h 1453376"/>
                <a:gd name="connsiteX15" fmla="*/ 1059908 w 1075148"/>
                <a:gd name="connsiteY15" fmla="*/ 978886 h 1453376"/>
                <a:gd name="connsiteX16" fmla="*/ 1044668 w 1075148"/>
                <a:gd name="connsiteY16" fmla="*/ 1039846 h 1453376"/>
                <a:gd name="connsiteX17" fmla="*/ 998948 w 1075148"/>
                <a:gd name="connsiteY17" fmla="*/ 1207486 h 1453376"/>
                <a:gd name="connsiteX18" fmla="*/ 968468 w 1075148"/>
                <a:gd name="connsiteY18" fmla="*/ 1253206 h 1453376"/>
                <a:gd name="connsiteX19" fmla="*/ 937988 w 1075148"/>
                <a:gd name="connsiteY19" fmla="*/ 1314166 h 1453376"/>
                <a:gd name="connsiteX20" fmla="*/ 892268 w 1075148"/>
                <a:gd name="connsiteY20" fmla="*/ 1344646 h 1453376"/>
                <a:gd name="connsiteX21" fmla="*/ 816068 w 1075148"/>
                <a:gd name="connsiteY21" fmla="*/ 1451326 h 1453376"/>
                <a:gd name="connsiteX22" fmla="*/ 526508 w 1075148"/>
                <a:gd name="connsiteY22" fmla="*/ 1436086 h 1453376"/>
                <a:gd name="connsiteX23" fmla="*/ 480788 w 1075148"/>
                <a:gd name="connsiteY23" fmla="*/ 1390366 h 1453376"/>
                <a:gd name="connsiteX24" fmla="*/ 496028 w 1075148"/>
                <a:gd name="connsiteY24" fmla="*/ 1283686 h 1453376"/>
                <a:gd name="connsiteX25" fmla="*/ 480788 w 1075148"/>
                <a:gd name="connsiteY25" fmla="*/ 1177006 h 1453376"/>
                <a:gd name="connsiteX26" fmla="*/ 374108 w 1075148"/>
                <a:gd name="connsiteY26" fmla="*/ 1116046 h 1453376"/>
                <a:gd name="connsiteX27" fmla="*/ 282668 w 1075148"/>
                <a:gd name="connsiteY27" fmla="*/ 1085566 h 1453376"/>
                <a:gd name="connsiteX28" fmla="*/ 160748 w 1075148"/>
                <a:gd name="connsiteY28" fmla="*/ 1039846 h 1453376"/>
                <a:gd name="connsiteX29" fmla="*/ 23588 w 1075148"/>
                <a:gd name="connsiteY29" fmla="*/ 1009366 h 1453376"/>
                <a:gd name="connsiteX30" fmla="*/ 23588 w 1075148"/>
                <a:gd name="connsiteY30" fmla="*/ 750286 h 1453376"/>
                <a:gd name="connsiteX31" fmla="*/ 38828 w 1075148"/>
                <a:gd name="connsiteY31" fmla="*/ 704566 h 1453376"/>
                <a:gd name="connsiteX32" fmla="*/ 175988 w 1075148"/>
                <a:gd name="connsiteY32" fmla="*/ 582646 h 1453376"/>
                <a:gd name="connsiteX33" fmla="*/ 221708 w 1075148"/>
                <a:gd name="connsiteY33" fmla="*/ 491206 h 1453376"/>
                <a:gd name="connsiteX34" fmla="*/ 206468 w 1075148"/>
                <a:gd name="connsiteY34" fmla="*/ 277846 h 14533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1075148" h="1453376">
                  <a:moveTo>
                    <a:pt x="206468" y="277846"/>
                  </a:moveTo>
                  <a:lnTo>
                    <a:pt x="206468" y="277846"/>
                  </a:lnTo>
                  <a:lnTo>
                    <a:pt x="358868" y="125446"/>
                  </a:lnTo>
                  <a:cubicBezTo>
                    <a:pt x="374108" y="110206"/>
                    <a:pt x="392633" y="97659"/>
                    <a:pt x="404588" y="79726"/>
                  </a:cubicBezTo>
                  <a:cubicBezTo>
                    <a:pt x="414748" y="64486"/>
                    <a:pt x="420765" y="45448"/>
                    <a:pt x="435068" y="34006"/>
                  </a:cubicBezTo>
                  <a:cubicBezTo>
                    <a:pt x="445006" y="26056"/>
                    <a:pt x="537765" y="4522"/>
                    <a:pt x="541748" y="3526"/>
                  </a:cubicBezTo>
                  <a:cubicBezTo>
                    <a:pt x="628108" y="8606"/>
                    <a:pt x="716379" y="0"/>
                    <a:pt x="800828" y="18766"/>
                  </a:cubicBezTo>
                  <a:cubicBezTo>
                    <a:pt x="816510" y="22251"/>
                    <a:pt x="814614" y="48488"/>
                    <a:pt x="816068" y="64486"/>
                  </a:cubicBezTo>
                  <a:cubicBezTo>
                    <a:pt x="824819" y="160743"/>
                    <a:pt x="825632" y="257559"/>
                    <a:pt x="831308" y="354046"/>
                  </a:cubicBezTo>
                  <a:cubicBezTo>
                    <a:pt x="835793" y="430283"/>
                    <a:pt x="838114" y="506744"/>
                    <a:pt x="846548" y="582646"/>
                  </a:cubicBezTo>
                  <a:cubicBezTo>
                    <a:pt x="848322" y="598612"/>
                    <a:pt x="852877" y="615000"/>
                    <a:pt x="861788" y="628366"/>
                  </a:cubicBezTo>
                  <a:cubicBezTo>
                    <a:pt x="873743" y="646299"/>
                    <a:pt x="892268" y="658846"/>
                    <a:pt x="907508" y="674086"/>
                  </a:cubicBezTo>
                  <a:cubicBezTo>
                    <a:pt x="943745" y="782797"/>
                    <a:pt x="892362" y="651368"/>
                    <a:pt x="968468" y="765526"/>
                  </a:cubicBezTo>
                  <a:cubicBezTo>
                    <a:pt x="1027358" y="853861"/>
                    <a:pt x="927177" y="773559"/>
                    <a:pt x="1029428" y="841726"/>
                  </a:cubicBezTo>
                  <a:cubicBezTo>
                    <a:pt x="1044839" y="864842"/>
                    <a:pt x="1075148" y="901618"/>
                    <a:pt x="1075148" y="933166"/>
                  </a:cubicBezTo>
                  <a:cubicBezTo>
                    <a:pt x="1075148" y="949230"/>
                    <a:pt x="1064321" y="963440"/>
                    <a:pt x="1059908" y="978886"/>
                  </a:cubicBezTo>
                  <a:cubicBezTo>
                    <a:pt x="1054154" y="999025"/>
                    <a:pt x="1049212" y="1019399"/>
                    <a:pt x="1044668" y="1039846"/>
                  </a:cubicBezTo>
                  <a:cubicBezTo>
                    <a:pt x="1035126" y="1082786"/>
                    <a:pt x="1022737" y="1171803"/>
                    <a:pt x="998948" y="1207486"/>
                  </a:cubicBezTo>
                  <a:cubicBezTo>
                    <a:pt x="988788" y="1222726"/>
                    <a:pt x="977555" y="1237303"/>
                    <a:pt x="968468" y="1253206"/>
                  </a:cubicBezTo>
                  <a:cubicBezTo>
                    <a:pt x="957196" y="1272931"/>
                    <a:pt x="952532" y="1296713"/>
                    <a:pt x="937988" y="1314166"/>
                  </a:cubicBezTo>
                  <a:cubicBezTo>
                    <a:pt x="926262" y="1328237"/>
                    <a:pt x="906339" y="1332920"/>
                    <a:pt x="892268" y="1344646"/>
                  </a:cubicBezTo>
                  <a:cubicBezTo>
                    <a:pt x="839310" y="1388778"/>
                    <a:pt x="846883" y="1389696"/>
                    <a:pt x="816068" y="1451326"/>
                  </a:cubicBezTo>
                  <a:cubicBezTo>
                    <a:pt x="719548" y="1446246"/>
                    <a:pt x="621603" y="1453376"/>
                    <a:pt x="526508" y="1436086"/>
                  </a:cubicBezTo>
                  <a:cubicBezTo>
                    <a:pt x="505303" y="1432231"/>
                    <a:pt x="485015" y="1411500"/>
                    <a:pt x="480788" y="1390366"/>
                  </a:cubicBezTo>
                  <a:cubicBezTo>
                    <a:pt x="473743" y="1355143"/>
                    <a:pt x="490948" y="1319246"/>
                    <a:pt x="496028" y="1283686"/>
                  </a:cubicBezTo>
                  <a:cubicBezTo>
                    <a:pt x="490948" y="1248126"/>
                    <a:pt x="495377" y="1209831"/>
                    <a:pt x="480788" y="1177006"/>
                  </a:cubicBezTo>
                  <a:cubicBezTo>
                    <a:pt x="474844" y="1163631"/>
                    <a:pt x="378669" y="1117870"/>
                    <a:pt x="374108" y="1116046"/>
                  </a:cubicBezTo>
                  <a:cubicBezTo>
                    <a:pt x="344277" y="1104114"/>
                    <a:pt x="313148" y="1095726"/>
                    <a:pt x="282668" y="1085566"/>
                  </a:cubicBezTo>
                  <a:cubicBezTo>
                    <a:pt x="186045" y="1053358"/>
                    <a:pt x="235655" y="1061248"/>
                    <a:pt x="160748" y="1039846"/>
                  </a:cubicBezTo>
                  <a:cubicBezTo>
                    <a:pt x="110529" y="1025498"/>
                    <a:pt x="75966" y="1019842"/>
                    <a:pt x="23588" y="1009366"/>
                  </a:cubicBezTo>
                  <a:cubicBezTo>
                    <a:pt x="2180" y="880918"/>
                    <a:pt x="0" y="915399"/>
                    <a:pt x="23588" y="750286"/>
                  </a:cubicBezTo>
                  <a:cubicBezTo>
                    <a:pt x="25860" y="734383"/>
                    <a:pt x="28965" y="717246"/>
                    <a:pt x="38828" y="704566"/>
                  </a:cubicBezTo>
                  <a:cubicBezTo>
                    <a:pt x="95039" y="632295"/>
                    <a:pt x="114875" y="623388"/>
                    <a:pt x="175988" y="582646"/>
                  </a:cubicBezTo>
                  <a:cubicBezTo>
                    <a:pt x="191399" y="559530"/>
                    <a:pt x="221708" y="522754"/>
                    <a:pt x="221708" y="491206"/>
                  </a:cubicBezTo>
                  <a:cubicBezTo>
                    <a:pt x="221708" y="424971"/>
                    <a:pt x="206468" y="293086"/>
                    <a:pt x="206468" y="277846"/>
                  </a:cubicBezTo>
                  <a:close/>
                </a:path>
              </a:pathLst>
            </a:custGeom>
            <a:effectLst>
              <a:glow rad="228600">
                <a:schemeClr val="accent6">
                  <a:satMod val="175000"/>
                  <a:alpha val="40000"/>
                </a:schemeClr>
              </a:glow>
              <a:outerShdw blurRad="63500" dist="25400" dir="14700000" algn="t" rotWithShape="0">
                <a:srgbClr val="000000">
                  <a:alpha val="50000"/>
                </a:srgb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9" name="Полилиния 8"/>
            <p:cNvSpPr/>
            <p:nvPr/>
          </p:nvSpPr>
          <p:spPr>
            <a:xfrm>
              <a:off x="7162800" y="4238017"/>
              <a:ext cx="1729680" cy="1969472"/>
            </a:xfrm>
            <a:custGeom>
              <a:avLst/>
              <a:gdLst>
                <a:gd name="connsiteX0" fmla="*/ 152400 w 1317612"/>
                <a:gd name="connsiteY0" fmla="*/ 1339823 h 1969472"/>
                <a:gd name="connsiteX1" fmla="*/ 152400 w 1317612"/>
                <a:gd name="connsiteY1" fmla="*/ 1339823 h 1969472"/>
                <a:gd name="connsiteX2" fmla="*/ 106680 w 1317612"/>
                <a:gd name="connsiteY2" fmla="*/ 1217903 h 1969472"/>
                <a:gd name="connsiteX3" fmla="*/ 152400 w 1317612"/>
                <a:gd name="connsiteY3" fmla="*/ 1019783 h 1969472"/>
                <a:gd name="connsiteX4" fmla="*/ 167640 w 1317612"/>
                <a:gd name="connsiteY4" fmla="*/ 974063 h 1969472"/>
                <a:gd name="connsiteX5" fmla="*/ 274320 w 1317612"/>
                <a:gd name="connsiteY5" fmla="*/ 836903 h 1969472"/>
                <a:gd name="connsiteX6" fmla="*/ 320040 w 1317612"/>
                <a:gd name="connsiteY6" fmla="*/ 806423 h 1969472"/>
                <a:gd name="connsiteX7" fmla="*/ 365760 w 1317612"/>
                <a:gd name="connsiteY7" fmla="*/ 760703 h 1969472"/>
                <a:gd name="connsiteX8" fmla="*/ 396240 w 1317612"/>
                <a:gd name="connsiteY8" fmla="*/ 714983 h 1969472"/>
                <a:gd name="connsiteX9" fmla="*/ 533400 w 1317612"/>
                <a:gd name="connsiteY9" fmla="*/ 638783 h 1969472"/>
                <a:gd name="connsiteX10" fmla="*/ 670560 w 1317612"/>
                <a:gd name="connsiteY10" fmla="*/ 516863 h 1969472"/>
                <a:gd name="connsiteX11" fmla="*/ 701040 w 1317612"/>
                <a:gd name="connsiteY11" fmla="*/ 471143 h 1969472"/>
                <a:gd name="connsiteX12" fmla="*/ 716280 w 1317612"/>
                <a:gd name="connsiteY12" fmla="*/ 425423 h 1969472"/>
                <a:gd name="connsiteX13" fmla="*/ 762000 w 1317612"/>
                <a:gd name="connsiteY13" fmla="*/ 379703 h 1969472"/>
                <a:gd name="connsiteX14" fmla="*/ 807720 w 1317612"/>
                <a:gd name="connsiteY14" fmla="*/ 364463 h 1969472"/>
                <a:gd name="connsiteX15" fmla="*/ 960120 w 1317612"/>
                <a:gd name="connsiteY15" fmla="*/ 349223 h 1969472"/>
                <a:gd name="connsiteX16" fmla="*/ 1005840 w 1317612"/>
                <a:gd name="connsiteY16" fmla="*/ 303503 h 1969472"/>
                <a:gd name="connsiteX17" fmla="*/ 1097280 w 1317612"/>
                <a:gd name="connsiteY17" fmla="*/ 242543 h 1969472"/>
                <a:gd name="connsiteX18" fmla="*/ 1173480 w 1317612"/>
                <a:gd name="connsiteY18" fmla="*/ 151103 h 1969472"/>
                <a:gd name="connsiteX19" fmla="*/ 1264920 w 1317612"/>
                <a:gd name="connsiteY19" fmla="*/ 90143 h 1969472"/>
                <a:gd name="connsiteX20" fmla="*/ 1219200 w 1317612"/>
                <a:gd name="connsiteY20" fmla="*/ 196823 h 1969472"/>
                <a:gd name="connsiteX21" fmla="*/ 1158240 w 1317612"/>
                <a:gd name="connsiteY21" fmla="*/ 288263 h 1969472"/>
                <a:gd name="connsiteX22" fmla="*/ 1127760 w 1317612"/>
                <a:gd name="connsiteY22" fmla="*/ 349223 h 1969472"/>
                <a:gd name="connsiteX23" fmla="*/ 1097280 w 1317612"/>
                <a:gd name="connsiteY23" fmla="*/ 394943 h 1969472"/>
                <a:gd name="connsiteX24" fmla="*/ 1066800 w 1317612"/>
                <a:gd name="connsiteY24" fmla="*/ 455903 h 1969472"/>
                <a:gd name="connsiteX25" fmla="*/ 1005840 w 1317612"/>
                <a:gd name="connsiteY25" fmla="*/ 547343 h 1969472"/>
                <a:gd name="connsiteX26" fmla="*/ 960120 w 1317612"/>
                <a:gd name="connsiteY26" fmla="*/ 593063 h 1969472"/>
                <a:gd name="connsiteX27" fmla="*/ 914400 w 1317612"/>
                <a:gd name="connsiteY27" fmla="*/ 684503 h 1969472"/>
                <a:gd name="connsiteX28" fmla="*/ 899160 w 1317612"/>
                <a:gd name="connsiteY28" fmla="*/ 928343 h 1969472"/>
                <a:gd name="connsiteX29" fmla="*/ 853440 w 1317612"/>
                <a:gd name="connsiteY29" fmla="*/ 1004543 h 1969472"/>
                <a:gd name="connsiteX30" fmla="*/ 822960 w 1317612"/>
                <a:gd name="connsiteY30" fmla="*/ 1095983 h 1969472"/>
                <a:gd name="connsiteX31" fmla="*/ 792480 w 1317612"/>
                <a:gd name="connsiteY31" fmla="*/ 1233143 h 1969472"/>
                <a:gd name="connsiteX32" fmla="*/ 746760 w 1317612"/>
                <a:gd name="connsiteY32" fmla="*/ 1324583 h 1969472"/>
                <a:gd name="connsiteX33" fmla="*/ 701040 w 1317612"/>
                <a:gd name="connsiteY33" fmla="*/ 1355063 h 1969472"/>
                <a:gd name="connsiteX34" fmla="*/ 685800 w 1317612"/>
                <a:gd name="connsiteY34" fmla="*/ 1400783 h 1969472"/>
                <a:gd name="connsiteX35" fmla="*/ 670560 w 1317612"/>
                <a:gd name="connsiteY35" fmla="*/ 1476983 h 1969472"/>
                <a:gd name="connsiteX36" fmla="*/ 594360 w 1317612"/>
                <a:gd name="connsiteY36" fmla="*/ 1659863 h 1969472"/>
                <a:gd name="connsiteX37" fmla="*/ 563880 w 1317612"/>
                <a:gd name="connsiteY37" fmla="*/ 1720823 h 1969472"/>
                <a:gd name="connsiteX38" fmla="*/ 518160 w 1317612"/>
                <a:gd name="connsiteY38" fmla="*/ 1766543 h 1969472"/>
                <a:gd name="connsiteX39" fmla="*/ 487680 w 1317612"/>
                <a:gd name="connsiteY39" fmla="*/ 1812263 h 1969472"/>
                <a:gd name="connsiteX40" fmla="*/ 396240 w 1317612"/>
                <a:gd name="connsiteY40" fmla="*/ 1888463 h 1969472"/>
                <a:gd name="connsiteX41" fmla="*/ 15240 w 1317612"/>
                <a:gd name="connsiteY41" fmla="*/ 1827503 h 1969472"/>
                <a:gd name="connsiteX42" fmla="*/ 0 w 1317612"/>
                <a:gd name="connsiteY42" fmla="*/ 1781783 h 1969472"/>
                <a:gd name="connsiteX43" fmla="*/ 30480 w 1317612"/>
                <a:gd name="connsiteY43" fmla="*/ 1370303 h 1969472"/>
                <a:gd name="connsiteX44" fmla="*/ 76200 w 1317612"/>
                <a:gd name="connsiteY44" fmla="*/ 1278863 h 1969472"/>
                <a:gd name="connsiteX45" fmla="*/ 91440 w 1317612"/>
                <a:gd name="connsiteY45" fmla="*/ 1248383 h 1969472"/>
                <a:gd name="connsiteX46" fmla="*/ 91440 w 1317612"/>
                <a:gd name="connsiteY46" fmla="*/ 1248383 h 1969472"/>
                <a:gd name="connsiteX47" fmla="*/ 91440 w 1317612"/>
                <a:gd name="connsiteY47" fmla="*/ 1248383 h 1969472"/>
                <a:gd name="connsiteX48" fmla="*/ 91440 w 1317612"/>
                <a:gd name="connsiteY48" fmla="*/ 1248383 h 19694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</a:cxnLst>
              <a:rect l="l" t="t" r="r" b="b"/>
              <a:pathLst>
                <a:path w="1317612" h="1969472">
                  <a:moveTo>
                    <a:pt x="152400" y="1339823"/>
                  </a:moveTo>
                  <a:lnTo>
                    <a:pt x="152400" y="1339823"/>
                  </a:lnTo>
                  <a:cubicBezTo>
                    <a:pt x="137160" y="1299183"/>
                    <a:pt x="111473" y="1261041"/>
                    <a:pt x="106680" y="1217903"/>
                  </a:cubicBezTo>
                  <a:cubicBezTo>
                    <a:pt x="86821" y="1039174"/>
                    <a:pt x="106847" y="1110889"/>
                    <a:pt x="152400" y="1019783"/>
                  </a:cubicBezTo>
                  <a:cubicBezTo>
                    <a:pt x="159584" y="1005415"/>
                    <a:pt x="159838" y="988106"/>
                    <a:pt x="167640" y="974063"/>
                  </a:cubicBezTo>
                  <a:cubicBezTo>
                    <a:pt x="196937" y="921328"/>
                    <a:pt x="228359" y="875203"/>
                    <a:pt x="274320" y="836903"/>
                  </a:cubicBezTo>
                  <a:cubicBezTo>
                    <a:pt x="288391" y="825177"/>
                    <a:pt x="305969" y="818149"/>
                    <a:pt x="320040" y="806423"/>
                  </a:cubicBezTo>
                  <a:cubicBezTo>
                    <a:pt x="336597" y="792625"/>
                    <a:pt x="351962" y="777260"/>
                    <a:pt x="365760" y="760703"/>
                  </a:cubicBezTo>
                  <a:cubicBezTo>
                    <a:pt x="377486" y="746632"/>
                    <a:pt x="381587" y="725973"/>
                    <a:pt x="396240" y="714983"/>
                  </a:cubicBezTo>
                  <a:cubicBezTo>
                    <a:pt x="477636" y="653936"/>
                    <a:pt x="473529" y="692001"/>
                    <a:pt x="533400" y="638783"/>
                  </a:cubicBezTo>
                  <a:cubicBezTo>
                    <a:pt x="689987" y="499594"/>
                    <a:pt x="566795" y="586039"/>
                    <a:pt x="670560" y="516863"/>
                  </a:cubicBezTo>
                  <a:cubicBezTo>
                    <a:pt x="680720" y="501623"/>
                    <a:pt x="692849" y="487526"/>
                    <a:pt x="701040" y="471143"/>
                  </a:cubicBezTo>
                  <a:cubicBezTo>
                    <a:pt x="708224" y="456775"/>
                    <a:pt x="707369" y="438789"/>
                    <a:pt x="716280" y="425423"/>
                  </a:cubicBezTo>
                  <a:cubicBezTo>
                    <a:pt x="728235" y="407490"/>
                    <a:pt x="744067" y="391658"/>
                    <a:pt x="762000" y="379703"/>
                  </a:cubicBezTo>
                  <a:cubicBezTo>
                    <a:pt x="775366" y="370792"/>
                    <a:pt x="791842" y="366906"/>
                    <a:pt x="807720" y="364463"/>
                  </a:cubicBezTo>
                  <a:cubicBezTo>
                    <a:pt x="858180" y="356700"/>
                    <a:pt x="909320" y="354303"/>
                    <a:pt x="960120" y="349223"/>
                  </a:cubicBezTo>
                  <a:cubicBezTo>
                    <a:pt x="975360" y="333983"/>
                    <a:pt x="988827" y="316735"/>
                    <a:pt x="1005840" y="303503"/>
                  </a:cubicBezTo>
                  <a:cubicBezTo>
                    <a:pt x="1034756" y="281013"/>
                    <a:pt x="1097280" y="242543"/>
                    <a:pt x="1097280" y="242543"/>
                  </a:cubicBezTo>
                  <a:cubicBezTo>
                    <a:pt x="1124373" y="201903"/>
                    <a:pt x="1132861" y="182695"/>
                    <a:pt x="1173480" y="151103"/>
                  </a:cubicBezTo>
                  <a:cubicBezTo>
                    <a:pt x="1202396" y="128613"/>
                    <a:pt x="1264920" y="90143"/>
                    <a:pt x="1264920" y="90143"/>
                  </a:cubicBezTo>
                  <a:cubicBezTo>
                    <a:pt x="1153975" y="256561"/>
                    <a:pt x="1317612" y="0"/>
                    <a:pt x="1219200" y="196823"/>
                  </a:cubicBezTo>
                  <a:cubicBezTo>
                    <a:pt x="1202817" y="229588"/>
                    <a:pt x="1178560" y="257783"/>
                    <a:pt x="1158240" y="288263"/>
                  </a:cubicBezTo>
                  <a:cubicBezTo>
                    <a:pt x="1145638" y="307166"/>
                    <a:pt x="1139032" y="329498"/>
                    <a:pt x="1127760" y="349223"/>
                  </a:cubicBezTo>
                  <a:cubicBezTo>
                    <a:pt x="1118673" y="365126"/>
                    <a:pt x="1106367" y="379040"/>
                    <a:pt x="1097280" y="394943"/>
                  </a:cubicBezTo>
                  <a:cubicBezTo>
                    <a:pt x="1086008" y="414668"/>
                    <a:pt x="1078489" y="436422"/>
                    <a:pt x="1066800" y="455903"/>
                  </a:cubicBezTo>
                  <a:cubicBezTo>
                    <a:pt x="1047953" y="487315"/>
                    <a:pt x="1026160" y="516863"/>
                    <a:pt x="1005840" y="547343"/>
                  </a:cubicBezTo>
                  <a:cubicBezTo>
                    <a:pt x="993885" y="565276"/>
                    <a:pt x="973918" y="576506"/>
                    <a:pt x="960120" y="593063"/>
                  </a:cubicBezTo>
                  <a:cubicBezTo>
                    <a:pt x="927294" y="632454"/>
                    <a:pt x="929674" y="638681"/>
                    <a:pt x="914400" y="684503"/>
                  </a:cubicBezTo>
                  <a:cubicBezTo>
                    <a:pt x="909320" y="765783"/>
                    <a:pt x="914398" y="848343"/>
                    <a:pt x="899160" y="928343"/>
                  </a:cubicBezTo>
                  <a:cubicBezTo>
                    <a:pt x="893618" y="957441"/>
                    <a:pt x="865697" y="977577"/>
                    <a:pt x="853440" y="1004543"/>
                  </a:cubicBezTo>
                  <a:cubicBezTo>
                    <a:pt x="840145" y="1033792"/>
                    <a:pt x="829261" y="1064478"/>
                    <a:pt x="822960" y="1095983"/>
                  </a:cubicBezTo>
                  <a:cubicBezTo>
                    <a:pt x="812484" y="1148361"/>
                    <a:pt x="806828" y="1182924"/>
                    <a:pt x="792480" y="1233143"/>
                  </a:cubicBezTo>
                  <a:cubicBezTo>
                    <a:pt x="782564" y="1267849"/>
                    <a:pt x="773477" y="1297866"/>
                    <a:pt x="746760" y="1324583"/>
                  </a:cubicBezTo>
                  <a:cubicBezTo>
                    <a:pt x="733808" y="1337535"/>
                    <a:pt x="716280" y="1344903"/>
                    <a:pt x="701040" y="1355063"/>
                  </a:cubicBezTo>
                  <a:cubicBezTo>
                    <a:pt x="695960" y="1370303"/>
                    <a:pt x="689696" y="1385198"/>
                    <a:pt x="685800" y="1400783"/>
                  </a:cubicBezTo>
                  <a:cubicBezTo>
                    <a:pt x="679518" y="1425913"/>
                    <a:pt x="679181" y="1452557"/>
                    <a:pt x="670560" y="1476983"/>
                  </a:cubicBezTo>
                  <a:cubicBezTo>
                    <a:pt x="648581" y="1539258"/>
                    <a:pt x="619760" y="1598903"/>
                    <a:pt x="594360" y="1659863"/>
                  </a:cubicBezTo>
                  <a:cubicBezTo>
                    <a:pt x="585622" y="1680834"/>
                    <a:pt x="577085" y="1702336"/>
                    <a:pt x="563880" y="1720823"/>
                  </a:cubicBezTo>
                  <a:cubicBezTo>
                    <a:pt x="551353" y="1738361"/>
                    <a:pt x="531958" y="1749986"/>
                    <a:pt x="518160" y="1766543"/>
                  </a:cubicBezTo>
                  <a:cubicBezTo>
                    <a:pt x="506434" y="1780614"/>
                    <a:pt x="499406" y="1798192"/>
                    <a:pt x="487680" y="1812263"/>
                  </a:cubicBezTo>
                  <a:cubicBezTo>
                    <a:pt x="451010" y="1856267"/>
                    <a:pt x="441195" y="1858493"/>
                    <a:pt x="396240" y="1888463"/>
                  </a:cubicBezTo>
                  <a:cubicBezTo>
                    <a:pt x="183012" y="1879192"/>
                    <a:pt x="86225" y="1969472"/>
                    <a:pt x="15240" y="1827503"/>
                  </a:cubicBezTo>
                  <a:cubicBezTo>
                    <a:pt x="8056" y="1813135"/>
                    <a:pt x="5080" y="1797023"/>
                    <a:pt x="0" y="1781783"/>
                  </a:cubicBezTo>
                  <a:cubicBezTo>
                    <a:pt x="5173" y="1688667"/>
                    <a:pt x="11465" y="1484393"/>
                    <a:pt x="30480" y="1370303"/>
                  </a:cubicBezTo>
                  <a:cubicBezTo>
                    <a:pt x="38280" y="1323502"/>
                    <a:pt x="51896" y="1319370"/>
                    <a:pt x="76200" y="1278863"/>
                  </a:cubicBezTo>
                  <a:cubicBezTo>
                    <a:pt x="82044" y="1269123"/>
                    <a:pt x="86360" y="1258543"/>
                    <a:pt x="91440" y="1248383"/>
                  </a:cubicBezTo>
                  <a:lnTo>
                    <a:pt x="91440" y="1248383"/>
                  </a:lnTo>
                  <a:lnTo>
                    <a:pt x="91440" y="1248383"/>
                  </a:lnTo>
                  <a:lnTo>
                    <a:pt x="91440" y="1248383"/>
                  </a:lnTo>
                </a:path>
              </a:pathLst>
            </a:custGeom>
            <a:solidFill>
              <a:srgbClr val="FF3399"/>
            </a:solidFill>
            <a:effectLst>
              <a:glow rad="228600">
                <a:schemeClr val="accent2">
                  <a:satMod val="175000"/>
                  <a:alpha val="40000"/>
                </a:schemeClr>
              </a:glow>
              <a:outerShdw blurRad="50800" dist="38100" dir="14700000" algn="t" rotWithShape="0">
                <a:srgbClr val="000000">
                  <a:alpha val="60000"/>
                </a:srgbClr>
              </a:outerShdw>
            </a:effectLst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0" name="Полилиния 9"/>
            <p:cNvSpPr/>
            <p:nvPr/>
          </p:nvSpPr>
          <p:spPr>
            <a:xfrm>
              <a:off x="251520" y="2348880"/>
              <a:ext cx="2016224" cy="1656184"/>
            </a:xfrm>
            <a:custGeom>
              <a:avLst/>
              <a:gdLst>
                <a:gd name="connsiteX0" fmla="*/ 108652 w 858397"/>
                <a:gd name="connsiteY0" fmla="*/ 0 h 883920"/>
                <a:gd name="connsiteX1" fmla="*/ 108652 w 858397"/>
                <a:gd name="connsiteY1" fmla="*/ 0 h 883920"/>
                <a:gd name="connsiteX2" fmla="*/ 62932 w 858397"/>
                <a:gd name="connsiteY2" fmla="*/ 243840 h 883920"/>
                <a:gd name="connsiteX3" fmla="*/ 32452 w 858397"/>
                <a:gd name="connsiteY3" fmla="*/ 350520 h 883920"/>
                <a:gd name="connsiteX4" fmla="*/ 78172 w 858397"/>
                <a:gd name="connsiteY4" fmla="*/ 762000 h 883920"/>
                <a:gd name="connsiteX5" fmla="*/ 108652 w 858397"/>
                <a:gd name="connsiteY5" fmla="*/ 807720 h 883920"/>
                <a:gd name="connsiteX6" fmla="*/ 200092 w 858397"/>
                <a:gd name="connsiteY6" fmla="*/ 883920 h 883920"/>
                <a:gd name="connsiteX7" fmla="*/ 840172 w 858397"/>
                <a:gd name="connsiteY7" fmla="*/ 868680 h 883920"/>
                <a:gd name="connsiteX8" fmla="*/ 809692 w 858397"/>
                <a:gd name="connsiteY8" fmla="*/ 822960 h 883920"/>
                <a:gd name="connsiteX9" fmla="*/ 794452 w 858397"/>
                <a:gd name="connsiteY9" fmla="*/ 777240 h 883920"/>
                <a:gd name="connsiteX10" fmla="*/ 763972 w 858397"/>
                <a:gd name="connsiteY10" fmla="*/ 731520 h 883920"/>
                <a:gd name="connsiteX11" fmla="*/ 733492 w 858397"/>
                <a:gd name="connsiteY11" fmla="*/ 670560 h 883920"/>
                <a:gd name="connsiteX12" fmla="*/ 718252 w 858397"/>
                <a:gd name="connsiteY12" fmla="*/ 533400 h 883920"/>
                <a:gd name="connsiteX13" fmla="*/ 703012 w 858397"/>
                <a:gd name="connsiteY13" fmla="*/ 457200 h 883920"/>
                <a:gd name="connsiteX14" fmla="*/ 657292 w 858397"/>
                <a:gd name="connsiteY14" fmla="*/ 441960 h 883920"/>
                <a:gd name="connsiteX15" fmla="*/ 565852 w 858397"/>
                <a:gd name="connsiteY15" fmla="*/ 365760 h 883920"/>
                <a:gd name="connsiteX16" fmla="*/ 474412 w 858397"/>
                <a:gd name="connsiteY16" fmla="*/ 335280 h 883920"/>
                <a:gd name="connsiteX17" fmla="*/ 428692 w 858397"/>
                <a:gd name="connsiteY17" fmla="*/ 320040 h 883920"/>
                <a:gd name="connsiteX18" fmla="*/ 306772 w 858397"/>
                <a:gd name="connsiteY18" fmla="*/ 289560 h 883920"/>
                <a:gd name="connsiteX19" fmla="*/ 184852 w 858397"/>
                <a:gd name="connsiteY19" fmla="*/ 228600 h 883920"/>
                <a:gd name="connsiteX20" fmla="*/ 139132 w 858397"/>
                <a:gd name="connsiteY20" fmla="*/ 213360 h 883920"/>
                <a:gd name="connsiteX21" fmla="*/ 108652 w 858397"/>
                <a:gd name="connsiteY21" fmla="*/ 0 h 8839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858397" h="883920">
                  <a:moveTo>
                    <a:pt x="108652" y="0"/>
                  </a:moveTo>
                  <a:lnTo>
                    <a:pt x="108652" y="0"/>
                  </a:lnTo>
                  <a:cubicBezTo>
                    <a:pt x="93412" y="81280"/>
                    <a:pt x="80499" y="163031"/>
                    <a:pt x="62932" y="243840"/>
                  </a:cubicBezTo>
                  <a:cubicBezTo>
                    <a:pt x="55076" y="279979"/>
                    <a:pt x="33684" y="313558"/>
                    <a:pt x="32452" y="350520"/>
                  </a:cubicBezTo>
                  <a:cubicBezTo>
                    <a:pt x="24947" y="575670"/>
                    <a:pt x="0" y="625199"/>
                    <a:pt x="78172" y="762000"/>
                  </a:cubicBezTo>
                  <a:cubicBezTo>
                    <a:pt x="87259" y="777903"/>
                    <a:pt x="96926" y="793649"/>
                    <a:pt x="108652" y="807720"/>
                  </a:cubicBezTo>
                  <a:cubicBezTo>
                    <a:pt x="145322" y="851724"/>
                    <a:pt x="155137" y="853950"/>
                    <a:pt x="200092" y="883920"/>
                  </a:cubicBezTo>
                  <a:lnTo>
                    <a:pt x="840172" y="868680"/>
                  </a:lnTo>
                  <a:cubicBezTo>
                    <a:pt x="858397" y="866857"/>
                    <a:pt x="817883" y="839343"/>
                    <a:pt x="809692" y="822960"/>
                  </a:cubicBezTo>
                  <a:cubicBezTo>
                    <a:pt x="802508" y="808592"/>
                    <a:pt x="801636" y="791608"/>
                    <a:pt x="794452" y="777240"/>
                  </a:cubicBezTo>
                  <a:cubicBezTo>
                    <a:pt x="786261" y="760857"/>
                    <a:pt x="773059" y="747423"/>
                    <a:pt x="763972" y="731520"/>
                  </a:cubicBezTo>
                  <a:cubicBezTo>
                    <a:pt x="752700" y="711795"/>
                    <a:pt x="743652" y="690880"/>
                    <a:pt x="733492" y="670560"/>
                  </a:cubicBezTo>
                  <a:cubicBezTo>
                    <a:pt x="728412" y="624840"/>
                    <a:pt x="724758" y="578939"/>
                    <a:pt x="718252" y="533400"/>
                  </a:cubicBezTo>
                  <a:cubicBezTo>
                    <a:pt x="714589" y="507757"/>
                    <a:pt x="717380" y="478753"/>
                    <a:pt x="703012" y="457200"/>
                  </a:cubicBezTo>
                  <a:cubicBezTo>
                    <a:pt x="694101" y="443834"/>
                    <a:pt x="672532" y="447040"/>
                    <a:pt x="657292" y="441960"/>
                  </a:cubicBezTo>
                  <a:cubicBezTo>
                    <a:pt x="628581" y="413249"/>
                    <a:pt x="604044" y="382734"/>
                    <a:pt x="565852" y="365760"/>
                  </a:cubicBezTo>
                  <a:cubicBezTo>
                    <a:pt x="536492" y="352711"/>
                    <a:pt x="504892" y="345440"/>
                    <a:pt x="474412" y="335280"/>
                  </a:cubicBezTo>
                  <a:cubicBezTo>
                    <a:pt x="459172" y="330200"/>
                    <a:pt x="444444" y="323190"/>
                    <a:pt x="428692" y="320040"/>
                  </a:cubicBezTo>
                  <a:cubicBezTo>
                    <a:pt x="363727" y="307047"/>
                    <a:pt x="360329" y="309644"/>
                    <a:pt x="306772" y="289560"/>
                  </a:cubicBezTo>
                  <a:cubicBezTo>
                    <a:pt x="95829" y="210457"/>
                    <a:pt x="332163" y="302255"/>
                    <a:pt x="184852" y="228600"/>
                  </a:cubicBezTo>
                  <a:cubicBezTo>
                    <a:pt x="170484" y="221416"/>
                    <a:pt x="142744" y="229013"/>
                    <a:pt x="139132" y="213360"/>
                  </a:cubicBezTo>
                  <a:cubicBezTo>
                    <a:pt x="125425" y="153961"/>
                    <a:pt x="113732" y="35560"/>
                    <a:pt x="108652" y="0"/>
                  </a:cubicBezTo>
                  <a:close/>
                </a:path>
              </a:pathLst>
            </a:custGeom>
            <a:ln w="38100"/>
            <a:effectLst>
              <a:glow rad="228600">
                <a:schemeClr val="accent6">
                  <a:satMod val="175000"/>
                  <a:alpha val="40000"/>
                </a:schemeClr>
              </a:glow>
            </a:effectLst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endParaRPr>
            </a:p>
          </p:txBody>
        </p:sp>
        <p:sp>
          <p:nvSpPr>
            <p:cNvPr id="11" name="Полилиния 10"/>
            <p:cNvSpPr/>
            <p:nvPr/>
          </p:nvSpPr>
          <p:spPr>
            <a:xfrm>
              <a:off x="3054752" y="5376024"/>
              <a:ext cx="3852836" cy="1219587"/>
            </a:xfrm>
            <a:custGeom>
              <a:avLst/>
              <a:gdLst>
                <a:gd name="connsiteX0" fmla="*/ 1303888 w 3852836"/>
                <a:gd name="connsiteY0" fmla="*/ 18936 h 1116216"/>
                <a:gd name="connsiteX1" fmla="*/ 1303888 w 3852836"/>
                <a:gd name="connsiteY1" fmla="*/ 18936 h 1116216"/>
                <a:gd name="connsiteX2" fmla="*/ 1166728 w 3852836"/>
                <a:gd name="connsiteY2" fmla="*/ 64656 h 1116216"/>
                <a:gd name="connsiteX3" fmla="*/ 831448 w 3852836"/>
                <a:gd name="connsiteY3" fmla="*/ 79896 h 1116216"/>
                <a:gd name="connsiteX4" fmla="*/ 755248 w 3852836"/>
                <a:gd name="connsiteY4" fmla="*/ 95136 h 1116216"/>
                <a:gd name="connsiteX5" fmla="*/ 694288 w 3852836"/>
                <a:gd name="connsiteY5" fmla="*/ 125616 h 1116216"/>
                <a:gd name="connsiteX6" fmla="*/ 602848 w 3852836"/>
                <a:gd name="connsiteY6" fmla="*/ 171336 h 1116216"/>
                <a:gd name="connsiteX7" fmla="*/ 511408 w 3852836"/>
                <a:gd name="connsiteY7" fmla="*/ 262776 h 1116216"/>
                <a:gd name="connsiteX8" fmla="*/ 419968 w 3852836"/>
                <a:gd name="connsiteY8" fmla="*/ 354216 h 1116216"/>
                <a:gd name="connsiteX9" fmla="*/ 359008 w 3852836"/>
                <a:gd name="connsiteY9" fmla="*/ 384696 h 1116216"/>
                <a:gd name="connsiteX10" fmla="*/ 313288 w 3852836"/>
                <a:gd name="connsiteY10" fmla="*/ 415176 h 1116216"/>
                <a:gd name="connsiteX11" fmla="*/ 267568 w 3852836"/>
                <a:gd name="connsiteY11" fmla="*/ 460896 h 1116216"/>
                <a:gd name="connsiteX12" fmla="*/ 160888 w 3852836"/>
                <a:gd name="connsiteY12" fmla="*/ 537096 h 1116216"/>
                <a:gd name="connsiteX13" fmla="*/ 54208 w 3852836"/>
                <a:gd name="connsiteY13" fmla="*/ 567576 h 1116216"/>
                <a:gd name="connsiteX14" fmla="*/ 8488 w 3852836"/>
                <a:gd name="connsiteY14" fmla="*/ 582816 h 1116216"/>
                <a:gd name="connsiteX15" fmla="*/ 23728 w 3852836"/>
                <a:gd name="connsiteY15" fmla="*/ 750456 h 1116216"/>
                <a:gd name="connsiteX16" fmla="*/ 160888 w 3852836"/>
                <a:gd name="connsiteY16" fmla="*/ 826656 h 1116216"/>
                <a:gd name="connsiteX17" fmla="*/ 221848 w 3852836"/>
                <a:gd name="connsiteY17" fmla="*/ 857136 h 1116216"/>
                <a:gd name="connsiteX18" fmla="*/ 267568 w 3852836"/>
                <a:gd name="connsiteY18" fmla="*/ 887616 h 1116216"/>
                <a:gd name="connsiteX19" fmla="*/ 374248 w 3852836"/>
                <a:gd name="connsiteY19" fmla="*/ 902856 h 1116216"/>
                <a:gd name="connsiteX20" fmla="*/ 572368 w 3852836"/>
                <a:gd name="connsiteY20" fmla="*/ 1009536 h 1116216"/>
                <a:gd name="connsiteX21" fmla="*/ 709528 w 3852836"/>
                <a:gd name="connsiteY21" fmla="*/ 1024776 h 1116216"/>
                <a:gd name="connsiteX22" fmla="*/ 968608 w 3852836"/>
                <a:gd name="connsiteY22" fmla="*/ 1070496 h 1116216"/>
                <a:gd name="connsiteX23" fmla="*/ 1029568 w 3852836"/>
                <a:gd name="connsiteY23" fmla="*/ 1085736 h 1116216"/>
                <a:gd name="connsiteX24" fmla="*/ 2385928 w 3852836"/>
                <a:gd name="connsiteY24" fmla="*/ 1100976 h 1116216"/>
                <a:gd name="connsiteX25" fmla="*/ 2675488 w 3852836"/>
                <a:gd name="connsiteY25" fmla="*/ 1116216 h 1116216"/>
                <a:gd name="connsiteX26" fmla="*/ 3041248 w 3852836"/>
                <a:gd name="connsiteY26" fmla="*/ 1100976 h 1116216"/>
                <a:gd name="connsiteX27" fmla="*/ 3102208 w 3852836"/>
                <a:gd name="connsiteY27" fmla="*/ 1085736 h 1116216"/>
                <a:gd name="connsiteX28" fmla="*/ 3361288 w 3852836"/>
                <a:gd name="connsiteY28" fmla="*/ 1070496 h 1116216"/>
                <a:gd name="connsiteX29" fmla="*/ 3589888 w 3852836"/>
                <a:gd name="connsiteY29" fmla="*/ 1055256 h 1116216"/>
                <a:gd name="connsiteX30" fmla="*/ 3681328 w 3852836"/>
                <a:gd name="connsiteY30" fmla="*/ 979056 h 1116216"/>
                <a:gd name="connsiteX31" fmla="*/ 3620368 w 3852836"/>
                <a:gd name="connsiteY31" fmla="*/ 262776 h 1116216"/>
                <a:gd name="connsiteX32" fmla="*/ 3574648 w 3852836"/>
                <a:gd name="connsiteY32" fmla="*/ 201816 h 1116216"/>
                <a:gd name="connsiteX33" fmla="*/ 3361288 w 3852836"/>
                <a:gd name="connsiteY33" fmla="*/ 156096 h 1116216"/>
                <a:gd name="connsiteX34" fmla="*/ 1837288 w 3852836"/>
                <a:gd name="connsiteY34" fmla="*/ 140856 h 1116216"/>
                <a:gd name="connsiteX35" fmla="*/ 1623928 w 3852836"/>
                <a:gd name="connsiteY35" fmla="*/ 95136 h 1116216"/>
                <a:gd name="connsiteX36" fmla="*/ 1578208 w 3852836"/>
                <a:gd name="connsiteY36" fmla="*/ 79896 h 1116216"/>
                <a:gd name="connsiteX37" fmla="*/ 1395328 w 3852836"/>
                <a:gd name="connsiteY37" fmla="*/ 49416 h 1116216"/>
                <a:gd name="connsiteX38" fmla="*/ 1197208 w 3852836"/>
                <a:gd name="connsiteY38" fmla="*/ 3696 h 1116216"/>
                <a:gd name="connsiteX39" fmla="*/ 1151488 w 3852836"/>
                <a:gd name="connsiteY39" fmla="*/ 3696 h 1116216"/>
                <a:gd name="connsiteX40" fmla="*/ 1151488 w 3852836"/>
                <a:gd name="connsiteY40" fmla="*/ 3696 h 11162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</a:cxnLst>
              <a:rect l="l" t="t" r="r" b="b"/>
              <a:pathLst>
                <a:path w="3852836" h="1116216">
                  <a:moveTo>
                    <a:pt x="1303888" y="18936"/>
                  </a:moveTo>
                  <a:lnTo>
                    <a:pt x="1303888" y="18936"/>
                  </a:lnTo>
                  <a:cubicBezTo>
                    <a:pt x="1258168" y="34176"/>
                    <a:pt x="1214525" y="58489"/>
                    <a:pt x="1166728" y="64656"/>
                  </a:cubicBezTo>
                  <a:cubicBezTo>
                    <a:pt x="1055772" y="78973"/>
                    <a:pt x="943018" y="71632"/>
                    <a:pt x="831448" y="79896"/>
                  </a:cubicBezTo>
                  <a:cubicBezTo>
                    <a:pt x="805616" y="81809"/>
                    <a:pt x="780648" y="90056"/>
                    <a:pt x="755248" y="95136"/>
                  </a:cubicBezTo>
                  <a:cubicBezTo>
                    <a:pt x="734928" y="105296"/>
                    <a:pt x="715170" y="116667"/>
                    <a:pt x="694288" y="125616"/>
                  </a:cubicBezTo>
                  <a:cubicBezTo>
                    <a:pt x="643155" y="147530"/>
                    <a:pt x="648294" y="130939"/>
                    <a:pt x="602848" y="171336"/>
                  </a:cubicBezTo>
                  <a:cubicBezTo>
                    <a:pt x="570631" y="199974"/>
                    <a:pt x="541888" y="232296"/>
                    <a:pt x="511408" y="262776"/>
                  </a:cubicBezTo>
                  <a:lnTo>
                    <a:pt x="419968" y="354216"/>
                  </a:lnTo>
                  <a:cubicBezTo>
                    <a:pt x="403904" y="370280"/>
                    <a:pt x="378733" y="373424"/>
                    <a:pt x="359008" y="384696"/>
                  </a:cubicBezTo>
                  <a:cubicBezTo>
                    <a:pt x="343105" y="393783"/>
                    <a:pt x="327359" y="403450"/>
                    <a:pt x="313288" y="415176"/>
                  </a:cubicBezTo>
                  <a:cubicBezTo>
                    <a:pt x="296731" y="428974"/>
                    <a:pt x="283932" y="446870"/>
                    <a:pt x="267568" y="460896"/>
                  </a:cubicBezTo>
                  <a:cubicBezTo>
                    <a:pt x="257904" y="469180"/>
                    <a:pt x="180186" y="527447"/>
                    <a:pt x="160888" y="537096"/>
                  </a:cubicBezTo>
                  <a:cubicBezTo>
                    <a:pt x="136528" y="549276"/>
                    <a:pt x="76995" y="561065"/>
                    <a:pt x="54208" y="567576"/>
                  </a:cubicBezTo>
                  <a:cubicBezTo>
                    <a:pt x="38762" y="571989"/>
                    <a:pt x="23728" y="577736"/>
                    <a:pt x="8488" y="582816"/>
                  </a:cubicBezTo>
                  <a:cubicBezTo>
                    <a:pt x="13568" y="638696"/>
                    <a:pt x="0" y="699610"/>
                    <a:pt x="23728" y="750456"/>
                  </a:cubicBezTo>
                  <a:cubicBezTo>
                    <a:pt x="48479" y="803494"/>
                    <a:pt x="115522" y="807213"/>
                    <a:pt x="160888" y="826656"/>
                  </a:cubicBezTo>
                  <a:cubicBezTo>
                    <a:pt x="181770" y="835605"/>
                    <a:pt x="202123" y="845864"/>
                    <a:pt x="221848" y="857136"/>
                  </a:cubicBezTo>
                  <a:cubicBezTo>
                    <a:pt x="237751" y="866223"/>
                    <a:pt x="250024" y="882353"/>
                    <a:pt x="267568" y="887616"/>
                  </a:cubicBezTo>
                  <a:cubicBezTo>
                    <a:pt x="301974" y="897938"/>
                    <a:pt x="338688" y="897776"/>
                    <a:pt x="374248" y="902856"/>
                  </a:cubicBezTo>
                  <a:cubicBezTo>
                    <a:pt x="392668" y="913382"/>
                    <a:pt x="542351" y="1001531"/>
                    <a:pt x="572368" y="1009536"/>
                  </a:cubicBezTo>
                  <a:cubicBezTo>
                    <a:pt x="616816" y="1021389"/>
                    <a:pt x="663808" y="1019696"/>
                    <a:pt x="709528" y="1024776"/>
                  </a:cubicBezTo>
                  <a:cubicBezTo>
                    <a:pt x="837796" y="1088910"/>
                    <a:pt x="724322" y="1041757"/>
                    <a:pt x="968608" y="1070496"/>
                  </a:cubicBezTo>
                  <a:cubicBezTo>
                    <a:pt x="989410" y="1072943"/>
                    <a:pt x="1008627" y="1085286"/>
                    <a:pt x="1029568" y="1085736"/>
                  </a:cubicBezTo>
                  <a:cubicBezTo>
                    <a:pt x="1481612" y="1095457"/>
                    <a:pt x="1933808" y="1095896"/>
                    <a:pt x="2385928" y="1100976"/>
                  </a:cubicBezTo>
                  <a:cubicBezTo>
                    <a:pt x="2482448" y="1106056"/>
                    <a:pt x="2578834" y="1116216"/>
                    <a:pt x="2675488" y="1116216"/>
                  </a:cubicBezTo>
                  <a:cubicBezTo>
                    <a:pt x="2797514" y="1116216"/>
                    <a:pt x="2919532" y="1109670"/>
                    <a:pt x="3041248" y="1100976"/>
                  </a:cubicBezTo>
                  <a:cubicBezTo>
                    <a:pt x="3062140" y="1099484"/>
                    <a:pt x="3081357" y="1087722"/>
                    <a:pt x="3102208" y="1085736"/>
                  </a:cubicBezTo>
                  <a:cubicBezTo>
                    <a:pt x="3188328" y="1077534"/>
                    <a:pt x="3274947" y="1075892"/>
                    <a:pt x="3361288" y="1070496"/>
                  </a:cubicBezTo>
                  <a:lnTo>
                    <a:pt x="3589888" y="1055256"/>
                  </a:lnTo>
                  <a:cubicBezTo>
                    <a:pt x="3604392" y="1045587"/>
                    <a:pt x="3680490" y="999172"/>
                    <a:pt x="3681328" y="979056"/>
                  </a:cubicBezTo>
                  <a:cubicBezTo>
                    <a:pt x="3709450" y="304124"/>
                    <a:pt x="3852836" y="417754"/>
                    <a:pt x="3620368" y="262776"/>
                  </a:cubicBezTo>
                  <a:cubicBezTo>
                    <a:pt x="3605128" y="242456"/>
                    <a:pt x="3595782" y="215905"/>
                    <a:pt x="3574648" y="201816"/>
                  </a:cubicBezTo>
                  <a:cubicBezTo>
                    <a:pt x="3531183" y="172840"/>
                    <a:pt x="3404402" y="156894"/>
                    <a:pt x="3361288" y="156096"/>
                  </a:cubicBezTo>
                  <a:lnTo>
                    <a:pt x="1837288" y="140856"/>
                  </a:lnTo>
                  <a:cubicBezTo>
                    <a:pt x="1726069" y="113051"/>
                    <a:pt x="1796867" y="129724"/>
                    <a:pt x="1623928" y="95136"/>
                  </a:cubicBezTo>
                  <a:cubicBezTo>
                    <a:pt x="1608176" y="91986"/>
                    <a:pt x="1593960" y="83046"/>
                    <a:pt x="1578208" y="79896"/>
                  </a:cubicBezTo>
                  <a:cubicBezTo>
                    <a:pt x="1517607" y="67776"/>
                    <a:pt x="1455929" y="61536"/>
                    <a:pt x="1395328" y="49416"/>
                  </a:cubicBezTo>
                  <a:cubicBezTo>
                    <a:pt x="1278051" y="25961"/>
                    <a:pt x="1344258" y="40458"/>
                    <a:pt x="1197208" y="3696"/>
                  </a:cubicBezTo>
                  <a:cubicBezTo>
                    <a:pt x="1182423" y="0"/>
                    <a:pt x="1166728" y="3696"/>
                    <a:pt x="1151488" y="3696"/>
                  </a:cubicBezTo>
                  <a:lnTo>
                    <a:pt x="1151488" y="3696"/>
                  </a:lnTo>
                </a:path>
              </a:pathLst>
            </a:custGeom>
            <a:solidFill>
              <a:srgbClr val="FFCC99"/>
            </a:solidFill>
            <a:ln/>
            <a:effectLst>
              <a:glow rad="228600">
                <a:schemeClr val="accent6">
                  <a:satMod val="175000"/>
                  <a:alpha val="40000"/>
                </a:schemeClr>
              </a:glow>
              <a:outerShdw blurRad="50800" dist="38100" dir="14700000" algn="t" rotWithShape="0">
                <a:srgbClr val="000000">
                  <a:alpha val="60000"/>
                </a:srgbClr>
              </a:outerShdw>
            </a:effectLst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2" name="Равнобедренный треугольник 11"/>
            <p:cNvSpPr/>
            <p:nvPr/>
          </p:nvSpPr>
          <p:spPr>
            <a:xfrm>
              <a:off x="4343400" y="228600"/>
              <a:ext cx="1800200" cy="1440160"/>
            </a:xfrm>
            <a:prstGeom prst="triangle">
              <a:avLst/>
            </a:prstGeom>
            <a:blipFill>
              <a:blip r:embed="rId2" cstate="print"/>
              <a:tile tx="0" ty="0" sx="100000" sy="100000" flip="none" algn="tl"/>
            </a:blipFill>
            <a:ln w="57150">
              <a:solidFill>
                <a:schemeClr val="accent5">
                  <a:lumMod val="75000"/>
                </a:schemeClr>
              </a:solidFill>
            </a:ln>
            <a:effectLst>
              <a:glow rad="228600">
                <a:schemeClr val="accent5">
                  <a:satMod val="175000"/>
                  <a:alpha val="40000"/>
                </a:schemeClr>
              </a:glow>
              <a:outerShdw blurRad="63500" dist="25400" dir="14700000" algn="t" rotWithShape="0">
                <a:srgbClr val="000000">
                  <a:alpha val="50000"/>
                </a:srgbClr>
              </a:outerShdw>
            </a:effectLst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b="1" dirty="0">
                <a:solidFill>
                  <a:sysClr val="windowText" lastClr="000000"/>
                </a:solidFill>
                <a:latin typeface="Comic Sans MS" pitchFamily="66" charset="0"/>
              </a:endParaRPr>
            </a:p>
          </p:txBody>
        </p:sp>
        <p:sp>
          <p:nvSpPr>
            <p:cNvPr id="8228" name="TextBox 12"/>
            <p:cNvSpPr txBox="1">
              <a:spLocks noChangeArrowheads="1"/>
            </p:cNvSpPr>
            <p:nvPr/>
          </p:nvSpPr>
          <p:spPr bwMode="auto">
            <a:xfrm>
              <a:off x="4419600" y="838200"/>
              <a:ext cx="1481496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b="1">
                  <a:solidFill>
                    <a:srgbClr val="002060"/>
                  </a:solidFill>
                  <a:latin typeface="Comic Sans MS" pitchFamily="66" charset="0"/>
                </a:rPr>
                <a:t>Бермуд</a:t>
              </a:r>
            </a:p>
            <a:p>
              <a:r>
                <a:rPr lang="ru-RU" b="1">
                  <a:solidFill>
                    <a:srgbClr val="002060"/>
                  </a:solidFill>
                  <a:latin typeface="Comic Sans MS" pitchFamily="66" charset="0"/>
                </a:rPr>
                <a:t> үшбүрышы</a:t>
              </a:r>
            </a:p>
          </p:txBody>
        </p:sp>
        <p:sp>
          <p:nvSpPr>
            <p:cNvPr id="8229" name="TextBox 13"/>
            <p:cNvSpPr txBox="1">
              <a:spLocks noChangeArrowheads="1"/>
            </p:cNvSpPr>
            <p:nvPr/>
          </p:nvSpPr>
          <p:spPr bwMode="auto">
            <a:xfrm>
              <a:off x="6636582" y="1052736"/>
              <a:ext cx="2361544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kk-KZ" b="1">
                  <a:solidFill>
                    <a:srgbClr val="002060"/>
                  </a:solidFill>
                  <a:latin typeface="Comic Sans MS" pitchFamily="66" charset="0"/>
                </a:rPr>
                <a:t>Желпіністер аралы</a:t>
              </a:r>
              <a:endParaRPr lang="ru-RU" b="1">
                <a:solidFill>
                  <a:srgbClr val="002060"/>
                </a:solidFill>
                <a:latin typeface="Comic Sans MS" pitchFamily="66" charset="0"/>
              </a:endParaRPr>
            </a:p>
          </p:txBody>
        </p:sp>
        <p:sp>
          <p:nvSpPr>
            <p:cNvPr id="8230" name="TextBox 14"/>
            <p:cNvSpPr txBox="1">
              <a:spLocks noChangeArrowheads="1"/>
            </p:cNvSpPr>
            <p:nvPr/>
          </p:nvSpPr>
          <p:spPr bwMode="auto">
            <a:xfrm>
              <a:off x="1066800" y="762000"/>
              <a:ext cx="1390124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b="1">
                  <a:solidFill>
                    <a:srgbClr val="002060"/>
                  </a:solidFill>
                  <a:latin typeface="Comic Sans MS" pitchFamily="66" charset="0"/>
                </a:rPr>
                <a:t>К</a:t>
              </a:r>
              <a:r>
                <a:rPr lang="kk-KZ" b="1">
                  <a:solidFill>
                    <a:srgbClr val="002060"/>
                  </a:solidFill>
                  <a:latin typeface="Comic Sans MS" pitchFamily="66" charset="0"/>
                </a:rPr>
                <a:t>өңілсіздік</a:t>
              </a:r>
            </a:p>
            <a:p>
              <a:r>
                <a:rPr lang="kk-KZ" b="1">
                  <a:solidFill>
                    <a:srgbClr val="002060"/>
                  </a:solidFill>
                  <a:latin typeface="Comic Sans MS" pitchFamily="66" charset="0"/>
                </a:rPr>
                <a:t>аралы</a:t>
              </a:r>
              <a:endParaRPr lang="ru-RU" b="1">
                <a:solidFill>
                  <a:srgbClr val="002060"/>
                </a:solidFill>
                <a:latin typeface="Comic Sans MS" pitchFamily="66" charset="0"/>
              </a:endParaRPr>
            </a:p>
          </p:txBody>
        </p:sp>
        <p:sp>
          <p:nvSpPr>
            <p:cNvPr id="8231" name="TextBox 15"/>
            <p:cNvSpPr txBox="1">
              <a:spLocks noChangeArrowheads="1"/>
            </p:cNvSpPr>
            <p:nvPr/>
          </p:nvSpPr>
          <p:spPr bwMode="auto">
            <a:xfrm>
              <a:off x="4139952" y="4293096"/>
              <a:ext cx="149432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kk-KZ" b="1">
                  <a:solidFill>
                    <a:srgbClr val="002060"/>
                  </a:solidFill>
                  <a:latin typeface="Comic Sans MS" pitchFamily="66" charset="0"/>
                </a:rPr>
                <a:t>Күту аралы</a:t>
              </a:r>
              <a:endParaRPr lang="ru-RU" b="1">
                <a:solidFill>
                  <a:srgbClr val="002060"/>
                </a:solidFill>
                <a:latin typeface="Comic Sans MS" pitchFamily="66" charset="0"/>
              </a:endParaRPr>
            </a:p>
          </p:txBody>
        </p:sp>
        <p:sp>
          <p:nvSpPr>
            <p:cNvPr id="8232" name="TextBox 16"/>
            <p:cNvSpPr txBox="1">
              <a:spLocks noChangeArrowheads="1"/>
            </p:cNvSpPr>
            <p:nvPr/>
          </p:nvSpPr>
          <p:spPr bwMode="auto">
            <a:xfrm>
              <a:off x="5763738" y="3269998"/>
              <a:ext cx="2081019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kk-KZ" b="1">
                  <a:solidFill>
                    <a:srgbClr val="002060"/>
                  </a:solidFill>
                  <a:latin typeface="Comic Sans MS" pitchFamily="66" charset="0"/>
                </a:rPr>
                <a:t>Алаңдаушылық </a:t>
              </a:r>
            </a:p>
            <a:p>
              <a:r>
                <a:rPr lang="kk-KZ" b="1">
                  <a:solidFill>
                    <a:srgbClr val="002060"/>
                  </a:solidFill>
                  <a:latin typeface="Comic Sans MS" pitchFamily="66" charset="0"/>
                </a:rPr>
                <a:t>аралы</a:t>
              </a:r>
              <a:endParaRPr lang="ru-RU" b="1">
                <a:solidFill>
                  <a:srgbClr val="002060"/>
                </a:solidFill>
                <a:latin typeface="Comic Sans MS" pitchFamily="66" charset="0"/>
              </a:endParaRPr>
            </a:p>
          </p:txBody>
        </p:sp>
        <p:sp>
          <p:nvSpPr>
            <p:cNvPr id="8233" name="TextBox 17"/>
            <p:cNvSpPr txBox="1">
              <a:spLocks noChangeArrowheads="1"/>
            </p:cNvSpPr>
            <p:nvPr/>
          </p:nvSpPr>
          <p:spPr bwMode="auto">
            <a:xfrm>
              <a:off x="6771214" y="4941168"/>
              <a:ext cx="1686986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kk-KZ" b="1">
                  <a:solidFill>
                    <a:srgbClr val="002060"/>
                  </a:solidFill>
                  <a:latin typeface="Comic Sans MS" pitchFamily="66" charset="0"/>
                </a:rPr>
                <a:t>Белгісіздік</a:t>
              </a:r>
            </a:p>
            <a:p>
              <a:r>
                <a:rPr lang="kk-KZ" b="1">
                  <a:solidFill>
                    <a:srgbClr val="002060"/>
                  </a:solidFill>
                  <a:latin typeface="Comic Sans MS" pitchFamily="66" charset="0"/>
                </a:rPr>
                <a:t>аралы</a:t>
              </a:r>
              <a:endParaRPr lang="ru-RU" b="1">
                <a:solidFill>
                  <a:srgbClr val="002060"/>
                </a:solidFill>
                <a:latin typeface="Comic Sans MS" pitchFamily="66" charset="0"/>
              </a:endParaRPr>
            </a:p>
          </p:txBody>
        </p:sp>
        <p:sp>
          <p:nvSpPr>
            <p:cNvPr id="8234" name="TextBox 18"/>
            <p:cNvSpPr txBox="1">
              <a:spLocks noChangeArrowheads="1"/>
            </p:cNvSpPr>
            <p:nvPr/>
          </p:nvSpPr>
          <p:spPr bwMode="auto">
            <a:xfrm>
              <a:off x="685800" y="5181600"/>
              <a:ext cx="1939955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kk-KZ" b="1">
                  <a:solidFill>
                    <a:srgbClr val="002060"/>
                  </a:solidFill>
                  <a:latin typeface="Comic Sans MS" pitchFamily="66" charset="0"/>
                </a:rPr>
                <a:t>Аңыраю аралы</a:t>
              </a:r>
            </a:p>
          </p:txBody>
        </p:sp>
        <p:sp>
          <p:nvSpPr>
            <p:cNvPr id="8235" name="TextBox 19"/>
            <p:cNvSpPr txBox="1">
              <a:spLocks noChangeArrowheads="1"/>
            </p:cNvSpPr>
            <p:nvPr/>
          </p:nvSpPr>
          <p:spPr bwMode="auto">
            <a:xfrm>
              <a:off x="304800" y="3200400"/>
              <a:ext cx="1098378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kk-KZ" b="1">
                  <a:solidFill>
                    <a:srgbClr val="002060"/>
                  </a:solidFill>
                  <a:latin typeface="Comic Sans MS" pitchFamily="66" charset="0"/>
                </a:rPr>
                <a:t>Қуаныш</a:t>
              </a:r>
            </a:p>
            <a:p>
              <a:r>
                <a:rPr lang="kk-KZ" b="1">
                  <a:solidFill>
                    <a:srgbClr val="002060"/>
                  </a:solidFill>
                  <a:latin typeface="Comic Sans MS" pitchFamily="66" charset="0"/>
                </a:rPr>
                <a:t>аралы</a:t>
              </a:r>
              <a:endParaRPr lang="ru-RU" b="1">
                <a:solidFill>
                  <a:srgbClr val="002060"/>
                </a:solidFill>
                <a:latin typeface="Comic Sans MS" pitchFamily="66" charset="0"/>
              </a:endParaRPr>
            </a:p>
          </p:txBody>
        </p:sp>
        <p:sp>
          <p:nvSpPr>
            <p:cNvPr id="8236" name="TextBox 20"/>
            <p:cNvSpPr txBox="1">
              <a:spLocks noChangeArrowheads="1"/>
            </p:cNvSpPr>
            <p:nvPr/>
          </p:nvSpPr>
          <p:spPr bwMode="auto">
            <a:xfrm>
              <a:off x="3995936" y="5949280"/>
              <a:ext cx="1301959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kk-KZ" b="1">
                  <a:solidFill>
                    <a:srgbClr val="002060"/>
                  </a:solidFill>
                  <a:latin typeface="Comic Sans MS" pitchFamily="66" charset="0"/>
                </a:rPr>
                <a:t>Рақаттану</a:t>
              </a:r>
            </a:p>
            <a:p>
              <a:r>
                <a:rPr lang="kk-KZ" b="1">
                  <a:solidFill>
                    <a:srgbClr val="002060"/>
                  </a:solidFill>
                  <a:latin typeface="Comic Sans MS" pitchFamily="66" charset="0"/>
                </a:rPr>
                <a:t>аралы</a:t>
              </a:r>
              <a:endParaRPr lang="ru-RU" b="1">
                <a:solidFill>
                  <a:srgbClr val="002060"/>
                </a:solidFill>
                <a:latin typeface="Comic Sans MS" pitchFamily="66" charset="0"/>
              </a:endParaRPr>
            </a:p>
          </p:txBody>
        </p:sp>
        <p:sp>
          <p:nvSpPr>
            <p:cNvPr id="8237" name="TextBox 21"/>
            <p:cNvSpPr txBox="1">
              <a:spLocks noChangeArrowheads="1"/>
            </p:cNvSpPr>
            <p:nvPr/>
          </p:nvSpPr>
          <p:spPr bwMode="auto">
            <a:xfrm>
              <a:off x="7008117" y="2780928"/>
              <a:ext cx="1727066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kk-KZ" b="1">
                  <a:solidFill>
                    <a:srgbClr val="002060"/>
                  </a:solidFill>
                  <a:latin typeface="Comic Sans MS" pitchFamily="66" charset="0"/>
                </a:rPr>
                <a:t>Қанағаттану </a:t>
              </a:r>
            </a:p>
            <a:p>
              <a:r>
                <a:rPr lang="kk-KZ" b="1">
                  <a:solidFill>
                    <a:srgbClr val="002060"/>
                  </a:solidFill>
                  <a:latin typeface="Comic Sans MS" pitchFamily="66" charset="0"/>
                </a:rPr>
                <a:t>    аралы</a:t>
              </a:r>
              <a:endParaRPr lang="ru-RU" b="1">
                <a:solidFill>
                  <a:srgbClr val="002060"/>
                </a:solidFill>
                <a:latin typeface="Comic Sans MS" pitchFamily="66" charset="0"/>
              </a:endParaRPr>
            </a:p>
          </p:txBody>
        </p:sp>
        <p:sp>
          <p:nvSpPr>
            <p:cNvPr id="8238" name="TextBox 22"/>
            <p:cNvSpPr txBox="1">
              <a:spLocks noChangeArrowheads="1"/>
            </p:cNvSpPr>
            <p:nvPr/>
          </p:nvSpPr>
          <p:spPr bwMode="auto">
            <a:xfrm>
              <a:off x="3657600" y="2348880"/>
              <a:ext cx="1640294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kk-KZ" b="1">
                  <a:solidFill>
                    <a:srgbClr val="002060"/>
                  </a:solidFill>
                  <a:latin typeface="Comic Sans MS" pitchFamily="66" charset="0"/>
                </a:rPr>
                <a:t>Жадырау </a:t>
              </a:r>
            </a:p>
            <a:p>
              <a:r>
                <a:rPr lang="kk-KZ" b="1">
                  <a:solidFill>
                    <a:srgbClr val="002060"/>
                  </a:solidFill>
                  <a:latin typeface="Comic Sans MS" pitchFamily="66" charset="0"/>
                </a:rPr>
                <a:t>аралы</a:t>
              </a:r>
              <a:endParaRPr lang="ru-RU" b="1">
                <a:solidFill>
                  <a:srgbClr val="002060"/>
                </a:solidFill>
                <a:latin typeface="Comic Sans MS" pitchFamily="66" charset="0"/>
              </a:endParaRPr>
            </a:p>
          </p:txBody>
        </p:sp>
        <p:pic>
          <p:nvPicPr>
            <p:cNvPr id="8239" name="Рисунок 23" descr="КОРАБЛИКИ.jpg"/>
            <p:cNvPicPr>
              <a:picLocks noChangeAspect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lum bright="-20000" contrast="30000"/>
            </a:blip>
            <a:srcRect/>
            <a:stretch>
              <a:fillRect/>
            </a:stretch>
          </p:blipFill>
          <p:spPr bwMode="auto">
            <a:xfrm>
              <a:off x="2339752" y="3645024"/>
              <a:ext cx="1152128" cy="10642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240" name="Рисунок 24" descr="1250473979_korabli_raskraska-8.jpg"/>
            <p:cNvPicPr>
              <a:picLocks noChangeAspect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lum bright="-10000" contrast="40000"/>
            </a:blip>
            <a:srcRect t="64700" r="53642"/>
            <a:stretch>
              <a:fillRect/>
            </a:stretch>
          </p:blipFill>
          <p:spPr bwMode="auto">
            <a:xfrm flipH="1">
              <a:off x="6444208" y="1916832"/>
              <a:ext cx="1127819" cy="10400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241" name="Рисунок 25" descr="1250473979_korabli_raskraska-8.jpg"/>
            <p:cNvPicPr>
              <a:picLocks noChangeAspect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lum bright="-10000" contrast="40000"/>
            </a:blip>
            <a:srcRect l="57285" b="61549"/>
            <a:stretch>
              <a:fillRect/>
            </a:stretch>
          </p:blipFill>
          <p:spPr bwMode="auto">
            <a:xfrm>
              <a:off x="1907704" y="1628800"/>
              <a:ext cx="1008112" cy="1049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60" name="Picture 4" descr="10"/>
          <p:cNvPicPr>
            <a:picLocks noGrp="1" noChangeAspect="1" noChangeArrowheads="1"/>
          </p:cNvPicPr>
          <p:nvPr>
            <p:ph/>
          </p:nvPr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-779685" y="-714404"/>
            <a:ext cx="9923685" cy="10327407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graphicFrame>
        <p:nvGraphicFramePr>
          <p:cNvPr id="2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1222505918"/>
              </p:ext>
            </p:extLst>
          </p:nvPr>
        </p:nvGraphicFramePr>
        <p:xfrm>
          <a:off x="857224" y="1428736"/>
          <a:ext cx="6553767" cy="3878164"/>
        </p:xfrm>
        <a:graphic>
          <a:graphicData uri="http://schemas.openxmlformats.org/presentationml/2006/ole">
            <p:oleObj spid="_x0000_s9222" name="Документ" r:id="rId4" imgW="6039295" imgH="2572336" progId="Word.Document.12">
              <p:embed/>
            </p:oleObj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2714950" y="260648"/>
            <a:ext cx="2420599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Бағалау</a:t>
            </a:r>
            <a:endParaRPr lang="ru-RU" sz="4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0358478" y="1142984"/>
          <a:ext cx="6096000" cy="1320800"/>
        </p:xfrm>
        <a:graphic>
          <a:graphicData uri="http://schemas.openxmlformats.org/drawingml/2006/table">
            <a:tbl>
              <a:tblPr/>
              <a:tblGrid>
                <a:gridCol w="6096000"/>
              </a:tblGrid>
              <a:tr h="0">
                <a:tc>
                  <a:txBody>
                    <a:bodyPr/>
                    <a:lstStyle/>
                    <a:p>
                      <a:pPr algn="l">
                        <a:lnSpc>
                          <a:spcPts val="1575"/>
                        </a:lnSpc>
                        <a:spcAft>
                          <a:spcPts val="750"/>
                        </a:spcAft>
                      </a:pPr>
                      <a:r>
                        <a:rPr lang="kk-KZ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Бағалау шкаласы.</a:t>
                      </a:r>
                      <a:r>
                        <a:rPr lang="kk-KZ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Ынтымақтастық-5 ұпай,Постер қорғауы-5 ұпай,Тапсырмалардың орындалуы-10 ұпай.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ts val="1575"/>
                        </a:lnSpc>
                        <a:spcAft>
                          <a:spcPts val="750"/>
                        </a:spcAft>
                      </a:pPr>
                      <a:r>
                        <a:rPr lang="kk-KZ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5-9 ұпай «3»,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ts val="1575"/>
                        </a:lnSpc>
                        <a:spcAft>
                          <a:spcPts val="750"/>
                        </a:spcAft>
                      </a:pPr>
                      <a:r>
                        <a:rPr lang="kk-KZ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10-15 ұпай «4»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ts val="1575"/>
                        </a:lnSpc>
                        <a:spcAft>
                          <a:spcPts val="750"/>
                        </a:spcAft>
                      </a:pPr>
                      <a:r>
                        <a:rPr lang="kk-KZ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16-20 ұпай «5»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858111456"/>
      </p:ext>
    </p:extLst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одержимое 2"/>
          <p:cNvGraphicFramePr>
            <a:graphicFrameLocks noGrp="1"/>
          </p:cNvGraphicFramePr>
          <p:nvPr>
            <p:ph/>
          </p:nvPr>
        </p:nvGraphicFramePr>
        <p:xfrm>
          <a:off x="1000100" y="1500174"/>
          <a:ext cx="6786611" cy="4927616"/>
        </p:xfrm>
        <a:graphic>
          <a:graphicData uri="http://schemas.openxmlformats.org/drawingml/2006/table">
            <a:tbl>
              <a:tblPr/>
              <a:tblGrid>
                <a:gridCol w="6786611"/>
              </a:tblGrid>
              <a:tr h="2463808">
                <a:tc>
                  <a:txBody>
                    <a:bodyPr/>
                    <a:lstStyle/>
                    <a:p>
                      <a:pPr algn="l">
                        <a:lnSpc>
                          <a:spcPts val="1575"/>
                        </a:lnSpc>
                        <a:spcAft>
                          <a:spcPts val="750"/>
                        </a:spcAft>
                      </a:pPr>
                      <a:r>
                        <a:rPr lang="kk-KZ" sz="2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Бағалау шкаласы.</a:t>
                      </a:r>
                      <a:r>
                        <a:rPr lang="kk-KZ" sz="2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Ынтымақтастық-5 ұпай</a:t>
                      </a:r>
                      <a:r>
                        <a:rPr lang="kk-KZ" sz="2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  <a:endParaRPr lang="en-US" sz="24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ts val="1575"/>
                        </a:lnSpc>
                        <a:spcAft>
                          <a:spcPts val="750"/>
                        </a:spcAft>
                      </a:pPr>
                      <a:r>
                        <a:rPr lang="kk-KZ" sz="2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Постер </a:t>
                      </a:r>
                      <a:r>
                        <a:rPr lang="kk-KZ" sz="2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қорғауы-5 ұпай</a:t>
                      </a:r>
                      <a:r>
                        <a:rPr lang="kk-KZ" sz="2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  <a:endParaRPr lang="en-US" sz="24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ts val="1575"/>
                        </a:lnSpc>
                        <a:spcAft>
                          <a:spcPts val="750"/>
                        </a:spcAft>
                      </a:pPr>
                      <a:r>
                        <a:rPr lang="kk-KZ" sz="2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Тапсырмалардың </a:t>
                      </a:r>
                      <a:r>
                        <a:rPr lang="kk-KZ" sz="2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орындалуы-10 ұпай.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ts val="1575"/>
                        </a:lnSpc>
                        <a:spcAft>
                          <a:spcPts val="750"/>
                        </a:spcAft>
                      </a:pPr>
                      <a:r>
                        <a:rPr lang="kk-KZ" sz="2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5-9 ұпай «3»,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ts val="1575"/>
                        </a:lnSpc>
                        <a:spcAft>
                          <a:spcPts val="750"/>
                        </a:spcAft>
                      </a:pPr>
                      <a:r>
                        <a:rPr lang="kk-KZ" sz="2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10-15 ұпай «4»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ts val="1575"/>
                        </a:lnSpc>
                        <a:spcAft>
                          <a:spcPts val="750"/>
                        </a:spcAft>
                      </a:pPr>
                      <a:r>
                        <a:rPr lang="kk-KZ" sz="2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16-20 ұпай «5»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63808">
                <a:tc>
                  <a:txBody>
                    <a:bodyPr/>
                    <a:lstStyle/>
                    <a:p>
                      <a:pPr algn="l">
                        <a:lnSpc>
                          <a:spcPts val="1575"/>
                        </a:lnSpc>
                        <a:spcAft>
                          <a:spcPts val="750"/>
                        </a:spcAft>
                      </a:pP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k-KZ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k-KZ"/>
          </a:p>
        </p:txBody>
      </p:sp>
      <p:pic>
        <p:nvPicPr>
          <p:cNvPr id="2050" name="Picture 2" descr="http://www.pedcolleg.kz/images/tarbie/kar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</p:pic>
    </p:spTree>
    <p:extLst>
      <p:ext uri="{BB962C8B-B14F-4D97-AF65-F5344CB8AC3E}">
        <p14:creationId xmlns="" xmlns:p14="http://schemas.microsoft.com/office/powerpoint/2010/main" val="20228582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648" y="476672"/>
            <a:ext cx="6400800" cy="1512168"/>
          </a:xfrm>
        </p:spPr>
        <p:txBody>
          <a:bodyPr>
            <a:noAutofit/>
          </a:bodyPr>
          <a:lstStyle/>
          <a:p>
            <a:pPr algn="ctr"/>
            <a:r>
              <a:rPr lang="kk-KZ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Сыныптағы психологиялық ахуал және оны ұйымдастыру</a:t>
            </a:r>
            <a:endParaRPr lang="kk-KZ" sz="4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 descr="http://massaget.kz/userdata/users/user_51306/1378880347.jpg">
            <a:hlinkClick r:id="rId2" action="ppaction://hlinkfile"/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8225" y="2780928"/>
            <a:ext cx="5472607" cy="324036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="" xmlns:p14="http://schemas.microsoft.com/office/powerpoint/2010/main" val="1633793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229600" cy="1111664"/>
          </a:xfrm>
        </p:spPr>
        <p:txBody>
          <a:bodyPr/>
          <a:lstStyle/>
          <a:p>
            <a:r>
              <a:rPr lang="kk-KZ" dirty="0" smtClean="0">
                <a:solidFill>
                  <a:srgbClr val="FF0000"/>
                </a:solidFill>
              </a:rPr>
              <a:t>Сабақтың тақырыбы:</a:t>
            </a:r>
            <a:endParaRPr lang="kk-KZ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 err="1" smtClean="0">
                <a:solidFill>
                  <a:srgbClr val="002060"/>
                </a:solidFill>
              </a:rPr>
              <a:t>Витаминдер</a:t>
            </a:r>
            <a:r>
              <a:rPr lang="ru-RU" sz="2400" dirty="0" smtClean="0">
                <a:solidFill>
                  <a:srgbClr val="002060"/>
                </a:solidFill>
              </a:rPr>
              <a:t> </a:t>
            </a:r>
            <a:r>
              <a:rPr lang="ru-RU" sz="2400" dirty="0" err="1" smtClean="0">
                <a:solidFill>
                  <a:srgbClr val="002060"/>
                </a:solidFill>
              </a:rPr>
              <a:t>және олардың маңызы.</a:t>
            </a:r>
            <a:endParaRPr lang="ru-RU" sz="2400" dirty="0" smtClean="0">
              <a:solidFill>
                <a:srgbClr val="002060"/>
              </a:solidFill>
            </a:endParaRPr>
          </a:p>
          <a:p>
            <a:r>
              <a:rPr lang="ru-RU" sz="2400" dirty="0" smtClean="0">
                <a:solidFill>
                  <a:srgbClr val="002060"/>
                </a:solidFill>
              </a:rPr>
              <a:t> </a:t>
            </a:r>
            <a:r>
              <a:rPr lang="ru-RU" sz="2400" dirty="0" err="1" smtClean="0">
                <a:solidFill>
                  <a:srgbClr val="002060"/>
                </a:solidFill>
              </a:rPr>
              <a:t>Майда</a:t>
            </a:r>
            <a:r>
              <a:rPr lang="ru-RU" sz="2400" dirty="0" smtClean="0">
                <a:solidFill>
                  <a:srgbClr val="002060"/>
                </a:solidFill>
              </a:rPr>
              <a:t> </a:t>
            </a:r>
            <a:r>
              <a:rPr lang="ru-RU" sz="2400" dirty="0" err="1" smtClean="0">
                <a:solidFill>
                  <a:srgbClr val="002060"/>
                </a:solidFill>
              </a:rPr>
              <a:t>және </a:t>
            </a:r>
            <a:r>
              <a:rPr lang="ru-RU" sz="2400" dirty="0" smtClean="0">
                <a:solidFill>
                  <a:srgbClr val="002060"/>
                </a:solidFill>
              </a:rPr>
              <a:t>суда </a:t>
            </a:r>
            <a:r>
              <a:rPr lang="ru-RU" sz="2400" dirty="0" err="1" smtClean="0">
                <a:solidFill>
                  <a:srgbClr val="002060"/>
                </a:solidFill>
              </a:rPr>
              <a:t>еритін</a:t>
            </a:r>
            <a:r>
              <a:rPr lang="ru-RU" sz="2400" dirty="0" smtClean="0">
                <a:solidFill>
                  <a:srgbClr val="002060"/>
                </a:solidFill>
              </a:rPr>
              <a:t> </a:t>
            </a:r>
            <a:r>
              <a:rPr lang="ru-RU" sz="2400" dirty="0" err="1" smtClean="0">
                <a:solidFill>
                  <a:srgbClr val="002060"/>
                </a:solidFill>
              </a:rPr>
              <a:t>витаминдер</a:t>
            </a:r>
            <a:r>
              <a:rPr lang="ru-RU" sz="2400" dirty="0" smtClean="0">
                <a:solidFill>
                  <a:srgbClr val="002060"/>
                </a:solidFill>
              </a:rPr>
              <a:t>. </a:t>
            </a:r>
            <a:r>
              <a:rPr lang="ru-RU" sz="2400" dirty="0" err="1" smtClean="0">
                <a:solidFill>
                  <a:srgbClr val="002060"/>
                </a:solidFill>
              </a:rPr>
              <a:t>Авитаминоздар</a:t>
            </a:r>
            <a:r>
              <a:rPr lang="ru-RU" sz="2400" dirty="0" smtClean="0">
                <a:solidFill>
                  <a:srgbClr val="002060"/>
                </a:solidFill>
              </a:rPr>
              <a:t>: </a:t>
            </a:r>
            <a:r>
              <a:rPr lang="ru-RU" sz="2400" dirty="0" err="1" smtClean="0">
                <a:solidFill>
                  <a:srgbClr val="002060"/>
                </a:solidFill>
              </a:rPr>
              <a:t>ақшам соқыр, </a:t>
            </a:r>
            <a:r>
              <a:rPr lang="ru-RU" sz="2400" dirty="0" smtClean="0">
                <a:solidFill>
                  <a:srgbClr val="002060"/>
                </a:solidFill>
              </a:rPr>
              <a:t>бери-бери, </a:t>
            </a:r>
            <a:r>
              <a:rPr lang="ru-RU" sz="2400" dirty="0" err="1" smtClean="0">
                <a:solidFill>
                  <a:srgbClr val="002060"/>
                </a:solidFill>
              </a:rPr>
              <a:t>қырқұлақ  және мешел</a:t>
            </a:r>
            <a:r>
              <a:rPr lang="ru-RU" sz="2400" dirty="0" smtClean="0">
                <a:solidFill>
                  <a:srgbClr val="002060"/>
                </a:solidFill>
              </a:rPr>
              <a:t> </a:t>
            </a:r>
            <a:r>
              <a:rPr lang="ru-RU" sz="2400" dirty="0" err="1" smtClean="0">
                <a:solidFill>
                  <a:srgbClr val="002060"/>
                </a:solidFill>
              </a:rPr>
              <a:t>аурулары</a:t>
            </a:r>
            <a:r>
              <a:rPr lang="ru-RU" sz="2400" dirty="0" smtClean="0">
                <a:solidFill>
                  <a:srgbClr val="002060"/>
                </a:solidFill>
              </a:rPr>
              <a:t>.</a:t>
            </a:r>
            <a:endParaRPr lang="ru-RU" sz="2400" dirty="0" smtClean="0">
              <a:solidFill>
                <a:srgbClr val="002060"/>
              </a:solidFill>
            </a:endParaRPr>
          </a:p>
          <a:p>
            <a:r>
              <a:rPr lang="ru-RU" sz="2400" dirty="0" smtClean="0">
                <a:solidFill>
                  <a:srgbClr val="002060"/>
                </a:solidFill>
              </a:rPr>
              <a:t> </a:t>
            </a:r>
            <a:r>
              <a:rPr lang="ru-RU" sz="2400" dirty="0" err="1" smtClean="0">
                <a:solidFill>
                  <a:srgbClr val="002060"/>
                </a:solidFill>
              </a:rPr>
              <a:t>Гиповитаминоздар</a:t>
            </a:r>
            <a:r>
              <a:rPr lang="ru-RU" sz="2400" dirty="0" smtClean="0">
                <a:solidFill>
                  <a:srgbClr val="002060"/>
                </a:solidFill>
              </a:rPr>
              <a:t>. </a:t>
            </a:r>
            <a:r>
              <a:rPr lang="ru-RU" sz="2400" dirty="0" err="1" smtClean="0">
                <a:solidFill>
                  <a:srgbClr val="002060"/>
                </a:solidFill>
              </a:rPr>
              <a:t>Гипервитаминоздар</a:t>
            </a:r>
            <a:r>
              <a:rPr lang="ru-RU" sz="2400" dirty="0" smtClean="0">
                <a:solidFill>
                  <a:srgbClr val="002060"/>
                </a:solidFill>
              </a:rPr>
              <a:t> </a:t>
            </a:r>
            <a:r>
              <a:rPr lang="ru-RU" sz="2400" dirty="0" err="1" smtClean="0">
                <a:solidFill>
                  <a:srgbClr val="002060"/>
                </a:solidFill>
              </a:rPr>
              <a:t>Тағам құрамындағы витаминдерді</a:t>
            </a:r>
            <a:r>
              <a:rPr lang="ru-RU" sz="2400" dirty="0" smtClean="0">
                <a:solidFill>
                  <a:srgbClr val="002060"/>
                </a:solidFill>
              </a:rPr>
              <a:t> </a:t>
            </a:r>
            <a:r>
              <a:rPr lang="ru-RU" sz="2400" dirty="0" err="1" smtClean="0">
                <a:solidFill>
                  <a:srgbClr val="002060"/>
                </a:solidFill>
              </a:rPr>
              <a:t>сақтау.</a:t>
            </a:r>
            <a:endParaRPr lang="kk-KZ" sz="2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75367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89E38-23DC-450A-816D-05E76A63FD87}" type="slidenum">
              <a:rPr lang="ru-RU" smtClean="0"/>
              <a:pPr/>
              <a:t>5</a:t>
            </a:fld>
            <a:endParaRPr lang="ru-RU"/>
          </a:p>
        </p:txBody>
      </p:sp>
      <p:sp>
        <p:nvSpPr>
          <p:cNvPr id="280579" name="AutoShape 3"/>
          <p:cNvSpPr>
            <a:spLocks noGrp="1" noChangeArrowheads="1"/>
          </p:cNvSpPr>
          <p:nvPr>
            <p:ph type="title"/>
          </p:nvPr>
        </p:nvSpPr>
        <p:spPr>
          <a:xfrm>
            <a:off x="1428728" y="571480"/>
            <a:ext cx="6483347" cy="571504"/>
          </a:xfrm>
          <a:prstGeom prst="downArrowCallout">
            <a:avLst>
              <a:gd name="adj1" fmla="val 110338"/>
              <a:gd name="adj2" fmla="val 149931"/>
              <a:gd name="adj3" fmla="val 33333"/>
              <a:gd name="adj4" fmla="val 66667"/>
            </a:avLst>
          </a:prstGeom>
          <a:solidFill>
            <a:schemeClr val="accent1">
              <a:lumMod val="20000"/>
              <a:lumOff val="80000"/>
            </a:schemeClr>
          </a:solidFill>
          <a:ln w="57150" cmpd="thickThin">
            <a:solidFill>
              <a:srgbClr val="FFC000"/>
            </a:solidFill>
          </a:ln>
          <a:extLst/>
        </p:spPr>
        <p:txBody>
          <a:bodyPr lIns="91440" rIns="91440" bIns="45720" anchor="ctr">
            <a:noAutofit/>
          </a:bodyPr>
          <a:lstStyle/>
          <a:p>
            <a:pPr marL="952500" indent="-952500" algn="ctr">
              <a:defRPr/>
            </a:pPr>
            <a:r>
              <a:rPr lang="kk-KZ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Сабақтың мақсаты:</a:t>
            </a:r>
            <a:endParaRPr lang="ru-RU" sz="28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199" name="Text Box 11"/>
          <p:cNvSpPr txBox="1">
            <a:spLocks noChangeArrowheads="1"/>
          </p:cNvSpPr>
          <p:nvPr/>
        </p:nvSpPr>
        <p:spPr bwMode="auto">
          <a:xfrm>
            <a:off x="214282" y="1142984"/>
            <a:ext cx="8643998" cy="3416320"/>
          </a:xfrm>
          <a:prstGeom prst="rect">
            <a:avLst/>
          </a:prstGeom>
          <a:noFill/>
          <a:ln w="38100">
            <a:solidFill>
              <a:srgbClr val="FFC000"/>
            </a:solidFill>
            <a:prstDash val="sysDot"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Витаминдердің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маңызы және тамақта  витаминдердің  сақталуы, витаминдерді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дұрыс  пайдалану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туралы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оқушылардың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білімін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қалыптастыру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 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тамақтың құрамындағы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витаминдер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организмнің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дұрыс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қалыптасуына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   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организмнің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әр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түрлі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ауруларға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қарсы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тұруын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арттыратынын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оқушыларға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айта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отырып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ой -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өрісін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 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дамыту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kk-KZ" sz="2000" dirty="0">
                <a:latin typeface="Times New Roman" pitchFamily="18" charset="0"/>
                <a:cs typeface="Times New Roman" pitchFamily="18" charset="0"/>
              </a:rPr>
              <a:t> о</a:t>
            </a:r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қушылардың витаминдер </a:t>
            </a:r>
            <a:r>
              <a:rPr lang="kk-KZ" sz="2000" dirty="0">
                <a:latin typeface="Times New Roman" pitchFamily="18" charset="0"/>
                <a:cs typeface="Times New Roman" pitchFamily="18" charset="0"/>
              </a:rPr>
              <a:t>туралы білімдерін тереңдете отырып, </a:t>
            </a:r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оқу </a:t>
            </a:r>
            <a:r>
              <a:rPr lang="kk-KZ" sz="2000" dirty="0">
                <a:latin typeface="Times New Roman" pitchFamily="18" charset="0"/>
                <a:cs typeface="Times New Roman" pitchFamily="18" charset="0"/>
              </a:rPr>
              <a:t>мен </a:t>
            </a:r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жазу </a:t>
            </a:r>
            <a:r>
              <a:rPr lang="kk-KZ" sz="2000" dirty="0">
                <a:latin typeface="Times New Roman" pitchFamily="18" charset="0"/>
                <a:cs typeface="Times New Roman" pitchFamily="18" charset="0"/>
              </a:rPr>
              <a:t>арқылы Сыни Тұрғысынан Ойлауды Дамыту жобасын қолдана отырып, оқушының өз бетінше ізденуін , зерттеуін қалыптастыру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 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    </a:t>
            </a:r>
          </a:p>
          <a:p>
            <a:pPr indent="266700"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905234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805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805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8057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80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057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28662" y="1928802"/>
            <a:ext cx="7408333" cy="4197361"/>
          </a:xfrm>
        </p:spPr>
        <p:txBody>
          <a:bodyPr/>
          <a:lstStyle/>
          <a:p>
            <a:pPr marL="0" indent="0">
              <a:lnSpc>
                <a:spcPts val="1575"/>
              </a:lnSpc>
              <a:spcAft>
                <a:spcPts val="750"/>
              </a:spcAft>
              <a:buNone/>
            </a:pPr>
            <a:r>
              <a:rPr lang="ru-RU" sz="4000" b="1" dirty="0" err="1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Үйренеді</a:t>
            </a:r>
            <a:r>
              <a:rPr lang="ru-RU" sz="4000" b="1" dirty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:</a:t>
            </a:r>
            <a:endParaRPr lang="ru-RU" sz="4000" dirty="0">
              <a:solidFill>
                <a:schemeClr val="tx1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291465">
              <a:lnSpc>
                <a:spcPts val="1575"/>
              </a:lnSpc>
              <a:spcAft>
                <a:spcPts val="750"/>
              </a:spcAft>
              <a:buNone/>
            </a:pPr>
            <a:r>
              <a:rPr lang="ru-RU" sz="4000" dirty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     </a:t>
            </a:r>
            <a:endParaRPr lang="ru-RU" sz="4000" dirty="0" smtClean="0">
              <a:solidFill>
                <a:schemeClr val="tx1"/>
              </a:solidFill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marL="291465">
              <a:lnSpc>
                <a:spcPts val="1575"/>
              </a:lnSpc>
              <a:spcAft>
                <a:spcPts val="750"/>
              </a:spcAft>
            </a:pPr>
            <a:r>
              <a:rPr lang="ru-RU" sz="4000" dirty="0" smtClean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-</a:t>
            </a:r>
            <a:r>
              <a:rPr lang="ru-RU" sz="4000" dirty="0" err="1" smtClean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бірлескен</a:t>
            </a:r>
            <a:r>
              <a:rPr lang="ru-RU" sz="4000" dirty="0" smtClean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ru-RU" sz="4000" dirty="0" err="1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жұмысқа</a:t>
            </a:r>
            <a:r>
              <a:rPr lang="ru-RU" sz="4000" dirty="0" err="1" smtClean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;</a:t>
            </a:r>
            <a:endParaRPr lang="ru-RU" sz="4000" dirty="0" smtClean="0">
              <a:solidFill>
                <a:schemeClr val="tx1"/>
              </a:solidFill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marL="291465">
              <a:lnSpc>
                <a:spcPts val="1575"/>
              </a:lnSpc>
              <a:spcAft>
                <a:spcPts val="750"/>
              </a:spcAft>
            </a:pPr>
            <a:endParaRPr lang="ru-RU" sz="4000" dirty="0">
              <a:solidFill>
                <a:schemeClr val="tx1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291465">
              <a:lnSpc>
                <a:spcPts val="1575"/>
              </a:lnSpc>
              <a:spcAft>
                <a:spcPts val="750"/>
              </a:spcAft>
            </a:pPr>
            <a:r>
              <a:rPr lang="ru-RU" sz="4000" dirty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 -</a:t>
            </a:r>
            <a:r>
              <a:rPr lang="ru-RU" sz="4000" dirty="0" smtClean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топ </a:t>
            </a:r>
            <a:r>
              <a:rPr lang="ru-RU" sz="4000" dirty="0" err="1" smtClean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арасындағы</a:t>
            </a:r>
            <a:r>
              <a:rPr lang="ru-RU" sz="4000" dirty="0" smtClean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</a:p>
          <a:p>
            <a:pPr marL="291465">
              <a:lnSpc>
                <a:spcPts val="1575"/>
              </a:lnSpc>
              <a:spcAft>
                <a:spcPts val="750"/>
              </a:spcAft>
              <a:buNone/>
            </a:pPr>
            <a:r>
              <a:rPr lang="ru-RU" sz="4000" dirty="0" smtClean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    </a:t>
            </a:r>
            <a:r>
              <a:rPr lang="ru-RU" sz="4000" dirty="0" err="1" smtClean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ынтымақтастыққа</a:t>
            </a:r>
            <a:endParaRPr lang="ru-RU" sz="4000" dirty="0" smtClean="0">
              <a:solidFill>
                <a:schemeClr val="tx1"/>
              </a:solidFill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marL="291465">
              <a:lnSpc>
                <a:spcPts val="1575"/>
              </a:lnSpc>
              <a:spcAft>
                <a:spcPts val="750"/>
              </a:spcAft>
            </a:pPr>
            <a:endParaRPr lang="ru-RU" sz="4000" dirty="0">
              <a:solidFill>
                <a:schemeClr val="tx1"/>
              </a:solidFill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marL="291465">
              <a:lnSpc>
                <a:spcPts val="1575"/>
              </a:lnSpc>
              <a:spcAft>
                <a:spcPts val="750"/>
              </a:spcAft>
            </a:pPr>
            <a:r>
              <a:rPr lang="kk-KZ" sz="4000" dirty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- </a:t>
            </a:r>
            <a:r>
              <a:rPr lang="kk-KZ" sz="4000" dirty="0" smtClean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ұжымдық </a:t>
            </a:r>
            <a:r>
              <a:rPr lang="kk-KZ" sz="4000" dirty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жауапкершілікке</a:t>
            </a:r>
            <a:endParaRPr lang="ru-RU" sz="4000" dirty="0">
              <a:solidFill>
                <a:schemeClr val="tx1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0" indent="0">
              <a:buNone/>
            </a:pPr>
            <a:r>
              <a:rPr lang="kk-KZ" dirty="0" smtClean="0"/>
              <a:t>  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692696"/>
            <a:ext cx="8229600" cy="736040"/>
          </a:xfrm>
        </p:spPr>
        <p:txBody>
          <a:bodyPr>
            <a:normAutofit fontScale="90000"/>
          </a:bodyPr>
          <a:lstStyle/>
          <a:p>
            <a:r>
              <a:rPr lang="kk-KZ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Күтілетін нәтиже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009650" y="3273525"/>
            <a:ext cx="372218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·  </a:t>
            </a:r>
            <a:r>
              <a:rPr kumimoji="0" lang="ru-RU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53854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>
            <a:hlinkClick r:id="rId2" action="ppaction://hlinkpres?slideindex=1&amp;slidetitle="/>
          </p:cNvPr>
          <p:cNvSpPr/>
          <p:nvPr/>
        </p:nvSpPr>
        <p:spPr>
          <a:xfrm>
            <a:off x="395536" y="1988840"/>
            <a:ext cx="7254552" cy="24519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1575"/>
              </a:lnSpc>
              <a:spcAft>
                <a:spcPts val="750"/>
              </a:spcAft>
            </a:pPr>
            <a:r>
              <a:rPr lang="kk-KZ" sz="44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kk-KZ" sz="44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  <a:hlinkClick r:id="rId3" action="ppaction://hlinkfile"/>
              </a:rPr>
              <a:t>Ой</a:t>
            </a:r>
            <a:r>
              <a:rPr lang="kk-KZ" sz="44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44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  <a:hlinkClick r:id="rId4" action="ppaction://hlinkpres?slideindex=1&amp;slidetitle="/>
              </a:rPr>
              <a:t>қозғау</a:t>
            </a:r>
            <a:r>
              <a:rPr lang="kk-KZ" sz="44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» стратегиясы</a:t>
            </a:r>
          </a:p>
          <a:p>
            <a:pPr algn="ctr">
              <a:lnSpc>
                <a:spcPts val="1575"/>
              </a:lnSpc>
              <a:spcAft>
                <a:spcPts val="750"/>
              </a:spcAft>
            </a:pPr>
            <a:endParaRPr lang="kk-KZ" sz="4400" b="1" dirty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ts val="1575"/>
              </a:lnSpc>
              <a:spcAft>
                <a:spcPts val="750"/>
              </a:spcAft>
            </a:pPr>
            <a:endParaRPr lang="ru-RU" sz="3600" b="1" dirty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ts val="1575"/>
              </a:lnSpc>
              <a:spcAft>
                <a:spcPts val="750"/>
              </a:spcAft>
            </a:pPr>
            <a:r>
              <a:rPr lang="kk-KZ" sz="4800" dirty="0">
                <a:latin typeface="Times New Roman" pitchFamily="18" charset="0"/>
                <a:cs typeface="Times New Roman" pitchFamily="18" charset="0"/>
              </a:rPr>
              <a:t>Бейнекөрсетілім </a:t>
            </a:r>
            <a:r>
              <a:rPr lang="kk-KZ" sz="4800" dirty="0" smtClean="0">
                <a:latin typeface="Times New Roman" pitchFamily="18" charset="0"/>
                <a:cs typeface="Times New Roman" pitchFamily="18" charset="0"/>
              </a:rPr>
              <a:t>бойынша </a:t>
            </a:r>
          </a:p>
          <a:p>
            <a:pPr algn="ctr">
              <a:lnSpc>
                <a:spcPts val="1575"/>
              </a:lnSpc>
              <a:spcAft>
                <a:spcPts val="750"/>
              </a:spcAft>
            </a:pPr>
            <a:endParaRPr lang="kk-KZ" sz="4800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ts val="1575"/>
              </a:lnSpc>
              <a:spcAft>
                <a:spcPts val="750"/>
              </a:spcAft>
            </a:pPr>
            <a:r>
              <a:rPr lang="kk-KZ" sz="4800" dirty="0" smtClean="0">
                <a:latin typeface="Times New Roman" pitchFamily="18" charset="0"/>
                <a:cs typeface="Times New Roman" pitchFamily="18" charset="0"/>
              </a:rPr>
              <a:t>тыңдалым,дәрумен</a:t>
            </a:r>
          </a:p>
          <a:p>
            <a:pPr algn="ctr">
              <a:lnSpc>
                <a:spcPts val="1575"/>
              </a:lnSpc>
              <a:spcAft>
                <a:spcPts val="750"/>
              </a:spcAft>
            </a:pPr>
            <a:endParaRPr lang="kk-KZ" sz="4800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ts val="1575"/>
              </a:lnSpc>
              <a:spcAft>
                <a:spcPts val="750"/>
              </a:spcAft>
            </a:pPr>
            <a:r>
              <a:rPr lang="kk-KZ" sz="4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4800" dirty="0">
                <a:latin typeface="Times New Roman" pitchFamily="18" charset="0"/>
                <a:cs typeface="Times New Roman" pitchFamily="18" charset="0"/>
              </a:rPr>
              <a:t>тақырыбын ашу</a:t>
            </a:r>
            <a:endParaRPr lang="ru-RU" sz="4000" dirty="0">
              <a:latin typeface="Times New Roman" pitchFamily="18" charset="0"/>
              <a:ea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73783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8" name="Picture 4" descr="43"/>
          <p:cNvPicPr>
            <a:picLocks noGrp="1" noChangeAspect="1" noChangeArrowheads="1"/>
          </p:cNvPicPr>
          <p:nvPr>
            <p:ph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0"/>
            <a:ext cx="9144000" cy="6848475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4024777698"/>
              </p:ext>
            </p:extLst>
          </p:nvPr>
        </p:nvGraphicFramePr>
        <p:xfrm>
          <a:off x="1009650" y="1484784"/>
          <a:ext cx="7124700" cy="3816424"/>
        </p:xfrm>
        <a:graphic>
          <a:graphicData uri="http://schemas.openxmlformats.org/drawingml/2006/table">
            <a:tbl>
              <a:tblPr/>
              <a:tblGrid>
                <a:gridCol w="7124700"/>
              </a:tblGrid>
              <a:tr h="3816424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ts val="1575"/>
                        </a:lnSpc>
                        <a:spcAft>
                          <a:spcPts val="750"/>
                        </a:spcAft>
                        <a:buFont typeface="inherit"/>
                        <a:buNone/>
                      </a:pPr>
                      <a:r>
                        <a:rPr lang="kk-KZ" sz="4800" b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«Түртіп алу</a:t>
                      </a:r>
                      <a:r>
                        <a:rPr lang="kk-KZ" sz="4800" b="1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»</a:t>
                      </a:r>
                    </a:p>
                    <a:p>
                      <a:pPr marL="0" lvl="0" indent="0" algn="ctr">
                        <a:lnSpc>
                          <a:spcPts val="1575"/>
                        </a:lnSpc>
                        <a:spcAft>
                          <a:spcPts val="750"/>
                        </a:spcAft>
                        <a:buFont typeface="inherit"/>
                        <a:buNone/>
                      </a:pPr>
                      <a:endParaRPr lang="kk-KZ" sz="4800" b="1" dirty="0" smtClean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lvl="0" indent="0" algn="ctr">
                        <a:lnSpc>
                          <a:spcPts val="1575"/>
                        </a:lnSpc>
                        <a:spcAft>
                          <a:spcPts val="750"/>
                        </a:spcAft>
                        <a:buFont typeface="inherit"/>
                        <a:buNone/>
                      </a:pPr>
                      <a:r>
                        <a:rPr lang="kk-KZ" sz="4800" b="1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стратегиясы</a:t>
                      </a:r>
                    </a:p>
                    <a:p>
                      <a:pPr marL="0" lvl="0" indent="0" algn="ctr">
                        <a:lnSpc>
                          <a:spcPts val="1575"/>
                        </a:lnSpc>
                        <a:spcAft>
                          <a:spcPts val="750"/>
                        </a:spcAft>
                        <a:buFont typeface="inherit"/>
                        <a:buNone/>
                      </a:pPr>
                      <a:endParaRPr lang="kk-KZ" sz="4000" b="1" dirty="0" smtClean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lvl="0" indent="0" algn="ctr">
                        <a:lnSpc>
                          <a:spcPts val="1575"/>
                        </a:lnSpc>
                        <a:spcAft>
                          <a:spcPts val="750"/>
                        </a:spcAft>
                        <a:buFont typeface="inherit"/>
                        <a:buNone/>
                      </a:pPr>
                      <a:endParaRPr lang="kk-KZ" sz="4000" b="1" dirty="0" smtClean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lvl="0" indent="0" algn="ctr">
                        <a:lnSpc>
                          <a:spcPts val="1575"/>
                        </a:lnSpc>
                        <a:spcAft>
                          <a:spcPts val="750"/>
                        </a:spcAft>
                        <a:buFont typeface="inherit"/>
                        <a:buNone/>
                      </a:pPr>
                      <a:endParaRPr lang="kk-KZ" sz="4000" b="1" dirty="0" smtClean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lvl="0" indent="0" algn="ctr">
                        <a:lnSpc>
                          <a:spcPts val="1575"/>
                        </a:lnSpc>
                        <a:spcAft>
                          <a:spcPts val="750"/>
                        </a:spcAft>
                        <a:buFont typeface="inherit"/>
                        <a:buNone/>
                      </a:pPr>
                      <a:endParaRPr lang="kk-KZ" sz="4000" b="1" dirty="0" smtClean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lvl="0" indent="0" algn="ctr">
                        <a:lnSpc>
                          <a:spcPts val="1575"/>
                        </a:lnSpc>
                        <a:spcAft>
                          <a:spcPts val="750"/>
                        </a:spcAft>
                        <a:buFont typeface="inherit"/>
                        <a:buNone/>
                      </a:pPr>
                      <a:r>
                        <a:rPr lang="kk-KZ" sz="4000" b="1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Терминдердің</a:t>
                      </a:r>
                      <a:r>
                        <a:rPr lang="kk-KZ" sz="4000" b="1" baseline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ағылшынша</a:t>
                      </a:r>
                    </a:p>
                    <a:p>
                      <a:pPr marL="0" lvl="0" indent="0" algn="ctr">
                        <a:lnSpc>
                          <a:spcPts val="1575"/>
                        </a:lnSpc>
                        <a:spcAft>
                          <a:spcPts val="750"/>
                        </a:spcAft>
                        <a:buFont typeface="inherit"/>
                        <a:buNone/>
                      </a:pPr>
                      <a:endParaRPr lang="kk-KZ" sz="4000" b="1" baseline="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0" lvl="0" indent="0" algn="ctr">
                        <a:lnSpc>
                          <a:spcPts val="1575"/>
                        </a:lnSpc>
                        <a:spcAft>
                          <a:spcPts val="750"/>
                        </a:spcAft>
                        <a:buFont typeface="inherit"/>
                        <a:buNone/>
                      </a:pPr>
                      <a:r>
                        <a:rPr lang="kk-KZ" sz="4000" b="1" baseline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мағынасын түртіп алу</a:t>
                      </a:r>
                      <a:endParaRPr lang="ru-RU" sz="4000" b="1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8575" marR="2857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085553923"/>
      </p:ext>
    </p:extLst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007688037"/>
              </p:ext>
            </p:extLst>
          </p:nvPr>
        </p:nvGraphicFramePr>
        <p:xfrm>
          <a:off x="1117600" y="1196752"/>
          <a:ext cx="2806328" cy="4181317"/>
        </p:xfrm>
        <a:graphic>
          <a:graphicData uri="http://schemas.openxmlformats.org/drawingml/2006/table">
            <a:tbl>
              <a:tblPr/>
              <a:tblGrid>
                <a:gridCol w="2806328"/>
              </a:tblGrid>
              <a:tr h="4181317">
                <a:tc>
                  <a:txBody>
                    <a:bodyPr/>
                    <a:lstStyle/>
                    <a:p>
                      <a:pPr marL="457200" algn="l">
                        <a:lnSpc>
                          <a:spcPts val="1575"/>
                        </a:lnSpc>
                        <a:spcAft>
                          <a:spcPts val="750"/>
                        </a:spcAft>
                      </a:pPr>
                      <a:r>
                        <a:rPr lang="kk-KZ" sz="20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Авитаминоз   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457200" algn="l">
                        <a:lnSpc>
                          <a:spcPts val="1575"/>
                        </a:lnSpc>
                        <a:spcAft>
                          <a:spcPts val="750"/>
                        </a:spcAft>
                      </a:pPr>
                      <a:r>
                        <a:rPr lang="kk-KZ" sz="20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гипервитаминоз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457200" algn="l">
                        <a:lnSpc>
                          <a:spcPts val="1575"/>
                        </a:lnSpc>
                        <a:spcAft>
                          <a:spcPts val="750"/>
                        </a:spcAft>
                      </a:pPr>
                      <a:r>
                        <a:rPr lang="kk-KZ" sz="20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ретиналь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457200" algn="l">
                        <a:lnSpc>
                          <a:spcPts val="1575"/>
                        </a:lnSpc>
                        <a:spcAft>
                          <a:spcPts val="750"/>
                        </a:spcAft>
                      </a:pPr>
                      <a:r>
                        <a:rPr lang="kk-KZ" sz="20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тиамин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457200" algn="l">
                        <a:lnSpc>
                          <a:spcPts val="1575"/>
                        </a:lnSpc>
                        <a:spcAft>
                          <a:spcPts val="750"/>
                        </a:spcAft>
                      </a:pPr>
                      <a:r>
                        <a:rPr lang="kk-KZ" sz="20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аскорбиновая кислота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457200" algn="l">
                        <a:lnSpc>
                          <a:spcPts val="1575"/>
                        </a:lnSpc>
                        <a:spcAft>
                          <a:spcPts val="750"/>
                        </a:spcAft>
                      </a:pPr>
                      <a:r>
                        <a:rPr lang="kk-KZ" sz="20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рибофлавин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457200" algn="l">
                        <a:lnSpc>
                          <a:spcPts val="1575"/>
                        </a:lnSpc>
                        <a:spcAft>
                          <a:spcPts val="750"/>
                        </a:spcAft>
                      </a:pPr>
                      <a:r>
                        <a:rPr lang="kk-KZ" sz="20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пантотеновая </a:t>
                      </a:r>
                      <a:r>
                        <a:rPr lang="kk-KZ" sz="20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кислота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457200" algn="l">
                        <a:lnSpc>
                          <a:spcPts val="1575"/>
                        </a:lnSpc>
                        <a:spcAft>
                          <a:spcPts val="750"/>
                        </a:spcAft>
                      </a:pPr>
                      <a:r>
                        <a:rPr lang="kk-KZ" sz="20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фолиевая </a:t>
                      </a:r>
                      <a:r>
                        <a:rPr lang="kk-KZ" sz="20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кислота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457200" algn="l">
                        <a:lnSpc>
                          <a:spcPts val="1575"/>
                        </a:lnSpc>
                        <a:spcAft>
                          <a:spcPts val="750"/>
                        </a:spcAft>
                      </a:pPr>
                      <a:r>
                        <a:rPr lang="kk-KZ" sz="20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цианкобаламин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457200" algn="l">
                        <a:lnSpc>
                          <a:spcPts val="1575"/>
                        </a:lnSpc>
                        <a:spcAft>
                          <a:spcPts val="750"/>
                        </a:spcAft>
                      </a:pPr>
                      <a:r>
                        <a:rPr lang="kk-KZ" sz="20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никотиновая кислота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457200" algn="l">
                        <a:lnSpc>
                          <a:spcPts val="1575"/>
                        </a:lnSpc>
                        <a:spcAft>
                          <a:spcPts val="750"/>
                        </a:spcAft>
                      </a:pPr>
                      <a:r>
                        <a:rPr lang="kk-KZ" sz="20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кальциферолы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457200" algn="l">
                        <a:lnSpc>
                          <a:spcPts val="1575"/>
                        </a:lnSpc>
                        <a:spcAft>
                          <a:spcPts val="750"/>
                        </a:spcAft>
                      </a:pPr>
                      <a:r>
                        <a:rPr lang="kk-KZ" sz="20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биотин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8575" marR="2857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474550616"/>
              </p:ext>
            </p:extLst>
          </p:nvPr>
        </p:nvGraphicFramePr>
        <p:xfrm>
          <a:off x="5004048" y="1124744"/>
          <a:ext cx="3058294" cy="4248472"/>
        </p:xfrm>
        <a:graphic>
          <a:graphicData uri="http://schemas.openxmlformats.org/drawingml/2006/table">
            <a:tbl>
              <a:tblPr/>
              <a:tblGrid>
                <a:gridCol w="3058294"/>
              </a:tblGrid>
              <a:tr h="424847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2000" dirty="0">
                          <a:solidFill>
                            <a:srgbClr val="21212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beriberi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2000" dirty="0" err="1">
                          <a:solidFill>
                            <a:srgbClr val="21212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hypervitaminosis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2000" dirty="0">
                          <a:solidFill>
                            <a:srgbClr val="21212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retinal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2000" dirty="0">
                          <a:solidFill>
                            <a:srgbClr val="21212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thiamin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2000" dirty="0">
                          <a:solidFill>
                            <a:srgbClr val="21212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ascorbic acid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2000" dirty="0">
                          <a:solidFill>
                            <a:srgbClr val="21212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riboflavin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2000" dirty="0">
                          <a:solidFill>
                            <a:srgbClr val="21212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pantothenic acid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2000" dirty="0">
                          <a:solidFill>
                            <a:srgbClr val="21212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folic acid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2000" dirty="0">
                          <a:solidFill>
                            <a:srgbClr val="21212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r>
                        <a:rPr lang="en-US" sz="2000" dirty="0" err="1">
                          <a:solidFill>
                            <a:srgbClr val="21212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tsiankobalomin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ru-RU" sz="2000" dirty="0" err="1">
                          <a:solidFill>
                            <a:srgbClr val="21212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nicotinic</a:t>
                      </a:r>
                      <a:r>
                        <a:rPr lang="ru-RU" sz="2000" dirty="0">
                          <a:solidFill>
                            <a:srgbClr val="21212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2000" dirty="0" err="1">
                          <a:solidFill>
                            <a:srgbClr val="21212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acid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ru-RU" sz="2000" dirty="0" err="1">
                          <a:solidFill>
                            <a:srgbClr val="21212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calciferol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ru-RU" sz="2000" dirty="0" err="1">
                          <a:solidFill>
                            <a:srgbClr val="21212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biotin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8575" marR="2857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768849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tumn">
  <a:themeElements>
    <a:clrScheme name="Главная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Autumn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tum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100000"/>
                <a:hueMod val="108000"/>
                <a:satMod val="130000"/>
                <a:lumMod val="108000"/>
              </a:schemeClr>
            </a:gs>
            <a:gs pos="92000">
              <a:schemeClr val="phClr">
                <a:shade val="88000"/>
                <a:hueMod val="96000"/>
                <a:satMod val="120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hade val="100000"/>
                <a:hueMod val="100000"/>
                <a:satMod val="130000"/>
                <a:lumMod val="112000"/>
              </a:schemeClr>
            </a:gs>
            <a:gs pos="100000">
              <a:schemeClr val="phClr">
                <a:shade val="84000"/>
                <a:hueMod val="96000"/>
                <a:satMod val="120000"/>
                <a:lumMod val="80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Decatur">
  <a:themeElements>
    <a:clrScheme name="Decatur">
      <a:dk1>
        <a:sysClr val="windowText" lastClr="000000"/>
      </a:dk1>
      <a:lt1>
        <a:sysClr val="window" lastClr="FFFFFF"/>
      </a:lt1>
      <a:dk2>
        <a:srgbClr val="55554A"/>
      </a:dk2>
      <a:lt2>
        <a:srgbClr val="D7DAE1"/>
      </a:lt2>
      <a:accent1>
        <a:srgbClr val="F4680B"/>
      </a:accent1>
      <a:accent2>
        <a:srgbClr val="ABB19F"/>
      </a:accent2>
      <a:accent3>
        <a:srgbClr val="948774"/>
      </a:accent3>
      <a:accent4>
        <a:srgbClr val="7EB8E7"/>
      </a:accent4>
      <a:accent5>
        <a:srgbClr val="E3B651"/>
      </a:accent5>
      <a:accent6>
        <a:srgbClr val="96756C"/>
      </a:accent6>
      <a:hlink>
        <a:srgbClr val="66AACD"/>
      </a:hlink>
      <a:folHlink>
        <a:srgbClr val="809DB3"/>
      </a:folHlink>
    </a:clrScheme>
    <a:fontScheme name="Decatur">
      <a:majorFont>
        <a:latin typeface="Bodoni MT Condensed"/>
        <a:ea typeface=""/>
        <a:cs typeface=""/>
        <a:font script="Grek" typeface="Times New Roman"/>
        <a:font script="Cyrl" typeface="Times New Roman"/>
        <a:font script="Jpan" typeface="HG明朝E"/>
        <a:font script="Hang" typeface="HY목각파임B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catur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  <a:satMod val="110000"/>
              </a:schemeClr>
            </a:gs>
            <a:gs pos="47500">
              <a:schemeClr val="phClr">
                <a:tint val="53000"/>
                <a:satMod val="120000"/>
              </a:schemeClr>
            </a:gs>
            <a:gs pos="58500">
              <a:schemeClr val="phClr">
                <a:tint val="53000"/>
                <a:satMod val="120000"/>
              </a:schemeClr>
            </a:gs>
            <a:gs pos="100000">
              <a:schemeClr val="phClr">
                <a:tint val="90000"/>
                <a:satMod val="110000"/>
              </a:schemeClr>
            </a:gs>
          </a:gsLst>
          <a:lin ang="3600000" scaled="1"/>
        </a:gradFill>
        <a:gradFill rotWithShape="1">
          <a:gsLst>
            <a:gs pos="0">
              <a:schemeClr val="phClr">
                <a:shade val="54000"/>
                <a:satMod val="105000"/>
              </a:schemeClr>
            </a:gs>
            <a:gs pos="47500">
              <a:schemeClr val="phClr">
                <a:shade val="88000"/>
                <a:satMod val="105000"/>
              </a:schemeClr>
            </a:gs>
            <a:gs pos="58500">
              <a:schemeClr val="phClr">
                <a:shade val="88000"/>
                <a:satMod val="105000"/>
              </a:schemeClr>
            </a:gs>
            <a:gs pos="100000">
              <a:schemeClr val="phClr">
                <a:shade val="54000"/>
                <a:satMod val="105000"/>
              </a:schemeClr>
            </a:gs>
          </a:gsLst>
          <a:lin ang="36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82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3600000" algn="r" rotWithShape="0">
              <a:srgbClr val="000000">
                <a:alpha val="30000"/>
              </a:srgbClr>
            </a:outerShdw>
          </a:effectLst>
        </a:effectStyle>
        <a:effectStyle>
          <a:effectLst>
            <a:outerShdw blurRad="63500" dist="25400" dir="3600000" algn="r" rotWithShape="0">
              <a:srgbClr val="000000">
                <a:alpha val="36000"/>
              </a:srgbClr>
            </a:outerShdw>
          </a:effectLst>
          <a:scene3d>
            <a:camera prst="orthographicFront">
              <a:rot lat="0" lon="0" rev="0"/>
            </a:camera>
            <a:lightRig rig="harsh" dir="tl">
              <a:rot lat="0" lon="0" rev="9000000"/>
            </a:lightRig>
          </a:scene3d>
          <a:sp3d prstMaterial="flat">
            <a:bevelT w="38100" h="50800" prst="softRound"/>
          </a:sp3d>
        </a:effectStyle>
        <a:effectStyle>
          <a:effectLst>
            <a:outerShdw blurRad="76200" dist="38100" dir="3600000" algn="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harsh" dir="tl">
              <a:rot lat="0" lon="0" rev="9000000"/>
            </a:lightRig>
          </a:scene3d>
          <a:sp3d contourW="44450" prstMaterial="flat">
            <a:bevelT w="38100" h="50800" prst="softRound"/>
            <a:contourClr>
              <a:schemeClr val="phClr">
                <a:tint val="5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52000"/>
                <a:satMod val="105000"/>
              </a:schemeClr>
            </a:gs>
            <a:gs pos="47500">
              <a:schemeClr val="phClr">
                <a:tint val="90000"/>
                <a:shade val="89000"/>
                <a:satMod val="105000"/>
              </a:schemeClr>
            </a:gs>
            <a:gs pos="58500">
              <a:schemeClr val="phClr">
                <a:tint val="85000"/>
                <a:shade val="89000"/>
                <a:satMod val="105000"/>
              </a:schemeClr>
            </a:gs>
            <a:gs pos="100000">
              <a:schemeClr val="phClr">
                <a:tint val="100000"/>
                <a:shade val="52000"/>
                <a:satMod val="105000"/>
              </a:schemeClr>
            </a:gs>
          </a:gsLst>
          <a:lin ang="36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5000"/>
                <a:satMod val="120000"/>
              </a:schemeClr>
            </a:duotone>
          </a:blip>
          <a:tile tx="0" ty="0" sx="52000" sy="52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1_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930</TotalTime>
  <Words>313</Words>
  <Application>Microsoft Office PowerPoint</Application>
  <PresentationFormat>Экран (4:3)</PresentationFormat>
  <Paragraphs>125</Paragraphs>
  <Slides>16</Slides>
  <Notes>2</Notes>
  <HiddenSlides>0</HiddenSlides>
  <MMClips>0</MMClips>
  <ScaleCrop>false</ScaleCrop>
  <HeadingPairs>
    <vt:vector size="6" baseType="variant">
      <vt:variant>
        <vt:lpstr>Тема</vt:lpstr>
      </vt:variant>
      <vt:variant>
        <vt:i4>4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1" baseType="lpstr">
      <vt:lpstr>Autumn</vt:lpstr>
      <vt:lpstr>Волна</vt:lpstr>
      <vt:lpstr>Decatur</vt:lpstr>
      <vt:lpstr>1_Волна</vt:lpstr>
      <vt:lpstr>Документ</vt:lpstr>
      <vt:lpstr>Слайд 1</vt:lpstr>
      <vt:lpstr>Слайд 2</vt:lpstr>
      <vt:lpstr>Слайд 3</vt:lpstr>
      <vt:lpstr>Сабақтың тақырыбы:</vt:lpstr>
      <vt:lpstr>Сабақтың мақсаты:</vt:lpstr>
      <vt:lpstr>Күтілетін нәтиже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РИПКСО</dc:creator>
  <cp:lastModifiedBy>User</cp:lastModifiedBy>
  <cp:revision>59</cp:revision>
  <dcterms:created xsi:type="dcterms:W3CDTF">2014-04-01T05:37:02Z</dcterms:created>
  <dcterms:modified xsi:type="dcterms:W3CDTF">2015-03-11T04:23:32Z</dcterms:modified>
</cp:coreProperties>
</file>