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4" r:id="rId2"/>
    <p:sldId id="297" r:id="rId3"/>
    <p:sldId id="298" r:id="rId4"/>
    <p:sldId id="299" r:id="rId5"/>
    <p:sldId id="296" r:id="rId6"/>
    <p:sldId id="258" r:id="rId7"/>
    <p:sldId id="259" r:id="rId8"/>
    <p:sldId id="260" r:id="rId9"/>
    <p:sldId id="266" r:id="rId10"/>
    <p:sldId id="267" r:id="rId11"/>
    <p:sldId id="288" r:id="rId12"/>
    <p:sldId id="261" r:id="rId13"/>
    <p:sldId id="262" r:id="rId14"/>
    <p:sldId id="282" r:id="rId15"/>
    <p:sldId id="263" r:id="rId16"/>
    <p:sldId id="283" r:id="rId17"/>
    <p:sldId id="264" r:id="rId18"/>
    <p:sldId id="287" r:id="rId19"/>
    <p:sldId id="289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91" r:id="rId29"/>
    <p:sldId id="290" r:id="rId30"/>
    <p:sldId id="286" r:id="rId31"/>
    <p:sldId id="284" r:id="rId32"/>
    <p:sldId id="277" r:id="rId33"/>
    <p:sldId id="278" r:id="rId34"/>
    <p:sldId id="301" r:id="rId35"/>
    <p:sldId id="279" r:id="rId36"/>
    <p:sldId id="302" r:id="rId37"/>
    <p:sldId id="280" r:id="rId38"/>
    <p:sldId id="30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709CC-0643-420D-85B6-5CC4557762B7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7F75D-77B5-4B26-8F0A-CB2A6E49A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4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F75D-77B5-4B26-8F0A-CB2A6E49A8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5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16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fe3/000134da-5726558b/img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/>
          <a:stretch/>
        </p:blipFill>
        <p:spPr bwMode="auto">
          <a:xfrm>
            <a:off x="0" y="-99392"/>
            <a:ext cx="914400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2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issenov.kz/images/books/books_text/boy_Page_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4154" r="12827" b="55301"/>
          <a:stretch/>
        </p:blipFill>
        <p:spPr bwMode="auto">
          <a:xfrm>
            <a:off x="1835696" y="2708920"/>
            <a:ext cx="5009529" cy="4012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37626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Летним солнечным днем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Мергенбаев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приезжает со своей мамой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из Казахстана в небольшой приграничный город на Украине, где служил его отец - майор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Жомарт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Мергенбаев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Рано утром 22 июня немецкая армия вероломно напала на Советский Союз. Началась война. По приказу командования все семьи военнослужащих должны эвакуироваться в тыл.</a:t>
            </a:r>
            <a:endParaRPr lang="ru-RU" sz="22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38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56621"/>
            <a:ext cx="8208912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«... 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Так в один из июньских дней 1941 года разлучилась дружная семья. Майор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Мергенбаев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, проводив жену и сына на вокзал, выехал на фронт».</a:t>
            </a:r>
            <a:endParaRPr lang="ru-RU" sz="2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Эшелон, в котором ехали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с сыном, попадает под бомбежку самолетов и начинает гореть. Все пассажиры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спасются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бегством к небольшому леску, расположенному неподалеку от полустанка.</a:t>
            </a:r>
            <a:endParaRPr lang="ru-RU" sz="22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 descr="https://www.oeaw.ac.at/fileadmin/user_upload/000_flugzeugabstuerze__3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" b="18476"/>
          <a:stretch/>
        </p:blipFill>
        <p:spPr bwMode="auto">
          <a:xfrm>
            <a:off x="251520" y="3120944"/>
            <a:ext cx="4248472" cy="34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1112142/pub_5c5c09b954a2bb00ac12cece_5c5c0a09ab271900b00acb2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20945"/>
            <a:ext cx="4307225" cy="346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4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goldvoice.club/cache/d75/d75d07d188e0f977117b9045c2a70cb1_0x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8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ilway.te.ua/guide/il/koreya-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24" y="116632"/>
            <a:ext cx="4204276" cy="33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308238/d5138774-21ab-4dad-8ee0-ec508334ec7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871264" cy="33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-z.ru/women_cd2/15/i8_1481-17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07" y="3663212"/>
            <a:ext cx="3758000" cy="31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pbs.twimg.com/media/D6TE8uPWAAIxAap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18" y="3663212"/>
            <a:ext cx="2592288" cy="31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755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бежал из последних сил. Часть самолетов, оставив горящий, разгромленный эшелон, появляется над полем. И вот уже падают сраженные пулеметными очередями женщины и дети.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спотыкается, и оба они с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Сериком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летят в какую-то яму. 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- 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? – спрашивает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- Ты жив?! Почему ты молчишь?!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Оглушенный падением,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  не может выговорить ни слова. Он со страхом      смотрит в побледневшее лицо матери. Глаза её показались мальчику страшными. Они то и дело   обращаются к дымному и грохочущему небу.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- Я жив, мама! – кричит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– Давай уйдём отсюда.. Опять летят самолёты!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подымается, делает неуверенный шаг и неожиданно падает, широко раскидывая руки.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- Мама! – кричит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– Мама!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пытается подняться, но снова падает. И тут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замечает алое быстро расплывающееся  пятно на груди матери.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понял: мать ранена. Слезы полились по его щекам.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прижала руки к груди, словно пытаясь прикрыть ими рану, тяжело застонала и затихла. Смерть настигла молодую женщину, а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стоял и никак не мог понять, что же ему делать.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- Мама! – твердил он. – Мама, вставай».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0228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593343/pub_5cd3e44764d6ee00aeac4dc3_5d67465343863f00ad1bbd48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6"/>
          <a:stretch/>
        </p:blipFill>
        <p:spPr bwMode="auto">
          <a:xfrm>
            <a:off x="683568" y="-742490"/>
            <a:ext cx="7812360" cy="76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94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Анна Ивановна Савченко, жена комиссара полка, которая ехала со своим сыном Борисом в этом же эшелоне, узнав о том, что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погибла, забирает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Серика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с собой. И с двумя детьми пробирается в родное село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Зозулино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Винничине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, где живут ее родители.</a:t>
            </a:r>
            <a:endParaRPr lang="ru-RU" sz="20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 большими трудностями беженцы добираются до родного села. Но здесь бывшая близкая подруга Анны Ивановны доносит на нее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комендату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</a:t>
            </a:r>
            <a:endParaRPr lang="ru-RU" sz="20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 descr="https://upload.wikimedia.org/wikipedia/commons/thumb/f/f2/Bundesarchiv_Bild_183-N0827-318%2C_KZ_Auschwitz%2C_Ankunft_ungarischer_Juden.jpg/1200px-Bundesarchiv_Bild_183-N0827-318%2C_KZ_Auschwitz%2C_Ankunft_ungarischer_Jud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" r="34726" b="6364"/>
          <a:stretch/>
        </p:blipFill>
        <p:spPr bwMode="auto">
          <a:xfrm>
            <a:off x="5076056" y="3236374"/>
            <a:ext cx="3289334" cy="33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6373"/>
            <a:ext cx="4752528" cy="338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429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c.pics.livejournal.com/mi3ch/983718/6595212/6595212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2"/>
          <a:stretch/>
        </p:blipFill>
        <p:spPr bwMode="auto">
          <a:xfrm>
            <a:off x="365608" y="3212976"/>
            <a:ext cx="4756578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ntimaidan.ru/sites/default/files/news/nadziratelnicy_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t="5589" r="21971"/>
          <a:stretch/>
        </p:blipFill>
        <p:spPr bwMode="auto">
          <a:xfrm>
            <a:off x="5364088" y="3212976"/>
            <a:ext cx="3260612" cy="33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608" y="260648"/>
            <a:ext cx="8526872" cy="218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Часа через два после разговора с бывшей подругой она получила повестку с требованием немедленно явиться в комендатуру вместе с детьми...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Кабинет коменданта располагался в просторной комнате. За большим столом Анна Ивановна увидела немца с длинным худым лицом.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8194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8064896" cy="5372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Комендант взглянул из-под очков на вошедших и кивнул пожилой рыжеволосой женщине, сидевшей у края стола.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Как ваша фамилия? – спросила женщина на чистом русском языке.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Полищук, - ответила Анна Ивановна и взглянула поверх головы коменданта...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А вы разве не жена комиссара Савченко? – хитро усмехнувшись, спросила переводчица.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Анна Ивановна вздрогнула, но тут же овладела собой и спокойно заговорила: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Да, первый мой муж, действительно, был комиссаром. Но мы давно разошлись с ним. Сейчас у меня другой муж – машинист паровоза, казах по национальности. Вот этот мальчик – его сын.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475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3691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3600" b="1" dirty="0" smtClean="0">
              <a:latin typeface="Georgia" panose="02040502050405020303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600" b="1" dirty="0">
              <a:latin typeface="Georgia" panose="02040502050405020303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600" b="1" dirty="0" smtClean="0">
              <a:latin typeface="Georgia" panose="02040502050405020303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latin typeface="Georgia" panose="02040502050405020303" pitchFamily="18" charset="0"/>
                <a:ea typeface="Times New Roman"/>
                <a:cs typeface="Times New Roman"/>
              </a:rPr>
              <a:t>Прошло </a:t>
            </a:r>
            <a:r>
              <a:rPr lang="ru-RU" sz="3600" b="1" dirty="0">
                <a:latin typeface="Georgia" panose="02040502050405020303" pitchFamily="18" charset="0"/>
                <a:ea typeface="Times New Roman"/>
                <a:cs typeface="Times New Roman"/>
              </a:rPr>
              <a:t>75 лет с тех пор, как отгремели последние залпы Великой Отечественной </a:t>
            </a:r>
            <a:r>
              <a:rPr lang="ru-RU" sz="3600" b="1" dirty="0" smtClean="0">
                <a:latin typeface="Georgia" panose="02040502050405020303" pitchFamily="18" charset="0"/>
                <a:ea typeface="Times New Roman"/>
                <a:cs typeface="Times New Roman"/>
              </a:rPr>
              <a:t>войны. </a:t>
            </a:r>
            <a:endParaRPr lang="ru-RU" sz="36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 descr="75-лет Победы в Великой Отечественной войне | Школа № 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383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1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63284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Комендант встал из-за стола, прикурил потухшую папиросу, пыхнул дымом и о чем-то стал спрашивать переводчицу хриплым голосом. Переводчица кивнула на Анну Ивановну и детей и быстро заговорила по-немецки. Комендант крякнул, нацепил на нос большие очки и в упор взглянул на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Серика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 Мальчик со злобой посмотрел на немца и отвернулся. Комендант покачал седой головой и неожиданно громко закричал. Лежавшая у его ног овчарка навострила уши, оскалилась и зарычала. Кажется ей передалось настроение хозяина. Чем громче кричал комендант, тем яростнее рычал взъерошенный пес. Наконец немец замолчал, и переводчица, поминутно оглядываясь на коменданта, стала снова допрашивать Анну Ивановну.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 лжете! По сведениям, которыми располагает господин комендант, вы являетесь женой комиссара Савченко. И сами вы – большевичка. Почему скрываете это? Говорите правду, не то будет плохо.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Я сказала правду, - спокойно ответила Анна Ивановна.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Тогда пеняйте на себя, - обозлилась переводчица. – Господин комендант заставит вас сказать правду.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861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928992" cy="641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Выслушав переводчицу, комендант замычал, подскочил вдруг к Анне Ивановне, ткнул в ее грудь и заорал: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Комиссар? Большевик?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Анна Ивановна молчала. А дети испугались опять зарычавшей собаки и попятились. Комендант размахнулся и ударил женщину. Борис закричал: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Мама! – и бросился к Анне Ивановне.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Он закрыл лицо руками и зарыдал. Заплакал и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, перепуганный зверским видом коменданта и разъяренной собакой. Переводчица схватила пса за ошейник и загнала его под стол, потом подозвала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Серика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 Тот медленно подошел.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Это твоя мама? – с притворной лаской спросила она у мальчика.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Да, да. Это моя мама... – торопливо заговорил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 – Моя!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Анна Ивановна старалась ничем не выдать своего волнения. Действительно, мальчик в эти тревожные, опасные дни привык к ней, привязался. Анна Ивановна и вправду заменила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Серику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погибшую мать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Ответ мальчика поставил в тупик переводчицу. Она недоуменно уставилась на коменданта, а тот в свою очередь, вопросительно глядел на переводчицу. Наконец комендант что-то буркнул и кивнул головой на детей.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Господин комендант, - сказала, переводчица, - приказывает вам каждую неделю являться в комендатуру для регистрации. А сейчас можете уходить...»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763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35292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Но уже через два дня Анну Ивановну снова вызывают в комендатуру. Но одна знакомая женщина, как выяснилось потом, подпольщица, предупреждает Анну Ивановну, что ее сегодня должны арестовать. Анна Ивановна вынуждена покинуть свой дом и с детьми перебирается в другое село, а затем попадает к партизанам.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Open Sans"/>
                <a:ea typeface="Times New Roman"/>
                <a:cs typeface="Times New Roman"/>
              </a:rPr>
              <a:t> 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Зверствам фашистов не было предела. На захваченных территориях они устанавливали свои порядки, расстреливали и вешали мирных людей за малейшую провинность, по подозрению в связи с партизанами, за появление на улице в неположенное время, а чаще всего, просто так, безо всякой вины. Убивая, гитлеровцы не щадили и детей. Но ничто не могло сломить и запугать юных героев. Вот как погиб одиннадцатилетний Миша 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Гаман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– знакомый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Серика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705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16632"/>
            <a:ext cx="439248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«Жандармы допрашивали арестованных, согнанных из всех сел. Допрашивали они и Мишу, надеясь с его помощью напасть на след подпольщиков, Миша молчал. Он видел жестокие пытки, которым подвергали фашисты советских патриотов, но они не вызывали  в маленьком сердце страха, а рождали решимость и желание подражать героям, быть хоть немного похожим на них. Мишу били…»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Чудом мальчику удалось сбежать.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«Миша кошкой прокрался из сарая в огород и побежал к лесу, находящемуся неподалеку от села. Он надеялся встретить там партизан, о которых все время говорили немцы.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8194" name="Picture 2" descr="https://mypresentation.ru/documents/4fd50712f8d576a3d3a172b7d2599a52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r="56663" b="39202"/>
          <a:stretch/>
        </p:blipFill>
        <p:spPr bwMode="auto">
          <a:xfrm>
            <a:off x="467544" y="3429000"/>
            <a:ext cx="3137124" cy="30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-fotki.yandex.ru/get/4603/41501079.125/0_dc2ba_44c857fa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5" y="386838"/>
            <a:ext cx="3887931" cy="28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15895"/>
            <a:ext cx="7992888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 слишком быстро обнаружили жандармы его исчезновение и кинулись по следу. Миша уже почти добежал до леса, когда заметил погоню. Жандармы гнались за ним на мотоцикле. Мальчик ускорил бег, и уже зеленые кроны сосен готовились укрыть беглеца, как сзади раздался выстрел. Это враги, боясь, что мальчик скроется от них в лесу, послали вдогонку ему смертельную пулю. Что - то больно толкнуло мальчика в спину, и он упал. Но сгоряча вскочил, рванулся к сосне и обнял её слабеющими руками. Переведя дыхание, он снова попытался бежать. Сделав несколько шагов вперед, мальчик почувствовал сильную слабость, потом увидел кровь на теле и закричал: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Ваня!.. Спаси меня, Ваня!</a:t>
            </a:r>
            <a:endParaRPr lang="ru-RU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Дети партизана (1954) смотреть онлайн бесплатн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6" b="2642"/>
          <a:stretch/>
        </p:blipFill>
        <p:spPr bwMode="auto">
          <a:xfrm>
            <a:off x="3563888" y="4221088"/>
            <a:ext cx="5039146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1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76672"/>
            <a:ext cx="388843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Только звонкое эхо ответило на этот страшный крик. Миша упал, потом приподнялся и пополз по траве, оставляя за собой кровавый след. Он вдруг, как живых, увидел своих сестренок, брата Ваню. Потом всё помутилось перед его глазами, и ясный солнечный день, который он видел несколько мгновений назад, сменился для него темной, бесконечной ночью.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Open Sans"/>
                <a:ea typeface="Times New Roman"/>
                <a:cs typeface="Times New Roman"/>
              </a:rPr>
              <a:t>…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Немцы настигли уже мертвого Мишу. Он лежал на пыльной траве вниз лицом, широко раскинув руки, сжатые в маленькие острые кулачки».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" name="Рисунок 2" descr="https://www.etoretro.ru/data/media/222/14014264264e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1" t="15278"/>
          <a:stretch/>
        </p:blipFill>
        <p:spPr bwMode="auto">
          <a:xfrm>
            <a:off x="755576" y="1242109"/>
            <a:ext cx="3168352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404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620688"/>
            <a:ext cx="439248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Находясь в партизанском отряде, ребята воевали наравне со взрослыми, были связными,  ходили в разведку, добывая необходимые сведения и подчас могли оказать неоценимую помощь, проходя  незамеченными там, где взрослый не смог бы пройти. Не раз выручал свой отряд и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4098" name="Picture 2" descr="В Ленинграде за время блокады погибло 700 000 челове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t="39304" r="13951" b="5448"/>
          <a:stretch/>
        </p:blipFill>
        <p:spPr bwMode="auto">
          <a:xfrm>
            <a:off x="4269900" y="3789040"/>
            <a:ext cx="4811151" cy="28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лавным образом, партизанам приходилось укрываться в лесах. Наиболее безопасными для проживания были густые, еловые или смешанные массивы: такие хорошо скрывали огонь от костров и полностью загораживали места стоянок от чужих глаз. Важно было наличие водоема вблизи стоянки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2987" r="22812" b="38552"/>
          <a:stretch/>
        </p:blipFill>
        <p:spPr bwMode="auto">
          <a:xfrm>
            <a:off x="179512" y="548680"/>
            <a:ext cx="3671668" cy="26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Зимой, чтобы не замерзнуть, они ложились прямо на кострища, накидав сверху больших еловых веток. Такой нехитрый способ помогал бойцам сохранить тепло. А летом были другие напасти — комары и проливные дожди. Чтобы спастись от них строили шалаши.   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30885" r="45139" b="20218"/>
          <a:stretch/>
        </p:blipFill>
        <p:spPr bwMode="auto">
          <a:xfrm>
            <a:off x="179513" y="3789040"/>
            <a:ext cx="3984806" cy="28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97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60647"/>
            <a:ext cx="41764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«...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возвращался из лагеря. Помня наставления Анны Ивановны, он старался не горячить коня. Но скоро ему прискучила тихая езда, и он поскакал по лесу. Мальчик не заметил, как свернул в сторону от нужной ему тропинки, и опомнился только тогда, когда конь вынес его на опушку леса. Вдали виднелось село.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узнал его – это была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Григоровка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– и понял, что едет совсем не в ту сторону. А то, что он увидел затем, страшно напугало мальчика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" name="Рисунок 2" descr="http://history-doc.ru/wp-content/uploads/2018/05/xrebkonvov.jpg.pagespeed.ic.AB_JIXs_J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1231" r="19622"/>
          <a:stretch/>
        </p:blipFill>
        <p:spPr bwMode="auto">
          <a:xfrm>
            <a:off x="179512" y="1268760"/>
            <a:ext cx="4257675" cy="3819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060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834444"/>
            <a:ext cx="4032448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Из села в сторону небольшого лесочка двигалась колонна солдат, одетых в черное и зеленое.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бывал в разведке с опытными партизанами и поэтому без труда разобрался в происходящем. В лес шли солдаты и жандармы. Долго не раздумывая, он во весь опор поскакал назад, к партизанам.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Где командир? – закричал ещё издали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Где товарищ Вовк?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Зачем он тебе? – спокойно спросил один из партизан. – Слезай с коня. Как там в лагере?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 Некогда разговаривать, - серьёзно сказал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Командир нужен. Немцы подходят с той стороны...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https://cdn.fishki.net/upload/post/201408/12/1293054/8519005v4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0" y="1700808"/>
            <a:ext cx="399034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54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istory-doc.ru/wp-content/uploads/2018/05/xrebkonvov.jpg.pagespeed.ic.AB_JIXs_J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1231" r="19622"/>
          <a:stretch/>
        </p:blipFill>
        <p:spPr bwMode="auto">
          <a:xfrm>
            <a:off x="286187" y="1196752"/>
            <a:ext cx="4257675" cy="3819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3862" y="116632"/>
            <a:ext cx="44206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Из села в сторону небольшого лесочка двигалась колонна солдат, одетых в черное и зеленое. </a:t>
            </a:r>
            <a:r>
              <a:rPr lang="ru-RU" b="1" dirty="0" err="1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бывал в разведке с опытными партизанами и поэтому без труда разобрался в происходящем. В лес шли солдаты и жандармы. Долго не раздумывая, он во весь опор поскакал назад, к партизанам.</a:t>
            </a:r>
            <a:endParaRPr lang="ru-RU" sz="16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- Где командир? – закричал ещё издали </a:t>
            </a:r>
            <a:r>
              <a:rPr lang="ru-RU" b="1" dirty="0" err="1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– Где товарищ Вовк?</a:t>
            </a:r>
            <a:endParaRPr lang="ru-RU" sz="16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- Зачем он тебе? – спокойно спросил один из партизан. – Слезай с коня. Как там в лагере?</a:t>
            </a:r>
            <a:endParaRPr lang="ru-RU" sz="16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- Некогда разговаривать, - серьёзно сказал </a:t>
            </a:r>
            <a:r>
              <a:rPr lang="ru-RU" b="1" dirty="0" err="1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– Командир нужен. Немцы подходят с той стороны...</a:t>
            </a:r>
            <a:endParaRPr lang="ru-RU" sz="16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36221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501008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людская хранит подвиги, совершавшиеся день за днем все долгие годы войны.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событиях военной поры, изменивших ход истории, не уходит.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12" y="116632"/>
            <a:ext cx="6639080" cy="3384376"/>
          </a:xfrm>
          <a:prstGeom prst="rect">
            <a:avLst/>
          </a:prstGeom>
          <a:gradFill>
            <a:gsLst>
              <a:gs pos="32000">
                <a:srgbClr val="FF0000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</p:pic>
    </p:spTree>
    <p:extLst>
      <p:ext uri="{BB962C8B-B14F-4D97-AF65-F5344CB8AC3E}">
        <p14:creationId xmlns:p14="http://schemas.microsoft.com/office/powerpoint/2010/main" val="36062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ветские партизаны в Великой Отечественной вой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1" t="38315" r="2534" b="21039"/>
          <a:stretch/>
        </p:blipFill>
        <p:spPr bwMode="auto">
          <a:xfrm>
            <a:off x="4644008" y="3789040"/>
            <a:ext cx="4039272" cy="28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f.ppt-online.org/files1/slide/y/YmgcKRWyd8GzoAqeB67txkl342DLspO9viSbV1hfH/slide-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2" t="13374" r="4176" b="22697"/>
          <a:stretch/>
        </p:blipFill>
        <p:spPr bwMode="auto">
          <a:xfrm>
            <a:off x="166431" y="188640"/>
            <a:ext cx="4837617" cy="401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4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и для побе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23988" r="1644" b="5448"/>
          <a:stretch/>
        </p:blipFill>
        <p:spPr bwMode="auto">
          <a:xfrm>
            <a:off x="3563888" y="3386592"/>
            <a:ext cx="4986273" cy="31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реди партизан было немало мальчишек и девчонок, которые ходили в разведку, участвовали во многих рискованных операциях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6986" r="54196" b="12707"/>
          <a:stretch/>
        </p:blipFill>
        <p:spPr bwMode="auto">
          <a:xfrm>
            <a:off x="572249" y="3367940"/>
            <a:ext cx="2166332" cy="30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подбежал к командиру. Тот знаком приказал ему следовать за собой и быстро зашагал к небольшой группе партизан, выстроившихся на опушке леса. Вскоре партизаны скрылись в лесу. Вслед за первой двинулась вторая колонна. Она направилась в сторону лагеря, чтобы предотвратить нападение карателей на беззащитную партизанскую базу».</a:t>
            </a:r>
            <a:endParaRPr lang="ru-RU" sz="20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7696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621"/>
            <a:ext cx="8136904" cy="50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В сентябре 1943 года партизаны перебазировались на левый берег Днепра в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Хоцкие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леса. Здесь же, в селе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Шоботки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Переяславского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района, стоял в резерве артиллерийский полк. Начальник штаба подполковник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Красюк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, который на войне потерял свою жену и сына (их расстреляли немцы), проникся к судьбе двух мальчишек: Бориса и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Серика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. Он пообещал разузнать о судьбе отцов и сдержал свое слово. Отец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Серика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Жомарт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Мергенбаев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, после ранения, командовал полком в частях Третьего Украинского фронта. Отец Бориса, комиссар Савченко Степан Сергеевич, погиб в первые дни войны, защищая границу нашей Родины.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Жомарт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Мергенбаев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разыскал Анну Ивановну и забрал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Серика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с собой. Анна Ивановна с Борисом остались в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Переяславле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.</a:t>
            </a:r>
            <a:endParaRPr lang="ru-RU" sz="20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7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2444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Вот так боролись за Победу  мальчик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и его сверстники. Было им в то время по десять – одиннадцать лет, но в трудный для Родины час они разом повзрослели и сделали все, что могли. Один из партизан отправляя мальчишек на задание думал: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«...война – занятие не для детей. Может случиться, что мальчики погибнут. А ведь у них самая прекрасная пора жизни – детство. Учиться бы им сейчас да радовать своих родителей. А вот война забросила их в глухие лесные места, заставила жить в тяжком труде и опасностях...» 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9585"/>
          <a:stretch/>
        </p:blipFill>
        <p:spPr>
          <a:xfrm>
            <a:off x="2195736" y="3472557"/>
            <a:ext cx="5184576" cy="3118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329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ти работники тыла Калининские школьники пишут пис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35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5"/>
            <a:ext cx="8136904" cy="6434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ru-RU" sz="2000" dirty="0">
                <a:latin typeface="Georgia" panose="02040502050405020303" pitchFamily="18" charset="0"/>
                <a:ea typeface="Times New Roman"/>
                <a:cs typeface="Times New Roman"/>
              </a:rPr>
              <a:t>Ничто не должно быть забыто", - считает писатель. Все свои книги о войне К. </a:t>
            </a:r>
            <a:r>
              <a:rPr lang="ru-RU" sz="2000" dirty="0" err="1">
                <a:latin typeface="Georgia" panose="02040502050405020303" pitchFamily="18" charset="0"/>
                <a:ea typeface="Times New Roman"/>
                <a:cs typeface="Times New Roman"/>
              </a:rPr>
              <a:t>Кайсенов</a:t>
            </a:r>
            <a:r>
              <a:rPr lang="ru-RU" sz="2000" dirty="0">
                <a:latin typeface="Georgia" panose="02040502050405020303" pitchFamily="18" charset="0"/>
                <a:ea typeface="Times New Roman"/>
                <a:cs typeface="Times New Roman"/>
              </a:rPr>
              <a:t> рассматривает как скромный памятник тем, кто шел по зову сердца в бой за свободу и независимость своей Родины.</a:t>
            </a:r>
            <a:endParaRPr lang="ru-RU" sz="20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Times New Roman"/>
                <a:cs typeface="Times New Roman"/>
              </a:rPr>
              <a:t>Вот и свою повесть «Мальчик в тылу врага» он заканчивает словами:</a:t>
            </a:r>
            <a:br>
              <a:rPr lang="ru-RU" sz="2000" dirty="0"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«... Наступил мир. Но люди еще долго не забудут войну, не забудут жертв, которые принесли они во имя торжества правды и справедливости, во имя счастья на земле. Вот уже прошло двадцать пять лет, как смолк последний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выстрелвеликой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войны, но солдат ничего не забыл из прошлого. Ничего не забыл и я – сам активный участник Великой Отечественной войны. Ибо забыть о тех трагических и победных днях было бы преступлением перед подрастающим поколением. Молодежь должна знать, во имя чего приносились великие жертвы и как достойно наш народ вышел из суровых испытаний войны против фашизма.»</a:t>
            </a:r>
            <a:endParaRPr lang="ru-RU" sz="20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8415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омашняя - МКДОУ детский сад «Колос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8" y="476672"/>
            <a:ext cx="9036496" cy="6029481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52672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9"/>
            <a:ext cx="4320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Georgia" panose="02040502050405020303" pitchFamily="18" charset="0"/>
                <a:ea typeface="Times New Roman"/>
              </a:rPr>
              <a:t>Касым </a:t>
            </a:r>
            <a:r>
              <a:rPr lang="ru-RU" sz="2600" b="1" dirty="0" err="1">
                <a:latin typeface="Georgia" panose="02040502050405020303" pitchFamily="18" charset="0"/>
                <a:ea typeface="Times New Roman"/>
              </a:rPr>
              <a:t>Кайсенов</a:t>
            </a:r>
            <a:r>
              <a:rPr lang="ru-RU" sz="2600" b="1" dirty="0">
                <a:latin typeface="Georgia" panose="02040502050405020303" pitchFamily="18" charset="0"/>
                <a:ea typeface="Times New Roman"/>
              </a:rPr>
              <a:t> умер 30 декабря 2006 года. Но он навсегда остался в памяти казахского и украинского народов. Осталось его богатое литературное наследие – его книги, его произведения, с одним из которых мы с вами сегодня вкратце познакомились. </a:t>
            </a:r>
            <a:endParaRPr lang="ru-RU" sz="2600" b="1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http://old.e-history.kz/images/w541-cct-si/media/upload/1299/2014/04/22/1775639e0df909bc93eb4795e6251a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2" y="3705999"/>
            <a:ext cx="2127275" cy="29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p.calameoassets.com/150421103809-1b1594659dcc7ad095aa201d385a0967/p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048" r="2360" b="9509"/>
          <a:stretch/>
        </p:blipFill>
        <p:spPr bwMode="auto">
          <a:xfrm>
            <a:off x="516198" y="260648"/>
            <a:ext cx="2615642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748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Вести.Ru: 75 лет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" y="17449"/>
            <a:ext cx="10224718" cy="68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5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7008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2700" dirty="0">
                <a:solidFill>
                  <a:srgbClr val="000000"/>
                </a:solidFill>
                <a:ea typeface="Calibri"/>
                <a:cs typeface="Times New Roman"/>
              </a:rPr>
              <a:t>Сегодня мы будем говорить о судьбе мальчика - казаха, оказавшегося на занятой фашистами украинской земле и долгое время сражавшегося в партизанском отряде, о котором рассказал писатель в повести </a:t>
            </a:r>
            <a:r>
              <a:rPr lang="ru-RU" sz="2700" b="1" dirty="0">
                <a:solidFill>
                  <a:srgbClr val="000000"/>
                </a:solidFill>
                <a:ea typeface="Calibri"/>
                <a:cs typeface="Times New Roman"/>
              </a:rPr>
              <a:t>«Мальчик в тылу врага».</a:t>
            </a:r>
            <a:r>
              <a:rPr lang="ru-RU" sz="2700" dirty="0">
                <a:solidFill>
                  <a:srgbClr val="000000"/>
                </a:solidFill>
                <a:ea typeface="Calibri"/>
                <a:cs typeface="Times New Roman"/>
              </a:rPr>
              <a:t> </a:t>
            </a:r>
            <a:endParaRPr lang="ru-RU" sz="2700" dirty="0"/>
          </a:p>
        </p:txBody>
      </p:sp>
      <p:pic>
        <p:nvPicPr>
          <p:cNvPr id="7" name="Объект 6" descr="картинки дети войны 1941 1945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99288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68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9525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412776"/>
            <a:ext cx="7344815" cy="29523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Касым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Кайсенов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«Мальчик в тылу врага»</a:t>
            </a:r>
          </a:p>
        </p:txBody>
      </p:sp>
    </p:spTree>
    <p:extLst>
      <p:ext uri="{BB962C8B-B14F-4D97-AF65-F5344CB8AC3E}">
        <p14:creationId xmlns:p14="http://schemas.microsoft.com/office/powerpoint/2010/main" val="1979405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95936" y="404664"/>
            <a:ext cx="4608512" cy="60486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«</a:t>
            </a:r>
            <a:r>
              <a:rPr lang="ru-RU" sz="27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Мальчик в тылу врага» — четвертая книга на военную тему писателя </a:t>
            </a:r>
            <a:r>
              <a:rPr lang="ru-RU" sz="2700" dirty="0" err="1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Касыма</a:t>
            </a:r>
            <a:r>
              <a:rPr lang="ru-RU" sz="27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Кайсенова</a:t>
            </a:r>
            <a:r>
              <a:rPr lang="ru-RU" sz="27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. Командир партизанского отряда, действовавшего в годы Отечественной войны на территории Украины, Касым </a:t>
            </a:r>
            <a:r>
              <a:rPr lang="ru-RU" sz="2700" dirty="0" err="1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Кайсенов</a:t>
            </a:r>
            <a:r>
              <a:rPr lang="ru-RU" sz="27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 пишет свои книги о боевых делах партизан в тылу фашистов. Это не просто художественное произведение, а скорее воспоминания очевидца</a:t>
            </a:r>
            <a:endParaRPr lang="ru-RU" sz="2700" dirty="0">
              <a:latin typeface="Georgia" panose="020405020504050203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s://i2.wp.com/images.myshared.ru/10/959075/slide_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7692" r="76282" b="12821"/>
          <a:stretch/>
        </p:blipFill>
        <p:spPr bwMode="auto">
          <a:xfrm>
            <a:off x="467544" y="1268760"/>
            <a:ext cx="3240360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5373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07/1202/4d/584910041a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3"/>
          <a:stretch/>
        </p:blipFill>
        <p:spPr bwMode="auto">
          <a:xfrm>
            <a:off x="91389" y="152400"/>
            <a:ext cx="8945108" cy="65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66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Эвакуируются семьи военнослужащих. На одном полустанке от осколка вражеской бомбы погибает мать десятилетнего мальчика </a:t>
            </a:r>
            <a:r>
              <a:rPr lang="ru-RU" sz="24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Серика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,</a:t>
            </a: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сына офицера-артиллериста. Убитого горем, его подбирает жена комиссара — однополчанина отца. Вместе со своим сыном Борей и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Сериком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 женщина пробирается по захваченной немцами территории в родное село. Но там хозяйничают оккупанты и предатели. Беженцам с большим трудом удается скрыться и попасть в партизанский отряд. Вместе с отрядом сражаются и наши герои.</a:t>
            </a:r>
            <a:endParaRPr lang="ru-RU" sz="2400" b="1" dirty="0">
              <a:latin typeface="Georgia" panose="02040502050405020303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Особенно отличился в борьбе с фашистами в тылу врага главный герой книги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Серик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.</a:t>
            </a:r>
            <a:endParaRPr lang="ru-RU" dirty="0">
              <a:effectLst/>
              <a:latin typeface="Georgia" panose="02040502050405020303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868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542587/2e753a02-f926-4cd6-9176-0046519b13f8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2"/>
          <a:stretch/>
        </p:blipFill>
        <p:spPr bwMode="auto">
          <a:xfrm>
            <a:off x="827584" y="2276872"/>
            <a:ext cx="7802885" cy="43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-1"/>
            <a:ext cx="8928992" cy="1955409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000000"/>
                </a:solidFill>
                <a:latin typeface="Open Sans"/>
                <a:ea typeface="Times New Roman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  <a:ea typeface="Times New Roman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Open Sans"/>
                <a:ea typeface="Times New Roman"/>
              </a:rPr>
            </a:br>
            <a:r>
              <a:rPr lang="en-US" sz="3200" dirty="0">
                <a:solidFill>
                  <a:srgbClr val="000000"/>
                </a:solidFill>
                <a:latin typeface="Open Sans"/>
                <a:ea typeface="Times New Roman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Open Sans"/>
                <a:ea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Повесть 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о десятилетнем партизане – это рассказ о судьбе целого поколения ребят, на долю которых выпало «военное детство». Многих из них осиротила война, как осиротила она 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Серика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… Сегодня мы с вами будем </a:t>
            </a: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все вместе 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читать отрывки из этой повести</a:t>
            </a:r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.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42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1850</Words>
  <Application>Microsoft Office PowerPoint</Application>
  <PresentationFormat>Экран (4:3)</PresentationFormat>
  <Paragraphs>72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Georgia</vt:lpstr>
      <vt:lpstr>Open Sans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Сегодня мы будем говорить о судьбе мальчика - казаха, оказавшегося на занятой фашистами украинской земле и долгое время сражавшегося в партизанском отряде, о котором рассказал писатель в повести «Мальчик в тылу врага». </vt:lpstr>
      <vt:lpstr>Презентация PowerPoint</vt:lpstr>
      <vt:lpstr>«Мальчик в тылу врага» — четвертая книга на военную тему писателя Касыма Кайсенова. Командир партизанского отряда, действовавшего в годы Отечественной войны на территории Украины, Касым Кайсенов пишет свои книги о боевых делах партизан в тылу фашистов. Это не просто художественное произведение, а скорее воспоминания очевидца</vt:lpstr>
      <vt:lpstr>Презентация PowerPoint</vt:lpstr>
      <vt:lpstr>Презентация PowerPoint</vt:lpstr>
      <vt:lpstr>   Повесть о десятилетнем партизане – это рассказ о судьбе целого поколения ребят, на долю которых выпало «военное детство». Многих из них осиротила война, как осиротила она  Серика… Сегодня мы с вами будем все вместе читать отрывки из этой повести. </vt:lpstr>
      <vt:lpstr>Презентация PowerPoint</vt:lpstr>
      <vt:lpstr>Летним солнечным днем Серик Мергенбаев приезжает со своей мамой Жамал из Казахстана в небольшой приграничный город на Украине, где служил его отец - майор Жомарт Мергенбаев. Рано утром 22 июня немецкая армия вероломно напала на Советский Союз. Началась война. По приказу командования все семьи военнослужащих должны эвакуироваться в тыл.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Серик подбежал к командиру. Тот знаком приказал ему следовать за собой и быстро зашагал к небольшой группе партизан, выстроившихся на опушке леса. Вскоре партизаны скрылись в лесу. Вслед за первой двинулась вторая колонна. Она направилась в сторону лагеря, чтобы предотвратить нападение карателей на беззащитную партизанскую базу».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well</dc:creator>
  <cp:lastModifiedBy>Пользователь</cp:lastModifiedBy>
  <cp:revision>29</cp:revision>
  <dcterms:created xsi:type="dcterms:W3CDTF">2020-04-27T10:12:15Z</dcterms:created>
  <dcterms:modified xsi:type="dcterms:W3CDTF">2020-05-02T17:48:14Z</dcterms:modified>
</cp:coreProperties>
</file>