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FB215-6975-933E-9B9E-296FE3E1C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F0C68C-0492-B6B4-99D9-24902C6AE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62194-FB10-21AE-65C0-71796997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8CC99A-17AF-54BA-13A7-2B3593DD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CF2F5-DCBF-A9F2-84A3-CB7F921A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EEDB0-4384-D376-172B-1792323C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39F20F-56BE-897C-BD9F-BC5648F22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E07ED-CC50-6BF7-039B-1EA892FF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1782A-527F-B6EF-C684-B52EF329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DF1F6-73D0-A246-EB30-4512B095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14FE66-95F3-2C16-C56D-777489559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B27D1F-C0E9-47A8-580E-CB18981B8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A14F0-6D2A-2CA4-F293-DDDBC468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8DE80-5918-335B-B75C-9D620958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D1657-B2DB-DBBE-CB32-A53D322A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5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F119B-C911-4B7C-A4D8-ECC9EBE5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696E50-CD26-2358-4689-AC5297AF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409C75-B3D1-3381-9F06-7B869DC6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F1B9F-53BF-D67B-1032-EA295D05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F2D495-53D9-BD12-FB72-E19B2877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1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B6ABA-A18F-EC84-A942-1075214D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C11FF2-2A92-3AB6-7623-870C50827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9E3B4-584F-654D-286D-34BF14EC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DDD70-FC7F-123C-1E35-CF0334F8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A129C-FFE4-A09A-4547-D6850073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0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D107A-03BE-93A7-99C2-92A5250B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6F9B8-BEAC-35F7-AF22-2E65094FE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901F8F-7D0B-1019-1A6A-259C02FDF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EA69F8-1021-C186-BD5D-6B42EF6D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D1B3F0-1CC8-B188-3E32-884E18DA9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FC32A4-5155-F43C-F0A6-ECE321F0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0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1676D-00D2-1CBD-22A4-CF5E5FEB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EAEA74-CF21-732E-E77C-7D4E1E9D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AB3C4A-9220-A0AB-6CD2-0F85BFA4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05B6AD-DB89-1D7F-39EE-5D24C0A8D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D293B3-C192-F47C-82E8-DC552CAF2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CF7324-EC76-E498-BE3F-D329AE2E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E49AFE-3341-BCA9-FA17-075435E7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77B96C-422A-01B1-16CE-FD073148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2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8E4EF-C366-8B5B-8377-2E09EFE9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F86DFF-0C37-D443-0008-AA2B35F6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9DEB88-737E-B43C-F5EC-80AA62F7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5C0AD-973B-CD20-8FD3-686E64AF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1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E37D3-94D0-C336-1FB2-61C4FDC2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158655-FC91-BC7C-089A-512F770E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BA4F50-C944-B771-2B27-96805C6E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3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6FB25-311A-170D-D12F-43C84465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CEE5A-2743-4CEC-3A81-FDA9172B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8BEA9D-27AB-9AE3-BAA0-C985C2448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888E23-2853-45C1-1094-9B8F4CF19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592A85-7BD5-D0DC-BDD2-2AD00289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ECF5B-F1E9-C261-B9A9-BCD5625E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8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49653-5D84-8B84-4091-6CE07D24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8B5143-2575-8FFF-56B5-0D3AF265D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190420-7813-98F4-398F-64851A34B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4B40B0-916D-72FE-3F84-63B74FD8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54E6BB-8669-1B65-90C4-0948DF50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65D66-F130-D26C-FAF6-B2CEB1DF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2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F8C01-A0DA-B7B7-EDB1-4837C605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01FC99-4A16-78DC-B6AC-4582301CA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108AE-72B3-A0D7-C53E-5E7D62EA5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CDCD-930D-46E1-B5BF-329CD31D6434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5CB735-B100-B68B-B7F0-7BFD924B8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A95EF-A274-F6E7-D766-5FF63FDD3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FAEC-818D-4741-AA11-8D86E033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03EE34-FDEB-834E-08C7-863AAC9DA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38" y="0"/>
            <a:ext cx="8637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0EE3B-9F7D-8297-5C7F-D75C3611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6" y="0"/>
            <a:ext cx="6665843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A39C-FF25-4BFF-3C61-1AB4EE35D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6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1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D26B2-9A86-728E-4C9B-ED661D2E6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469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CB8CD5-1BA1-881E-B58F-F9EEE92A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38" y="0"/>
            <a:ext cx="6233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0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B7558-D19B-AF65-F198-086771FD4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0"/>
            <a:ext cx="622852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DDA36C-C8ED-E524-9E2E-6655B7A5A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4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0524F6-8FD6-4D0C-DF13-30816320A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9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476C-1B11-6999-D94C-4549C6A1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92A66-7933-B5D0-E73D-282BE43D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4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476C-1B11-6999-D94C-4549C6A1A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92A66-7933-B5D0-E73D-282BE43D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53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2024-05-29T04:10:40Z</dcterms:created>
  <dcterms:modified xsi:type="dcterms:W3CDTF">2024-05-29T04:10:51Z</dcterms:modified>
</cp:coreProperties>
</file>