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70" r:id="rId3"/>
    <p:sldId id="257" r:id="rId4"/>
    <p:sldId id="271" r:id="rId5"/>
    <p:sldId id="268" r:id="rId6"/>
    <p:sldId id="259" r:id="rId7"/>
    <p:sldId id="269" r:id="rId8"/>
    <p:sldId id="261" r:id="rId9"/>
    <p:sldId id="263" r:id="rId10"/>
    <p:sldId id="264" r:id="rId11"/>
    <p:sldId id="265" r:id="rId12"/>
    <p:sldId id="266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balhash_interna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4920878373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lkhash.goo.kz/index/fromorg/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480720" cy="58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0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иск С\Downloads\WhatsApp Image 2023-01-26 at 13.40.4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76875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7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467600" cy="410445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hlinkClick r:id="rId3"/>
              </a:rPr>
              <a:t>https://www.instagram.com/balhash_internat</a:t>
            </a:r>
            <a:r>
              <a:rPr lang="en-US" sz="5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kk-KZ" sz="5400" dirty="0" smtClean="0">
                <a:solidFill>
                  <a:schemeClr val="bg1"/>
                </a:solidFill>
              </a:rPr>
              <a:t> </a:t>
            </a:r>
            <a:r>
              <a:rPr lang="kk-KZ" sz="6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kk-KZ" sz="66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7467600" cy="2376264"/>
          </a:xfrm>
        </p:spPr>
        <p:txBody>
          <a:bodyPr>
            <a:noAutofit/>
          </a:bodyPr>
          <a:lstStyle/>
          <a:p>
            <a:r>
              <a:rPr lang="en-US" sz="4400" dirty="0">
                <a:hlinkClick r:id="rId3"/>
              </a:rPr>
              <a:t>https://</a:t>
            </a:r>
            <a:r>
              <a:rPr lang="en-US" sz="4400" dirty="0" smtClean="0">
                <a:hlinkClick r:id="rId3"/>
              </a:rPr>
              <a:t>www.facebook.com/profile.php?id=100049208783734</a:t>
            </a:r>
            <a:r>
              <a:rPr lang="kk-KZ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6441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467600" cy="2016224"/>
          </a:xfrm>
        </p:spPr>
        <p:txBody>
          <a:bodyPr>
            <a:noAutofit/>
          </a:bodyPr>
          <a:lstStyle/>
          <a:p>
            <a:r>
              <a:rPr lang="en-US" sz="4400" dirty="0">
                <a:hlinkClick r:id="rId3"/>
              </a:rPr>
              <a:t>https://</a:t>
            </a:r>
            <a:r>
              <a:rPr lang="en-US" sz="4400" dirty="0" smtClean="0">
                <a:hlinkClick r:id="rId3"/>
              </a:rPr>
              <a:t>balkhash.goo.kz/index/fromorg/23</a:t>
            </a:r>
            <a:r>
              <a:rPr lang="kk-KZ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4600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1600200"/>
            <a:ext cx="734481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Мен жастарға сенемін 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Арыстандай айбатты,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Жолбарыстай қайратты –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Қырандай күшті қанатты,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Мен жастарға сенемін!  </a:t>
            </a:r>
          </a:p>
          <a:p>
            <a:pPr marL="0" indent="0">
              <a:buNone/>
            </a:pPr>
            <a:r>
              <a:rPr lang="kk-KZ" sz="3200" b="1" i="1" dirty="0" smtClean="0">
                <a:solidFill>
                  <a:schemeClr val="bg2">
                    <a:lumMod val="75000"/>
                  </a:schemeClr>
                </a:solidFill>
              </a:rPr>
              <a:t>                            Мағжан Жұмабаев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6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ск С\Desktop\1635988210_1-modnica-club-p-svetlo-sinii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800" dirty="0" smtClean="0"/>
          </a:p>
          <a:p>
            <a:pPr algn="ctr"/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Қарағанды облысы білім басқармасының Балқаш қаласы білім бөлімінің </a:t>
            </a:r>
          </a:p>
          <a:p>
            <a:pPr algn="ctr"/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«Көп балалы және аз қамтамасыз етілген отбасылардың балаларына арналған мектеп-интернаты» Коммуналдық мемлекеттік мекемесі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9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диск С\Downloads\WhatsApp Image 2023-01-26 at 14.01.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22029"/>
            <a:ext cx="7848872" cy="65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8772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chemeClr val="bg2">
                    <a:lumMod val="75000"/>
                  </a:schemeClr>
                </a:solidFill>
              </a:rPr>
              <a:t>Мектеп директоры Талимов А.Х.  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8926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chemeClr val="bg2">
                    <a:lumMod val="75000"/>
                  </a:schemeClr>
                </a:solidFill>
              </a:rPr>
              <a:t>Телефон: 87103640398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8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26876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Мектеп ұжымы 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-тұрақты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-шығармашыл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-ынтымақты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Педагог модератор-23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Педагог-эксперт-7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Педагог-зерттеуші-1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ВАКАНСИЯ</a:t>
            </a:r>
          </a:p>
          <a:p>
            <a:r>
              <a:rPr lang="kk-KZ" sz="2800" dirty="0" smtClean="0">
                <a:solidFill>
                  <a:schemeClr val="bg2">
                    <a:lumMod val="75000"/>
                  </a:schemeClr>
                </a:solidFill>
              </a:rPr>
              <a:t>- Физика пәні мұғалімі (12 сағат)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2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к С\Desktop\1635988210_1-modnica-club-p-svetlo-sinii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>
                <a:solidFill>
                  <a:schemeClr val="bg1"/>
                </a:solidFill>
              </a:rPr>
              <a:t>Физика кабинеті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07" y="1600200"/>
            <a:ext cx="5935581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3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диск С\Downloads\WhatsApp Image 2023-01-26 at 13.40.4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53064" cy="54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8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иск С\Desktop\1635988210_1-modnica-club-p-svetlo-sinii-f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692696"/>
            <a:ext cx="52181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412776"/>
            <a:ext cx="7419975" cy="49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9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диск С\Downloads\WhatsApp Image 2023-01-26 at 13.40.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287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7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диск С\Downloads\WhatsApp Image 2023-01-26 at 13.40.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9127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63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84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Физика кабинеті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https://www.instagram.com/balhash_internat/  </vt:lpstr>
      <vt:lpstr>https://www.facebook.com/profile.php?id=100049208783734 </vt:lpstr>
      <vt:lpstr>https://balkhash.goo.kz/index/fromorg/23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2023-01-27T02:58:23Z</dcterms:created>
  <dcterms:modified xsi:type="dcterms:W3CDTF">2023-01-27T04:24:22Z</dcterms:modified>
</cp:coreProperties>
</file>