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315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D3997-BD0F-483D-A7D8-225D591039B1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3D910-7E1E-45FC-9853-4DA1239A72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935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D3997-BD0F-483D-A7D8-225D591039B1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3D910-7E1E-45FC-9853-4DA1239A72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9583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D3997-BD0F-483D-A7D8-225D591039B1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3D910-7E1E-45FC-9853-4DA1239A72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4200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D3997-BD0F-483D-A7D8-225D591039B1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3D910-7E1E-45FC-9853-4DA1239A72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2906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D3997-BD0F-483D-A7D8-225D591039B1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3D910-7E1E-45FC-9853-4DA1239A72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2695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D3997-BD0F-483D-A7D8-225D591039B1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3D910-7E1E-45FC-9853-4DA1239A72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7696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D3997-BD0F-483D-A7D8-225D591039B1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3D910-7E1E-45FC-9853-4DA1239A72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851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D3997-BD0F-483D-A7D8-225D591039B1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3D910-7E1E-45FC-9853-4DA1239A72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0117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D3997-BD0F-483D-A7D8-225D591039B1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3D910-7E1E-45FC-9853-4DA1239A72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1588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D3997-BD0F-483D-A7D8-225D591039B1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3D910-7E1E-45FC-9853-4DA1239A72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0604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D3997-BD0F-483D-A7D8-225D591039B1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3D910-7E1E-45FC-9853-4DA1239A72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473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D3997-BD0F-483D-A7D8-225D591039B1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D910-7E1E-45FC-9853-4DA1239A72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464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5772"/>
            <a:ext cx="6858000" cy="943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460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3516"/>
            <a:ext cx="6858000" cy="9438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6234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0</Words>
  <Application>Microsoft Office PowerPoint</Application>
  <PresentationFormat>Лист A4 (210x297 мм)</PresentationFormat>
  <Paragraphs>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2</cp:revision>
  <dcterms:created xsi:type="dcterms:W3CDTF">2022-05-19T08:44:03Z</dcterms:created>
  <dcterms:modified xsi:type="dcterms:W3CDTF">2022-05-19T08:48:09Z</dcterms:modified>
</cp:coreProperties>
</file>