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6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5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8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6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0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6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3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3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2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3ED6-6142-41A0-92A5-16F4C4E2915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316C4-1BAE-47F6-9044-4B7DA1D88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72"/>
            <a:ext cx="6858000" cy="94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1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72"/>
            <a:ext cx="6858000" cy="94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72"/>
            <a:ext cx="6858000" cy="94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7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72"/>
            <a:ext cx="6858000" cy="94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2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72"/>
            <a:ext cx="6858000" cy="94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32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2022-02-18T03:55:32Z</dcterms:created>
  <dcterms:modified xsi:type="dcterms:W3CDTF">2022-02-18T03:56:25Z</dcterms:modified>
</cp:coreProperties>
</file>