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7FCD6-B0B3-4079-BE91-832A5ED3E8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69AA06-725B-472B-B655-B032B6A8B0F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Общеобразовательные школы могут принимать в первый класс детей и с 5-и лет, если им до конца декабря текущего года исполнится 6 лет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FCCCCCD-05C2-436A-B9C9-42A57FB71AFD}" type="parTrans" cxnId="{8FE31A44-48DC-4BF7-8F8A-DBCF253107BF}">
      <dgm:prSet/>
      <dgm:spPr/>
      <dgm:t>
        <a:bodyPr/>
        <a:lstStyle/>
        <a:p>
          <a:endParaRPr lang="ru-RU"/>
        </a:p>
      </dgm:t>
    </dgm:pt>
    <dgm:pt modelId="{A9863484-1BAB-457C-9466-63DEC5967A59}" type="sibTrans" cxnId="{8FE31A44-48DC-4BF7-8F8A-DBCF253107BF}">
      <dgm:prSet/>
      <dgm:spPr/>
      <dgm:t>
        <a:bodyPr/>
        <a:lstStyle/>
        <a:p>
          <a:endParaRPr lang="ru-RU"/>
        </a:p>
      </dgm:t>
    </dgm:pt>
    <dgm:pt modelId="{84CAA992-E305-4816-8654-D000E084D6EA}" type="pres">
      <dgm:prSet presAssocID="{C057FCD6-B0B3-4079-BE91-832A5ED3E8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54D2D-8DCF-443D-BCEA-2BD114C4E485}" type="pres">
      <dgm:prSet presAssocID="{AC69AA06-725B-472B-B655-B032B6A8B0F3}" presName="composite" presStyleCnt="0"/>
      <dgm:spPr/>
    </dgm:pt>
    <dgm:pt modelId="{16EC467B-BFB8-4FED-92AB-6150AA4AFDBB}" type="pres">
      <dgm:prSet presAssocID="{AC69AA06-725B-472B-B655-B032B6A8B0F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99E74-CD35-4C1E-A8B6-A3B36489329A}" type="pres">
      <dgm:prSet presAssocID="{AC69AA06-725B-472B-B655-B032B6A8B0F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8FDE40D-8995-4867-9AE8-BAF1B1C55999}" type="presOf" srcId="{AC69AA06-725B-472B-B655-B032B6A8B0F3}" destId="{16EC467B-BFB8-4FED-92AB-6150AA4AFDBB}" srcOrd="0" destOrd="0" presId="urn:microsoft.com/office/officeart/2005/8/layout/hList1"/>
    <dgm:cxn modelId="{8FE31A44-48DC-4BF7-8F8A-DBCF253107BF}" srcId="{C057FCD6-B0B3-4079-BE91-832A5ED3E82A}" destId="{AC69AA06-725B-472B-B655-B032B6A8B0F3}" srcOrd="0" destOrd="0" parTransId="{0FCCCCCD-05C2-436A-B9C9-42A57FB71AFD}" sibTransId="{A9863484-1BAB-457C-9466-63DEC5967A59}"/>
    <dgm:cxn modelId="{3A0146B1-BD5E-4F0A-8D35-14776E894EAE}" type="presOf" srcId="{C057FCD6-B0B3-4079-BE91-832A5ED3E82A}" destId="{84CAA992-E305-4816-8654-D000E084D6EA}" srcOrd="0" destOrd="0" presId="urn:microsoft.com/office/officeart/2005/8/layout/hList1"/>
    <dgm:cxn modelId="{B9C8D069-C900-4CF1-8176-A178B3FB5E6B}" type="presParOf" srcId="{84CAA992-E305-4816-8654-D000E084D6EA}" destId="{E6054D2D-8DCF-443D-BCEA-2BD114C4E485}" srcOrd="0" destOrd="0" presId="urn:microsoft.com/office/officeart/2005/8/layout/hList1"/>
    <dgm:cxn modelId="{FA7943E6-0285-4245-B578-AC5E23956B67}" type="presParOf" srcId="{E6054D2D-8DCF-443D-BCEA-2BD114C4E485}" destId="{16EC467B-BFB8-4FED-92AB-6150AA4AFDBB}" srcOrd="0" destOrd="0" presId="urn:microsoft.com/office/officeart/2005/8/layout/hList1"/>
    <dgm:cxn modelId="{CBD8A514-AF51-4DF9-A379-8AB381377FE9}" type="presParOf" srcId="{E6054D2D-8DCF-443D-BCEA-2BD114C4E485}" destId="{5FC99E74-CD35-4C1E-A8B6-A3B3648932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342361-0BA1-4D09-97BA-4779CA8ACF7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4A05BB-42F4-479C-A241-DA4C0A2C38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Дошкольное обучение осуществляется с пяти лет в виде предшкольной подготовки детей к обучению в школе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229D860-ABFF-4097-A42D-AC2CA9ECFE23}" type="parTrans" cxnId="{291FEC1F-AA7A-4C13-8054-A4AF15038D34}">
      <dgm:prSet/>
      <dgm:spPr/>
      <dgm:t>
        <a:bodyPr/>
        <a:lstStyle/>
        <a:p>
          <a:endParaRPr lang="ru-RU"/>
        </a:p>
      </dgm:t>
    </dgm:pt>
    <dgm:pt modelId="{411F8205-2772-45A8-9E28-AB63E96A8FCB}" type="sibTrans" cxnId="{291FEC1F-AA7A-4C13-8054-A4AF15038D34}">
      <dgm:prSet/>
      <dgm:spPr/>
      <dgm:t>
        <a:bodyPr/>
        <a:lstStyle/>
        <a:p>
          <a:endParaRPr lang="ru-RU"/>
        </a:p>
      </dgm:t>
    </dgm:pt>
    <dgm:pt modelId="{6A4943BE-0CC5-4EA0-836B-2DECBE584559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Предшкольная подготовка обязательна и осуществляется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в семье, дошкольных организациях, предшкольных классах общеобразовательных школ, лицеев и гимназий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E98F628-0DD6-47B2-9281-5823815553D3}" type="parTrans" cxnId="{3FA25C30-9F77-4AE6-BE48-5E6ECE7BCAED}">
      <dgm:prSet/>
      <dgm:spPr/>
      <dgm:t>
        <a:bodyPr/>
        <a:lstStyle/>
        <a:p>
          <a:endParaRPr lang="ru-RU"/>
        </a:p>
      </dgm:t>
    </dgm:pt>
    <dgm:pt modelId="{5D86D84D-D39B-4BA9-A1C5-34517F141F46}" type="sibTrans" cxnId="{3FA25C30-9F77-4AE6-BE48-5E6ECE7BCAED}">
      <dgm:prSet/>
      <dgm:spPr/>
      <dgm:t>
        <a:bodyPr/>
        <a:lstStyle/>
        <a:p>
          <a:endParaRPr lang="ru-RU"/>
        </a:p>
      </dgm:t>
    </dgm:pt>
    <dgm:pt modelId="{289EF27C-2AC2-4B07-84B8-0514D21E68D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Предшкольная подготовка в государственных организациях образования является бесплатной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ED7BA0D-0E9B-494C-BA36-5F9EF2AD03F8}" type="parTrans" cxnId="{AFD90C51-6A0A-4946-A37B-3C5153FAF8B9}">
      <dgm:prSet/>
      <dgm:spPr/>
      <dgm:t>
        <a:bodyPr/>
        <a:lstStyle/>
        <a:p>
          <a:endParaRPr lang="ru-RU"/>
        </a:p>
      </dgm:t>
    </dgm:pt>
    <dgm:pt modelId="{C525E6C5-4455-436C-8E63-7818CFBAE0E7}" type="sibTrans" cxnId="{AFD90C51-6A0A-4946-A37B-3C5153FAF8B9}">
      <dgm:prSet/>
      <dgm:spPr/>
      <dgm:t>
        <a:bodyPr/>
        <a:lstStyle/>
        <a:p>
          <a:endParaRPr lang="ru-RU"/>
        </a:p>
      </dgm:t>
    </dgm:pt>
    <dgm:pt modelId="{BBD53F6F-A9A5-4522-9F9C-A51D12B3661D}" type="pres">
      <dgm:prSet presAssocID="{39342361-0BA1-4D09-97BA-4779CA8ACF7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5399C-E935-4982-A68F-778018B99EDF}" type="pres">
      <dgm:prSet presAssocID="{D14A05BB-42F4-479C-A241-DA4C0A2C38C4}" presName="composite" presStyleCnt="0"/>
      <dgm:spPr/>
    </dgm:pt>
    <dgm:pt modelId="{BA991F51-AAB5-482A-B6DD-53F84E8CE012}" type="pres">
      <dgm:prSet presAssocID="{D14A05BB-42F4-479C-A241-DA4C0A2C38C4}" presName="imgShp" presStyleLbl="fgImgPlace1" presStyleIdx="0" presStyleCnt="3" custLinFactX="-80431" custLinFactNeighborX="-100000" custLinFactNeighborY="-43"/>
      <dgm:spPr/>
    </dgm:pt>
    <dgm:pt modelId="{55867B7C-71C2-4F6C-A52A-957A2E8438C5}" type="pres">
      <dgm:prSet presAssocID="{D14A05BB-42F4-479C-A241-DA4C0A2C38C4}" presName="txShp" presStyleLbl="node1" presStyleIdx="0" presStyleCnt="3" custScaleX="132832" custScaleY="127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DCB50-0762-4819-9BEF-D3987ECDE280}" type="pres">
      <dgm:prSet presAssocID="{411F8205-2772-45A8-9E28-AB63E96A8FCB}" presName="spacing" presStyleCnt="0"/>
      <dgm:spPr/>
    </dgm:pt>
    <dgm:pt modelId="{DA6DD749-3B8D-42A9-848A-4EFE7999CC81}" type="pres">
      <dgm:prSet presAssocID="{6A4943BE-0CC5-4EA0-836B-2DECBE584559}" presName="composite" presStyleCnt="0"/>
      <dgm:spPr/>
    </dgm:pt>
    <dgm:pt modelId="{A74E4CED-FD5A-4E79-878E-C35F103C358C}" type="pres">
      <dgm:prSet presAssocID="{6A4943BE-0CC5-4EA0-836B-2DECBE584559}" presName="imgShp" presStyleLbl="fgImgPlace1" presStyleIdx="1" presStyleCnt="3" custLinFactX="-80431" custLinFactNeighborX="-100000" custLinFactNeighborY="6008"/>
      <dgm:spPr/>
    </dgm:pt>
    <dgm:pt modelId="{F1E5E0E8-5487-463B-A99A-0DB938025D4B}" type="pres">
      <dgm:prSet presAssocID="{6A4943BE-0CC5-4EA0-836B-2DECBE584559}" presName="txShp" presStyleLbl="node1" presStyleIdx="1" presStyleCnt="3" custScaleX="133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94C8D-9C26-4402-97B4-4D7F3CC5E137}" type="pres">
      <dgm:prSet presAssocID="{5D86D84D-D39B-4BA9-A1C5-34517F141F46}" presName="spacing" presStyleCnt="0"/>
      <dgm:spPr/>
    </dgm:pt>
    <dgm:pt modelId="{B9F88FCC-BC69-4871-AB35-22F44DC01F7A}" type="pres">
      <dgm:prSet presAssocID="{289EF27C-2AC2-4B07-84B8-0514D21E68D3}" presName="composite" presStyleCnt="0"/>
      <dgm:spPr/>
    </dgm:pt>
    <dgm:pt modelId="{410AA399-85E6-4B92-8D56-0E6A0D2667F5}" type="pres">
      <dgm:prSet presAssocID="{289EF27C-2AC2-4B07-84B8-0514D21E68D3}" presName="imgShp" presStyleLbl="fgImgPlace1" presStyleIdx="2" presStyleCnt="3" custLinFactX="-69510" custLinFactNeighborX="-100000" custLinFactNeighborY="1138"/>
      <dgm:spPr/>
    </dgm:pt>
    <dgm:pt modelId="{A0B60FF9-7A04-4D15-9993-691C6F579813}" type="pres">
      <dgm:prSet presAssocID="{289EF27C-2AC2-4B07-84B8-0514D21E68D3}" presName="txShp" presStyleLbl="node1" presStyleIdx="2" presStyleCnt="3" custScaleX="13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0CDEB-F7B8-4D89-BF6B-9FB918857673}" type="presOf" srcId="{6A4943BE-0CC5-4EA0-836B-2DECBE584559}" destId="{F1E5E0E8-5487-463B-A99A-0DB938025D4B}" srcOrd="0" destOrd="0" presId="urn:microsoft.com/office/officeart/2005/8/layout/vList3"/>
    <dgm:cxn modelId="{291FEC1F-AA7A-4C13-8054-A4AF15038D34}" srcId="{39342361-0BA1-4D09-97BA-4779CA8ACF73}" destId="{D14A05BB-42F4-479C-A241-DA4C0A2C38C4}" srcOrd="0" destOrd="0" parTransId="{A229D860-ABFF-4097-A42D-AC2CA9ECFE23}" sibTransId="{411F8205-2772-45A8-9E28-AB63E96A8FCB}"/>
    <dgm:cxn modelId="{956F2042-E694-4172-8DAF-13D6A9B73637}" type="presOf" srcId="{D14A05BB-42F4-479C-A241-DA4C0A2C38C4}" destId="{55867B7C-71C2-4F6C-A52A-957A2E8438C5}" srcOrd="0" destOrd="0" presId="urn:microsoft.com/office/officeart/2005/8/layout/vList3"/>
    <dgm:cxn modelId="{AFD90C51-6A0A-4946-A37B-3C5153FAF8B9}" srcId="{39342361-0BA1-4D09-97BA-4779CA8ACF73}" destId="{289EF27C-2AC2-4B07-84B8-0514D21E68D3}" srcOrd="2" destOrd="0" parTransId="{8ED7BA0D-0E9B-494C-BA36-5F9EF2AD03F8}" sibTransId="{C525E6C5-4455-436C-8E63-7818CFBAE0E7}"/>
    <dgm:cxn modelId="{3FA25C30-9F77-4AE6-BE48-5E6ECE7BCAED}" srcId="{39342361-0BA1-4D09-97BA-4779CA8ACF73}" destId="{6A4943BE-0CC5-4EA0-836B-2DECBE584559}" srcOrd="1" destOrd="0" parTransId="{FE98F628-0DD6-47B2-9281-5823815553D3}" sibTransId="{5D86D84D-D39B-4BA9-A1C5-34517F141F46}"/>
    <dgm:cxn modelId="{42F91D43-364C-49A4-8E6A-017EB904C3F8}" type="presOf" srcId="{289EF27C-2AC2-4B07-84B8-0514D21E68D3}" destId="{A0B60FF9-7A04-4D15-9993-691C6F579813}" srcOrd="0" destOrd="0" presId="urn:microsoft.com/office/officeart/2005/8/layout/vList3"/>
    <dgm:cxn modelId="{FA786FB8-1570-4986-AEB5-62AB3D318E66}" type="presOf" srcId="{39342361-0BA1-4D09-97BA-4779CA8ACF73}" destId="{BBD53F6F-A9A5-4522-9F9C-A51D12B3661D}" srcOrd="0" destOrd="0" presId="urn:microsoft.com/office/officeart/2005/8/layout/vList3"/>
    <dgm:cxn modelId="{1849F22E-8D53-4AAC-B75F-6645F4790532}" type="presParOf" srcId="{BBD53F6F-A9A5-4522-9F9C-A51D12B3661D}" destId="{5E15399C-E935-4982-A68F-778018B99EDF}" srcOrd="0" destOrd="0" presId="urn:microsoft.com/office/officeart/2005/8/layout/vList3"/>
    <dgm:cxn modelId="{DE839ACF-18AD-4FCC-90EF-6F95F2E15A9F}" type="presParOf" srcId="{5E15399C-E935-4982-A68F-778018B99EDF}" destId="{BA991F51-AAB5-482A-B6DD-53F84E8CE012}" srcOrd="0" destOrd="0" presId="urn:microsoft.com/office/officeart/2005/8/layout/vList3"/>
    <dgm:cxn modelId="{02A47675-F77A-4558-A0B2-C987DE513042}" type="presParOf" srcId="{5E15399C-E935-4982-A68F-778018B99EDF}" destId="{55867B7C-71C2-4F6C-A52A-957A2E8438C5}" srcOrd="1" destOrd="0" presId="urn:microsoft.com/office/officeart/2005/8/layout/vList3"/>
    <dgm:cxn modelId="{4E84B35C-1C96-477C-AC46-46A737178707}" type="presParOf" srcId="{BBD53F6F-A9A5-4522-9F9C-A51D12B3661D}" destId="{066DCB50-0762-4819-9BEF-D3987ECDE280}" srcOrd="1" destOrd="0" presId="urn:microsoft.com/office/officeart/2005/8/layout/vList3"/>
    <dgm:cxn modelId="{8F4D19C8-26AC-4EDA-AF5B-484A090AD8A1}" type="presParOf" srcId="{BBD53F6F-A9A5-4522-9F9C-A51D12B3661D}" destId="{DA6DD749-3B8D-42A9-848A-4EFE7999CC81}" srcOrd="2" destOrd="0" presId="urn:microsoft.com/office/officeart/2005/8/layout/vList3"/>
    <dgm:cxn modelId="{F1FE60EF-B4DC-4CA1-9B19-4018D57F2725}" type="presParOf" srcId="{DA6DD749-3B8D-42A9-848A-4EFE7999CC81}" destId="{A74E4CED-FD5A-4E79-878E-C35F103C358C}" srcOrd="0" destOrd="0" presId="urn:microsoft.com/office/officeart/2005/8/layout/vList3"/>
    <dgm:cxn modelId="{749D7DF4-E7F9-4892-94A0-5F8BD558B97A}" type="presParOf" srcId="{DA6DD749-3B8D-42A9-848A-4EFE7999CC81}" destId="{F1E5E0E8-5487-463B-A99A-0DB938025D4B}" srcOrd="1" destOrd="0" presId="urn:microsoft.com/office/officeart/2005/8/layout/vList3"/>
    <dgm:cxn modelId="{28DB4A33-CC09-4B47-A8F9-7462CA323DFE}" type="presParOf" srcId="{BBD53F6F-A9A5-4522-9F9C-A51D12B3661D}" destId="{A2894C8D-9C26-4402-97B4-4D7F3CC5E137}" srcOrd="3" destOrd="0" presId="urn:microsoft.com/office/officeart/2005/8/layout/vList3"/>
    <dgm:cxn modelId="{FC0F292A-8A6C-4795-8156-0877C4DF3ABC}" type="presParOf" srcId="{BBD53F6F-A9A5-4522-9F9C-A51D12B3661D}" destId="{B9F88FCC-BC69-4871-AB35-22F44DC01F7A}" srcOrd="4" destOrd="0" presId="urn:microsoft.com/office/officeart/2005/8/layout/vList3"/>
    <dgm:cxn modelId="{CAE66855-B515-438C-AB03-6765C2E54209}" type="presParOf" srcId="{B9F88FCC-BC69-4871-AB35-22F44DC01F7A}" destId="{410AA399-85E6-4B92-8D56-0E6A0D2667F5}" srcOrd="0" destOrd="0" presId="urn:microsoft.com/office/officeart/2005/8/layout/vList3"/>
    <dgm:cxn modelId="{CDC5D86F-FBC9-4BAC-8BF4-16B0A4EEB590}" type="presParOf" srcId="{B9F88FCC-BC69-4871-AB35-22F44DC01F7A}" destId="{A0B60FF9-7A04-4D15-9993-691C6F5798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C467B-BFB8-4FED-92AB-6150AA4AFDBB}">
      <dsp:nvSpPr>
        <dsp:cNvPr id="0" name=""/>
        <dsp:cNvSpPr/>
      </dsp:nvSpPr>
      <dsp:spPr>
        <a:xfrm>
          <a:off x="0" y="51824"/>
          <a:ext cx="7920880" cy="1005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itchFamily="34" charset="0"/>
              <a:cs typeface="Arial" pitchFamily="34" charset="0"/>
            </a:rPr>
            <a:t>Общеобразовательные школы могут принимать в первый класс детей и с 5-и лет, если им до конца декабря текущего года исполнится 6 лет 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0" y="51824"/>
        <a:ext cx="7920880" cy="1005355"/>
      </dsp:txXfrm>
    </dsp:sp>
    <dsp:sp modelId="{5FC99E74-CD35-4C1E-A8B6-A3B36489329A}">
      <dsp:nvSpPr>
        <dsp:cNvPr id="0" name=""/>
        <dsp:cNvSpPr/>
      </dsp:nvSpPr>
      <dsp:spPr>
        <a:xfrm>
          <a:off x="0" y="1057180"/>
          <a:ext cx="7920880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67B7C-71C2-4F6C-A52A-957A2E8438C5}">
      <dsp:nvSpPr>
        <dsp:cNvPr id="0" name=""/>
        <dsp:cNvSpPr/>
      </dsp:nvSpPr>
      <dsp:spPr>
        <a:xfrm rot="10800000">
          <a:off x="504058" y="931"/>
          <a:ext cx="7632843" cy="11625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397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itchFamily="34" charset="0"/>
              <a:cs typeface="Arial" pitchFamily="34" charset="0"/>
            </a:rPr>
            <a:t>Дошкольное обучение осуществляется с пяти лет в виде предшкольной подготовки детей к обучению в школе</a:t>
          </a:r>
          <a:endParaRPr lang="ru-RU" sz="1900" kern="1200" dirty="0">
            <a:latin typeface="Arial" pitchFamily="34" charset="0"/>
            <a:cs typeface="Arial" pitchFamily="34" charset="0"/>
          </a:endParaRPr>
        </a:p>
      </dsp:txBody>
      <dsp:txXfrm rot="10800000">
        <a:off x="504058" y="931"/>
        <a:ext cx="7632843" cy="1162585"/>
      </dsp:txXfrm>
    </dsp:sp>
    <dsp:sp modelId="{BA991F51-AAB5-482A-B6DD-53F84E8CE012}">
      <dsp:nvSpPr>
        <dsp:cNvPr id="0" name=""/>
        <dsp:cNvSpPr/>
      </dsp:nvSpPr>
      <dsp:spPr>
        <a:xfrm>
          <a:off x="0" y="126705"/>
          <a:ext cx="910254" cy="91025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5E0E8-5487-463B-A99A-0DB938025D4B}">
      <dsp:nvSpPr>
        <dsp:cNvPr id="0" name=""/>
        <dsp:cNvSpPr/>
      </dsp:nvSpPr>
      <dsp:spPr>
        <a:xfrm rot="10800000">
          <a:off x="483228" y="1435234"/>
          <a:ext cx="7674503" cy="9102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397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itchFamily="34" charset="0"/>
              <a:cs typeface="Arial" pitchFamily="34" charset="0"/>
            </a:rPr>
            <a:t>Предшкольная подготовка обязательна и осуществляется </a:t>
          </a:r>
          <a:r>
            <a:rPr lang="ru-RU" sz="1900" b="1" kern="1200" dirty="0" smtClean="0">
              <a:latin typeface="Arial" pitchFamily="34" charset="0"/>
              <a:cs typeface="Arial" pitchFamily="34" charset="0"/>
            </a:rPr>
            <a:t>в семье, дошкольных организациях, предшкольных классах общеобразовательных школ, лицеев и гимназий</a:t>
          </a:r>
          <a:endParaRPr lang="ru-RU" sz="19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483228" y="1435234"/>
        <a:ext cx="7674503" cy="910254"/>
      </dsp:txXfrm>
    </dsp:sp>
    <dsp:sp modelId="{A74E4CED-FD5A-4E79-878E-C35F103C358C}">
      <dsp:nvSpPr>
        <dsp:cNvPr id="0" name=""/>
        <dsp:cNvSpPr/>
      </dsp:nvSpPr>
      <dsp:spPr>
        <a:xfrm>
          <a:off x="0" y="1489922"/>
          <a:ext cx="910254" cy="91025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60FF9-7A04-4D15-9993-691C6F579813}">
      <dsp:nvSpPr>
        <dsp:cNvPr id="0" name=""/>
        <dsp:cNvSpPr/>
      </dsp:nvSpPr>
      <dsp:spPr>
        <a:xfrm rot="10800000">
          <a:off x="504058" y="2617206"/>
          <a:ext cx="7632843" cy="9102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397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itchFamily="34" charset="0"/>
              <a:cs typeface="Arial" pitchFamily="34" charset="0"/>
            </a:rPr>
            <a:t>Предшкольная подготовка в государственных организациях образования является бесплатной</a:t>
          </a:r>
          <a:endParaRPr lang="ru-RU" sz="1900" kern="1200" dirty="0">
            <a:latin typeface="Arial" pitchFamily="34" charset="0"/>
            <a:cs typeface="Arial" pitchFamily="34" charset="0"/>
          </a:endParaRPr>
        </a:p>
      </dsp:txBody>
      <dsp:txXfrm rot="10800000">
        <a:off x="504058" y="2617206"/>
        <a:ext cx="7632843" cy="910254"/>
      </dsp:txXfrm>
    </dsp:sp>
    <dsp:sp modelId="{410AA399-85E6-4B92-8D56-0E6A0D2667F5}">
      <dsp:nvSpPr>
        <dsp:cNvPr id="0" name=""/>
        <dsp:cNvSpPr/>
      </dsp:nvSpPr>
      <dsp:spPr>
        <a:xfrm>
          <a:off x="0" y="2618137"/>
          <a:ext cx="910254" cy="91025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D605-45A5-46AB-9DEC-A36B45C6FD0A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E1BE-288A-4CDC-B7F6-D282D0F8B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13285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работы в рамках учета возраста детей на текущий календарный год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11560" y="4437112"/>
          <a:ext cx="7920880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23528" y="476672"/>
          <a:ext cx="864096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ataukenova</dc:creator>
  <cp:lastModifiedBy>Direktor</cp:lastModifiedBy>
  <cp:revision>36</cp:revision>
  <dcterms:created xsi:type="dcterms:W3CDTF">2023-01-27T05:44:40Z</dcterms:created>
  <dcterms:modified xsi:type="dcterms:W3CDTF">2023-02-08T10:58:20Z</dcterms:modified>
</cp:coreProperties>
</file>