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8" r:id="rId3"/>
    <p:sldId id="269" r:id="rId4"/>
    <p:sldId id="259" r:id="rId5"/>
    <p:sldId id="257" r:id="rId6"/>
    <p:sldId id="270" r:id="rId7"/>
    <p:sldId id="271" r:id="rId8"/>
    <p:sldId id="272" r:id="rId9"/>
    <p:sldId id="273" r:id="rId10"/>
  </p:sldIdLst>
  <p:sldSz cx="9144000" cy="5143500" type="screen16x9"/>
  <p:notesSz cx="6858000" cy="9144000"/>
  <p:embeddedFontLst>
    <p:embeddedFont>
      <p:font typeface="Kanit" charset="-34"/>
      <p:regular r:id="rId12"/>
      <p:bold r:id="rId13"/>
      <p:italic r:id="rId14"/>
      <p:boldItalic r:id="rId15"/>
    </p:embeddedFont>
    <p:embeddedFont>
      <p:font typeface="Lato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D33DE69-FA45-44AE-A0E3-F003102E8399}">
  <a:tblStyle styleId="{0D33DE69-FA45-44AE-A0E3-F003102E83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0" y="-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00136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47233e34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47233e34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47233e349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147233e349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475a8157bf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475a8157bf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490f8ae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490f8ae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47233e349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47233e349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744750" y="776617"/>
            <a:ext cx="5848500" cy="2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Kanit"/>
              <a:buNone/>
              <a:defRPr sz="56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44750" y="3967650"/>
            <a:ext cx="5526600" cy="32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206454" y="-420621"/>
            <a:ext cx="1178671" cy="1323924"/>
            <a:chOff x="8206454" y="-420621"/>
            <a:chExt cx="1178671" cy="1323924"/>
          </a:xfrm>
        </p:grpSpPr>
        <p:sp>
          <p:nvSpPr>
            <p:cNvPr id="12" name="Google Shape;12;p2"/>
            <p:cNvSpPr/>
            <p:nvPr/>
          </p:nvSpPr>
          <p:spPr>
            <a:xfrm>
              <a:off x="8612283" y="-42062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06454" y="-156500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8973282">
              <a:off x="8612354" y="546808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8973282">
              <a:off x="9028499" y="335088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29008" y="-13271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16121" y="29939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207386" y="4296442"/>
            <a:ext cx="1134920" cy="1323924"/>
            <a:chOff x="-207386" y="4296442"/>
            <a:chExt cx="1134920" cy="1323924"/>
          </a:xfrm>
        </p:grpSpPr>
        <p:sp>
          <p:nvSpPr>
            <p:cNvPr id="19" name="Google Shape;19;p2"/>
            <p:cNvSpPr/>
            <p:nvPr/>
          </p:nvSpPr>
          <p:spPr>
            <a:xfrm>
              <a:off x="198443" y="4296442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07386" y="4560562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8973282">
              <a:off x="198514" y="5263871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973282">
              <a:off x="570908" y="5052150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15169" y="4584348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97719" y="501645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 rot="-8563052" flipH="1">
            <a:off x="-418004" y="4100735"/>
            <a:ext cx="1134836" cy="1323826"/>
            <a:chOff x="-207386" y="4296442"/>
            <a:chExt cx="1134920" cy="1323924"/>
          </a:xfrm>
        </p:grpSpPr>
        <p:sp>
          <p:nvSpPr>
            <p:cNvPr id="95" name="Google Shape;95;p6"/>
            <p:cNvSpPr/>
            <p:nvPr/>
          </p:nvSpPr>
          <p:spPr>
            <a:xfrm>
              <a:off x="198443" y="4296442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207386" y="4560562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-8973282">
              <a:off x="198514" y="5263871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8973282">
              <a:off x="570908" y="5052150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15169" y="4584348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-197719" y="501645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6"/>
          <p:cNvGrpSpPr/>
          <p:nvPr/>
        </p:nvGrpSpPr>
        <p:grpSpPr>
          <a:xfrm rot="9650092" flipH="1">
            <a:off x="8367311" y="-372153"/>
            <a:ext cx="1134949" cy="1323957"/>
            <a:chOff x="-207386" y="4296442"/>
            <a:chExt cx="1134920" cy="1323924"/>
          </a:xfrm>
        </p:grpSpPr>
        <p:sp>
          <p:nvSpPr>
            <p:cNvPr id="102" name="Google Shape;102;p6"/>
            <p:cNvSpPr/>
            <p:nvPr/>
          </p:nvSpPr>
          <p:spPr>
            <a:xfrm>
              <a:off x="198443" y="4296442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-207386" y="4560562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rot="-8973282">
              <a:off x="198514" y="5263871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 rot="-8973282">
              <a:off x="570908" y="5052150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15169" y="4584348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-197719" y="501645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369052" y="238424"/>
            <a:ext cx="912508" cy="1026084"/>
            <a:chOff x="369052" y="162224"/>
            <a:chExt cx="912508" cy="1026084"/>
          </a:xfrm>
        </p:grpSpPr>
        <p:sp>
          <p:nvSpPr>
            <p:cNvPr id="109" name="Google Shape;109;p6"/>
            <p:cNvSpPr/>
            <p:nvPr/>
          </p:nvSpPr>
          <p:spPr>
            <a:xfrm>
              <a:off x="683582" y="162224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69052" y="366926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-8970948">
              <a:off x="683657" y="912044"/>
              <a:ext cx="233589" cy="2330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 rot="-8970948">
              <a:off x="1005165" y="723285"/>
              <a:ext cx="233589" cy="2330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1006557" y="368915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76544" y="720257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725550" y="385271"/>
            <a:ext cx="769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5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8366832" y="494264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2122800" y="1309150"/>
            <a:ext cx="49011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12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grpSp>
        <p:nvGrpSpPr>
          <p:cNvPr id="157" name="Google Shape;157;p9"/>
          <p:cNvGrpSpPr/>
          <p:nvPr/>
        </p:nvGrpSpPr>
        <p:grpSpPr>
          <a:xfrm rot="10800000" flipH="1">
            <a:off x="-351706" y="-305263"/>
            <a:ext cx="905740" cy="1026971"/>
            <a:chOff x="7371319" y="848424"/>
            <a:chExt cx="905740" cy="1026971"/>
          </a:xfrm>
        </p:grpSpPr>
        <p:sp>
          <p:nvSpPr>
            <p:cNvPr id="158" name="Google Shape;158;p9"/>
            <p:cNvSpPr/>
            <p:nvPr/>
          </p:nvSpPr>
          <p:spPr>
            <a:xfrm>
              <a:off x="7678357" y="848424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372050" y="1053126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rot="-8970948">
              <a:off x="7678432" y="1598244"/>
              <a:ext cx="233589" cy="2330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rot="-8970948">
              <a:off x="7999940" y="1409485"/>
              <a:ext cx="233589" cy="2330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8001332" y="1055115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7371319" y="1406457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7679082" y="849312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7372775" y="1054014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rot="-8970948">
              <a:off x="7679157" y="1599132"/>
              <a:ext cx="233589" cy="2330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rot="-8970948">
              <a:off x="8000665" y="1410373"/>
              <a:ext cx="233589" cy="2330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8002057" y="1056002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7372044" y="1407344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9"/>
          <p:cNvGrpSpPr/>
          <p:nvPr/>
        </p:nvGrpSpPr>
        <p:grpSpPr>
          <a:xfrm rot="10800000" flipH="1">
            <a:off x="2761468" y="4801424"/>
            <a:ext cx="905740" cy="1026971"/>
            <a:chOff x="7371319" y="848424"/>
            <a:chExt cx="905740" cy="1026971"/>
          </a:xfrm>
        </p:grpSpPr>
        <p:sp>
          <p:nvSpPr>
            <p:cNvPr id="171" name="Google Shape;171;p9"/>
            <p:cNvSpPr/>
            <p:nvPr/>
          </p:nvSpPr>
          <p:spPr>
            <a:xfrm>
              <a:off x="7678357" y="848424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7372050" y="1053126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rot="-8970948">
              <a:off x="7678432" y="1598244"/>
              <a:ext cx="233589" cy="2330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-8970948">
              <a:off x="7999940" y="1409485"/>
              <a:ext cx="233589" cy="2330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1332" y="1055115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371319" y="1406457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7679082" y="849312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7372775" y="1054014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 rot="-8970948">
              <a:off x="7679157" y="1599132"/>
              <a:ext cx="233589" cy="2330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rot="-8970948">
              <a:off x="8000665" y="1410373"/>
              <a:ext cx="233589" cy="2330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8002057" y="1056002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72044" y="1407344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9"/>
          <p:cNvGrpSpPr/>
          <p:nvPr/>
        </p:nvGrpSpPr>
        <p:grpSpPr>
          <a:xfrm rot="10800000" flipH="1">
            <a:off x="8542868" y="4480699"/>
            <a:ext cx="905740" cy="1026971"/>
            <a:chOff x="7371319" y="848424"/>
            <a:chExt cx="905740" cy="1026971"/>
          </a:xfrm>
        </p:grpSpPr>
        <p:sp>
          <p:nvSpPr>
            <p:cNvPr id="184" name="Google Shape;184;p9"/>
            <p:cNvSpPr/>
            <p:nvPr/>
          </p:nvSpPr>
          <p:spPr>
            <a:xfrm>
              <a:off x="7678357" y="848424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72050" y="1053126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-8970948">
              <a:off x="7678432" y="1598244"/>
              <a:ext cx="233589" cy="2330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rot="-8970948">
              <a:off x="7999940" y="1409485"/>
              <a:ext cx="233589" cy="2330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8001332" y="1055115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7371319" y="1406457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7679082" y="849312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7372775" y="1054014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-8970948">
              <a:off x="7679157" y="1599132"/>
              <a:ext cx="233589" cy="2330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rot="-8970948">
              <a:off x="8000665" y="1410373"/>
              <a:ext cx="233589" cy="2330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8002057" y="1056002"/>
              <a:ext cx="233400" cy="2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7372044" y="1407344"/>
              <a:ext cx="233400" cy="23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9"/>
          <p:cNvSpPr txBox="1">
            <a:spLocks noGrp="1"/>
          </p:cNvSpPr>
          <p:nvPr>
            <p:ph type="subTitle" idx="1"/>
          </p:nvPr>
        </p:nvSpPr>
        <p:spPr>
          <a:xfrm>
            <a:off x="2122800" y="2986350"/>
            <a:ext cx="4898400" cy="7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9"/>
          <p:cNvGrpSpPr/>
          <p:nvPr/>
        </p:nvGrpSpPr>
        <p:grpSpPr>
          <a:xfrm>
            <a:off x="7892299" y="417972"/>
            <a:ext cx="1951833" cy="2080610"/>
            <a:chOff x="6625301" y="3609100"/>
            <a:chExt cx="1951833" cy="2080610"/>
          </a:xfrm>
        </p:grpSpPr>
        <p:sp>
          <p:nvSpPr>
            <p:cNvPr id="198" name="Google Shape;198;p9"/>
            <p:cNvSpPr/>
            <p:nvPr/>
          </p:nvSpPr>
          <p:spPr>
            <a:xfrm>
              <a:off x="7081694" y="3621359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6635211" y="4777141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7081709" y="5233410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6625301" y="4104391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677331" y="3609100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8120823" y="4777141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677321" y="5233397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120834" y="4104391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9"/>
          <p:cNvGrpSpPr/>
          <p:nvPr/>
        </p:nvGrpSpPr>
        <p:grpSpPr>
          <a:xfrm>
            <a:off x="-700139" y="1642547"/>
            <a:ext cx="1951833" cy="2080610"/>
            <a:chOff x="6625301" y="3609100"/>
            <a:chExt cx="1951833" cy="2080610"/>
          </a:xfrm>
        </p:grpSpPr>
        <p:sp>
          <p:nvSpPr>
            <p:cNvPr id="207" name="Google Shape;207;p9"/>
            <p:cNvSpPr/>
            <p:nvPr/>
          </p:nvSpPr>
          <p:spPr>
            <a:xfrm>
              <a:off x="7081694" y="3621359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6635211" y="4777141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081709" y="5233410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625301" y="4104391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7677331" y="3609100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120823" y="4777141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7677321" y="5233397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120834" y="4104391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bg>
      <p:bgPr>
        <a:solidFill>
          <a:schemeClr val="dk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 hasCustomPrompt="1"/>
          </p:nvPr>
        </p:nvSpPr>
        <p:spPr>
          <a:xfrm>
            <a:off x="723375" y="1379525"/>
            <a:ext cx="6939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Kanit"/>
              <a:buNone/>
              <a:defRPr sz="25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2" hasCustomPrompt="1"/>
          </p:nvPr>
        </p:nvSpPr>
        <p:spPr>
          <a:xfrm>
            <a:off x="723375" y="2655775"/>
            <a:ext cx="6939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Kanit"/>
              <a:buNone/>
              <a:defRPr sz="25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3" hasCustomPrompt="1"/>
          </p:nvPr>
        </p:nvSpPr>
        <p:spPr>
          <a:xfrm>
            <a:off x="723375" y="3932025"/>
            <a:ext cx="6939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Kanit"/>
              <a:buNone/>
              <a:defRPr sz="25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4" hasCustomPrompt="1"/>
          </p:nvPr>
        </p:nvSpPr>
        <p:spPr>
          <a:xfrm>
            <a:off x="4725850" y="1379525"/>
            <a:ext cx="6939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Kanit"/>
              <a:buNone/>
              <a:defRPr sz="25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5" hasCustomPrompt="1"/>
          </p:nvPr>
        </p:nvSpPr>
        <p:spPr>
          <a:xfrm>
            <a:off x="4725850" y="2655088"/>
            <a:ext cx="6939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Kanit"/>
              <a:buNone/>
              <a:defRPr sz="25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6" hasCustomPrompt="1"/>
          </p:nvPr>
        </p:nvSpPr>
        <p:spPr>
          <a:xfrm>
            <a:off x="4725850" y="3932013"/>
            <a:ext cx="6939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Kanit"/>
              <a:buNone/>
              <a:defRPr sz="25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1"/>
          </p:nvPr>
        </p:nvSpPr>
        <p:spPr>
          <a:xfrm>
            <a:off x="1638500" y="1504249"/>
            <a:ext cx="2753100" cy="54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7"/>
          </p:nvPr>
        </p:nvSpPr>
        <p:spPr>
          <a:xfrm>
            <a:off x="1638500" y="2771440"/>
            <a:ext cx="2753100" cy="54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8"/>
          </p:nvPr>
        </p:nvSpPr>
        <p:spPr>
          <a:xfrm>
            <a:off x="1638500" y="4041665"/>
            <a:ext cx="2753100" cy="54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9"/>
          </p:nvPr>
        </p:nvSpPr>
        <p:spPr>
          <a:xfrm>
            <a:off x="5682350" y="1504252"/>
            <a:ext cx="2753100" cy="54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13"/>
          </p:nvPr>
        </p:nvSpPr>
        <p:spPr>
          <a:xfrm>
            <a:off x="5682350" y="2771442"/>
            <a:ext cx="2753100" cy="54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ubTitle" idx="14"/>
          </p:nvPr>
        </p:nvSpPr>
        <p:spPr>
          <a:xfrm>
            <a:off x="5682350" y="4041665"/>
            <a:ext cx="2753100" cy="54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13"/>
          <p:cNvGrpSpPr/>
          <p:nvPr/>
        </p:nvGrpSpPr>
        <p:grpSpPr>
          <a:xfrm rot="912051">
            <a:off x="8346526" y="4292066"/>
            <a:ext cx="1189091" cy="1418772"/>
            <a:chOff x="100195" y="4059993"/>
            <a:chExt cx="1189107" cy="1418790"/>
          </a:xfrm>
        </p:grpSpPr>
        <p:sp>
          <p:nvSpPr>
            <p:cNvPr id="263" name="Google Shape;263;p13"/>
            <p:cNvSpPr/>
            <p:nvPr/>
          </p:nvSpPr>
          <p:spPr>
            <a:xfrm flipH="1">
              <a:off x="575385" y="4059993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 flipH="1">
              <a:off x="988102" y="4344444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 rot="8973282" flipH="1">
              <a:off x="575309" y="5122288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 rot="8973282" flipH="1">
              <a:off x="155469" y="4815590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 flipH="1">
              <a:off x="165629" y="4347870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 flipH="1">
              <a:off x="978435" y="4827432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>
            <a:off x="-485946" y="-388671"/>
            <a:ext cx="1178671" cy="1323924"/>
            <a:chOff x="8271351" y="-413321"/>
            <a:chExt cx="1178671" cy="1323924"/>
          </a:xfrm>
        </p:grpSpPr>
        <p:sp>
          <p:nvSpPr>
            <p:cNvPr id="270" name="Google Shape;270;p13"/>
            <p:cNvSpPr/>
            <p:nvPr/>
          </p:nvSpPr>
          <p:spPr>
            <a:xfrm>
              <a:off x="8677180" y="-41332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271351" y="-149200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 rot="-8973282">
              <a:off x="8677252" y="554108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 rot="-8973282">
              <a:off x="9093396" y="342388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9093906" y="-12541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281019" y="30669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725550" y="385271"/>
            <a:ext cx="769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5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6"/>
          </p:nvPr>
        </p:nvSpPr>
        <p:spPr>
          <a:xfrm>
            <a:off x="1638500" y="1272538"/>
            <a:ext cx="27531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7"/>
          </p:nvPr>
        </p:nvSpPr>
        <p:spPr>
          <a:xfrm>
            <a:off x="1638500" y="2533167"/>
            <a:ext cx="27531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8"/>
          </p:nvPr>
        </p:nvSpPr>
        <p:spPr>
          <a:xfrm>
            <a:off x="1638500" y="3803403"/>
            <a:ext cx="27531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9"/>
          </p:nvPr>
        </p:nvSpPr>
        <p:spPr>
          <a:xfrm>
            <a:off x="5682350" y="1272538"/>
            <a:ext cx="27531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0"/>
          </p:nvPr>
        </p:nvSpPr>
        <p:spPr>
          <a:xfrm>
            <a:off x="5682350" y="2533178"/>
            <a:ext cx="27531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1"/>
          </p:nvPr>
        </p:nvSpPr>
        <p:spPr>
          <a:xfrm>
            <a:off x="5682350" y="3803403"/>
            <a:ext cx="27531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 txBox="1">
            <a:spLocks noGrp="1"/>
          </p:cNvSpPr>
          <p:nvPr>
            <p:ph type="title"/>
          </p:nvPr>
        </p:nvSpPr>
        <p:spPr>
          <a:xfrm>
            <a:off x="725550" y="385271"/>
            <a:ext cx="769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5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grpSp>
        <p:nvGrpSpPr>
          <p:cNvPr id="450" name="Google Shape;450;p21"/>
          <p:cNvGrpSpPr/>
          <p:nvPr/>
        </p:nvGrpSpPr>
        <p:grpSpPr>
          <a:xfrm rot="5804518">
            <a:off x="8450902" y="4565883"/>
            <a:ext cx="1134937" cy="1323944"/>
            <a:chOff x="-207386" y="4296442"/>
            <a:chExt cx="1134920" cy="1323924"/>
          </a:xfrm>
        </p:grpSpPr>
        <p:sp>
          <p:nvSpPr>
            <p:cNvPr id="451" name="Google Shape;451;p21"/>
            <p:cNvSpPr/>
            <p:nvPr/>
          </p:nvSpPr>
          <p:spPr>
            <a:xfrm>
              <a:off x="198443" y="4296442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-207386" y="4560562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rot="-8973282">
              <a:off x="198514" y="5263871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rot="-8973282">
              <a:off x="570908" y="5052150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615169" y="4584348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-197719" y="501645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1"/>
          <p:cNvGrpSpPr/>
          <p:nvPr/>
        </p:nvGrpSpPr>
        <p:grpSpPr>
          <a:xfrm rot="6772370">
            <a:off x="-591882" y="1076155"/>
            <a:ext cx="1134957" cy="1323967"/>
            <a:chOff x="-207386" y="4296442"/>
            <a:chExt cx="1134920" cy="1323924"/>
          </a:xfrm>
        </p:grpSpPr>
        <p:sp>
          <p:nvSpPr>
            <p:cNvPr id="458" name="Google Shape;458;p21"/>
            <p:cNvSpPr/>
            <p:nvPr/>
          </p:nvSpPr>
          <p:spPr>
            <a:xfrm>
              <a:off x="198443" y="4296442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-207386" y="4560562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-8973282">
              <a:off x="198514" y="5263871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-8973282">
              <a:off x="570908" y="5052150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615169" y="4584348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-197719" y="501645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1"/>
          <p:cNvGrpSpPr/>
          <p:nvPr/>
        </p:nvGrpSpPr>
        <p:grpSpPr>
          <a:xfrm rot="5400000">
            <a:off x="8512949" y="412614"/>
            <a:ext cx="1134920" cy="1323924"/>
            <a:chOff x="-207386" y="4296442"/>
            <a:chExt cx="1134920" cy="1323924"/>
          </a:xfrm>
        </p:grpSpPr>
        <p:sp>
          <p:nvSpPr>
            <p:cNvPr id="465" name="Google Shape;465;p21"/>
            <p:cNvSpPr/>
            <p:nvPr/>
          </p:nvSpPr>
          <p:spPr>
            <a:xfrm>
              <a:off x="198443" y="4296442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-207386" y="4560562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 rot="-8973282">
              <a:off x="198514" y="5263871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 rot="-8973282">
              <a:off x="570908" y="5052150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615169" y="4584348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-197719" y="501645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dk1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9"/>
          <p:cNvGrpSpPr/>
          <p:nvPr/>
        </p:nvGrpSpPr>
        <p:grpSpPr>
          <a:xfrm rot="10800000" flipH="1">
            <a:off x="8206454" y="4147323"/>
            <a:ext cx="1178671" cy="1323924"/>
            <a:chOff x="8206454" y="-420621"/>
            <a:chExt cx="1178671" cy="1323924"/>
          </a:xfrm>
        </p:grpSpPr>
        <p:sp>
          <p:nvSpPr>
            <p:cNvPr id="692" name="Google Shape;692;p29"/>
            <p:cNvSpPr/>
            <p:nvPr/>
          </p:nvSpPr>
          <p:spPr>
            <a:xfrm>
              <a:off x="8612283" y="-42062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8206454" y="-156500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 rot="-8973282">
              <a:off x="8612354" y="546808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 rot="-8973282">
              <a:off x="9028499" y="335088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9029008" y="-13271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8216121" y="29939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29"/>
          <p:cNvGrpSpPr/>
          <p:nvPr/>
        </p:nvGrpSpPr>
        <p:grpSpPr>
          <a:xfrm rot="10800000" flipH="1">
            <a:off x="-583881" y="4191074"/>
            <a:ext cx="1178671" cy="1323924"/>
            <a:chOff x="8206454" y="-420621"/>
            <a:chExt cx="1178671" cy="1323924"/>
          </a:xfrm>
        </p:grpSpPr>
        <p:sp>
          <p:nvSpPr>
            <p:cNvPr id="699" name="Google Shape;699;p29"/>
            <p:cNvSpPr/>
            <p:nvPr/>
          </p:nvSpPr>
          <p:spPr>
            <a:xfrm>
              <a:off x="8612283" y="-42062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8206454" y="-156500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 rot="-8973282">
              <a:off x="8612354" y="546808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 rot="-8973282">
              <a:off x="9028499" y="335088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9029008" y="-13271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8216121" y="29939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9"/>
          <p:cNvGrpSpPr/>
          <p:nvPr/>
        </p:nvGrpSpPr>
        <p:grpSpPr>
          <a:xfrm rot="10800000" flipH="1">
            <a:off x="-584605" y="-396236"/>
            <a:ext cx="1178671" cy="1323924"/>
            <a:chOff x="8206454" y="-420621"/>
            <a:chExt cx="1178671" cy="1323924"/>
          </a:xfrm>
        </p:grpSpPr>
        <p:sp>
          <p:nvSpPr>
            <p:cNvPr id="706" name="Google Shape;706;p29"/>
            <p:cNvSpPr/>
            <p:nvPr/>
          </p:nvSpPr>
          <p:spPr>
            <a:xfrm>
              <a:off x="8612283" y="-42062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8206454" y="-156500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 rot="-8973282">
              <a:off x="8612354" y="546808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 rot="-8973282">
              <a:off x="9028499" y="335088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9029008" y="-13271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8216121" y="29939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9"/>
          <p:cNvGrpSpPr/>
          <p:nvPr/>
        </p:nvGrpSpPr>
        <p:grpSpPr>
          <a:xfrm rot="10800000">
            <a:off x="8468970" y="-396235"/>
            <a:ext cx="1178671" cy="1323924"/>
            <a:chOff x="8206454" y="-420621"/>
            <a:chExt cx="1178671" cy="1323924"/>
          </a:xfrm>
        </p:grpSpPr>
        <p:sp>
          <p:nvSpPr>
            <p:cNvPr id="713" name="Google Shape;713;p29"/>
            <p:cNvSpPr/>
            <p:nvPr/>
          </p:nvSpPr>
          <p:spPr>
            <a:xfrm>
              <a:off x="8612283" y="-42062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8206454" y="-156500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 rot="-8973282">
              <a:off x="8612354" y="546808"/>
              <a:ext cx="301353" cy="3007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 rot="-8973282">
              <a:off x="9028499" y="335088"/>
              <a:ext cx="301353" cy="300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9029008" y="-132714"/>
              <a:ext cx="301200" cy="30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8216121" y="299391"/>
              <a:ext cx="301200" cy="30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bg>
      <p:bgPr>
        <a:solidFill>
          <a:schemeClr val="dk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0" name="Google Shape;720;p30"/>
          <p:cNvCxnSpPr/>
          <p:nvPr/>
        </p:nvCxnSpPr>
        <p:spPr>
          <a:xfrm>
            <a:off x="-11192" y="265525"/>
            <a:ext cx="5341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30"/>
          <p:cNvCxnSpPr/>
          <p:nvPr/>
        </p:nvCxnSpPr>
        <p:spPr>
          <a:xfrm>
            <a:off x="3813692" y="4877400"/>
            <a:ext cx="5341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2" name="Google Shape;722;p30"/>
          <p:cNvGrpSpPr/>
          <p:nvPr/>
        </p:nvGrpSpPr>
        <p:grpSpPr>
          <a:xfrm>
            <a:off x="-236254" y="1531452"/>
            <a:ext cx="899813" cy="2080597"/>
            <a:chOff x="-177919" y="491147"/>
            <a:chExt cx="899813" cy="2080597"/>
          </a:xfrm>
        </p:grpSpPr>
        <p:sp>
          <p:nvSpPr>
            <p:cNvPr id="723" name="Google Shape;723;p30"/>
            <p:cNvSpPr/>
            <p:nvPr/>
          </p:nvSpPr>
          <p:spPr>
            <a:xfrm>
              <a:off x="-177909" y="491147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265583" y="1659189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-177919" y="2115444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265594" y="986438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0"/>
          <p:cNvGrpSpPr/>
          <p:nvPr/>
        </p:nvGrpSpPr>
        <p:grpSpPr>
          <a:xfrm flipH="1">
            <a:off x="8503782" y="1531452"/>
            <a:ext cx="899813" cy="2080597"/>
            <a:chOff x="-177919" y="491147"/>
            <a:chExt cx="899813" cy="2080597"/>
          </a:xfrm>
        </p:grpSpPr>
        <p:sp>
          <p:nvSpPr>
            <p:cNvPr id="728" name="Google Shape;728;p30"/>
            <p:cNvSpPr/>
            <p:nvPr/>
          </p:nvSpPr>
          <p:spPr>
            <a:xfrm>
              <a:off x="-177909" y="491147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265583" y="1659189"/>
              <a:ext cx="456300" cy="45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-177919" y="2115444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265594" y="986438"/>
              <a:ext cx="456300" cy="456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21900" y="1254200"/>
            <a:ext cx="7692900" cy="3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5550" y="385271"/>
            <a:ext cx="769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5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Kanit"/>
              <a:buNone/>
              <a:defRPr sz="30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7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"/>
          <p:cNvSpPr txBox="1">
            <a:spLocks noGrp="1"/>
          </p:cNvSpPr>
          <p:nvPr>
            <p:ph type="title"/>
          </p:nvPr>
        </p:nvSpPr>
        <p:spPr>
          <a:xfrm>
            <a:off x="2699792" y="348425"/>
            <a:ext cx="5848500" cy="28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План реализации городского проекта. Проблемы. Пути решения</a:t>
            </a:r>
            <a:endParaRPr sz="4800" dirty="0"/>
          </a:p>
        </p:txBody>
      </p:sp>
      <p:sp>
        <p:nvSpPr>
          <p:cNvPr id="743" name="Google Shape;743;p34"/>
          <p:cNvSpPr txBox="1">
            <a:spLocks noGrp="1"/>
          </p:cNvSpPr>
          <p:nvPr>
            <p:ph type="subTitle" idx="1"/>
          </p:nvPr>
        </p:nvSpPr>
        <p:spPr>
          <a:xfrm>
            <a:off x="2744750" y="3967650"/>
            <a:ext cx="552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Директор КГКП «Ясли-сад «</a:t>
            </a:r>
            <a:r>
              <a:rPr lang="ru-RU" sz="1400" b="1" dirty="0" err="1" smtClean="0"/>
              <a:t>Балақай</a:t>
            </a:r>
            <a:r>
              <a:rPr lang="ru-RU" sz="1400" b="1" dirty="0" smtClean="0"/>
              <a:t>»     </a:t>
            </a:r>
            <a:r>
              <a:rPr lang="ru-RU" sz="1400" b="1" dirty="0" err="1" smtClean="0"/>
              <a:t>З.К.Мухаметжанова</a:t>
            </a:r>
            <a:r>
              <a:rPr lang="ru-RU" sz="1400" b="1" dirty="0" smtClean="0"/>
              <a:t> </a:t>
            </a:r>
            <a:endParaRPr sz="1400" b="1" dirty="0"/>
          </a:p>
        </p:txBody>
      </p:sp>
      <p:cxnSp>
        <p:nvCxnSpPr>
          <p:cNvPr id="744" name="Google Shape;744;p34"/>
          <p:cNvCxnSpPr/>
          <p:nvPr/>
        </p:nvCxnSpPr>
        <p:spPr>
          <a:xfrm>
            <a:off x="2849633" y="3745896"/>
            <a:ext cx="5216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5" name="Google Shape;745;p34"/>
          <p:cNvSpPr/>
          <p:nvPr/>
        </p:nvSpPr>
        <p:spPr>
          <a:xfrm>
            <a:off x="883869" y="1543734"/>
            <a:ext cx="456300" cy="45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4"/>
          <p:cNvSpPr/>
          <p:nvPr/>
        </p:nvSpPr>
        <p:spPr>
          <a:xfrm>
            <a:off x="1302307" y="2063974"/>
            <a:ext cx="233400" cy="2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4"/>
          <p:cNvSpPr/>
          <p:nvPr/>
        </p:nvSpPr>
        <p:spPr>
          <a:xfrm>
            <a:off x="996000" y="2268676"/>
            <a:ext cx="233400" cy="23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4"/>
          <p:cNvSpPr/>
          <p:nvPr/>
        </p:nvSpPr>
        <p:spPr>
          <a:xfrm rot="-8970948">
            <a:off x="1302382" y="2813794"/>
            <a:ext cx="233589" cy="23302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4"/>
          <p:cNvSpPr/>
          <p:nvPr/>
        </p:nvSpPr>
        <p:spPr>
          <a:xfrm rot="-8970948">
            <a:off x="1623890" y="2625035"/>
            <a:ext cx="233589" cy="23302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4"/>
          <p:cNvSpPr/>
          <p:nvPr/>
        </p:nvSpPr>
        <p:spPr>
          <a:xfrm>
            <a:off x="1625282" y="2270665"/>
            <a:ext cx="233400" cy="23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4"/>
          <p:cNvSpPr/>
          <p:nvPr/>
        </p:nvSpPr>
        <p:spPr>
          <a:xfrm>
            <a:off x="437386" y="2699516"/>
            <a:ext cx="456300" cy="45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4"/>
          <p:cNvSpPr/>
          <p:nvPr/>
        </p:nvSpPr>
        <p:spPr>
          <a:xfrm>
            <a:off x="878196" y="3155760"/>
            <a:ext cx="456300" cy="45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4"/>
          <p:cNvSpPr/>
          <p:nvPr/>
        </p:nvSpPr>
        <p:spPr>
          <a:xfrm>
            <a:off x="427476" y="2026766"/>
            <a:ext cx="456300" cy="45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4"/>
          <p:cNvSpPr/>
          <p:nvPr/>
        </p:nvSpPr>
        <p:spPr>
          <a:xfrm>
            <a:off x="1479506" y="1531475"/>
            <a:ext cx="456300" cy="45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4"/>
          <p:cNvSpPr/>
          <p:nvPr/>
        </p:nvSpPr>
        <p:spPr>
          <a:xfrm>
            <a:off x="1944448" y="2699516"/>
            <a:ext cx="456300" cy="45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4"/>
          <p:cNvSpPr/>
          <p:nvPr/>
        </p:nvSpPr>
        <p:spPr>
          <a:xfrm>
            <a:off x="995269" y="2622007"/>
            <a:ext cx="233400" cy="2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4"/>
          <p:cNvSpPr/>
          <p:nvPr/>
        </p:nvSpPr>
        <p:spPr>
          <a:xfrm>
            <a:off x="1479496" y="3155772"/>
            <a:ext cx="456300" cy="45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>
            <a:off x="1923009" y="2026766"/>
            <a:ext cx="456300" cy="45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6"/>
          <p:cNvSpPr/>
          <p:nvPr/>
        </p:nvSpPr>
        <p:spPr>
          <a:xfrm>
            <a:off x="4725847" y="3861284"/>
            <a:ext cx="693900" cy="69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3" name="Google Shape;773;p36"/>
          <p:cNvSpPr txBox="1">
            <a:spLocks noGrp="1"/>
          </p:cNvSpPr>
          <p:nvPr>
            <p:ph type="title" idx="6"/>
          </p:nvPr>
        </p:nvSpPr>
        <p:spPr>
          <a:xfrm>
            <a:off x="4725850" y="3932013"/>
            <a:ext cx="6939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06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74" name="Google Shape;774;p36"/>
          <p:cNvSpPr/>
          <p:nvPr/>
        </p:nvSpPr>
        <p:spPr>
          <a:xfrm>
            <a:off x="4725847" y="2590415"/>
            <a:ext cx="693900" cy="69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p36"/>
          <p:cNvSpPr txBox="1">
            <a:spLocks noGrp="1"/>
          </p:cNvSpPr>
          <p:nvPr>
            <p:ph type="title" idx="5"/>
          </p:nvPr>
        </p:nvSpPr>
        <p:spPr>
          <a:xfrm>
            <a:off x="4725850" y="2655088"/>
            <a:ext cx="6939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05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76" name="Google Shape;776;p36"/>
          <p:cNvSpPr/>
          <p:nvPr/>
        </p:nvSpPr>
        <p:spPr>
          <a:xfrm>
            <a:off x="4725847" y="1297000"/>
            <a:ext cx="693900" cy="69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7" name="Google Shape;777;p36"/>
          <p:cNvSpPr txBox="1">
            <a:spLocks noGrp="1"/>
          </p:cNvSpPr>
          <p:nvPr>
            <p:ph type="title" idx="4"/>
          </p:nvPr>
        </p:nvSpPr>
        <p:spPr>
          <a:xfrm>
            <a:off x="4725850" y="1379525"/>
            <a:ext cx="6939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04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36"/>
          <p:cNvSpPr txBox="1">
            <a:spLocks noGrp="1"/>
          </p:cNvSpPr>
          <p:nvPr>
            <p:ph type="subTitle" idx="16"/>
          </p:nvPr>
        </p:nvSpPr>
        <p:spPr>
          <a:xfrm>
            <a:off x="1417272" y="1026811"/>
            <a:ext cx="2753100" cy="33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4" name="Google Shape;784;p36"/>
          <p:cNvSpPr/>
          <p:nvPr/>
        </p:nvSpPr>
        <p:spPr>
          <a:xfrm>
            <a:off x="723372" y="3861284"/>
            <a:ext cx="693900" cy="69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85" name="Google Shape;785;p36"/>
          <p:cNvSpPr/>
          <p:nvPr/>
        </p:nvSpPr>
        <p:spPr>
          <a:xfrm>
            <a:off x="723372" y="1297000"/>
            <a:ext cx="693900" cy="69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86" name="Google Shape;786;p36"/>
          <p:cNvSpPr txBox="1">
            <a:spLocks noGrp="1"/>
          </p:cNvSpPr>
          <p:nvPr>
            <p:ph type="subTitle" idx="1"/>
          </p:nvPr>
        </p:nvSpPr>
        <p:spPr>
          <a:xfrm>
            <a:off x="1440295" y="1203598"/>
            <a:ext cx="2753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Равные стартовые возможности для всех детей</a:t>
            </a:r>
            <a:endParaRPr dirty="0"/>
          </a:p>
        </p:txBody>
      </p:sp>
      <p:sp>
        <p:nvSpPr>
          <p:cNvPr id="787" name="Google Shape;787;p36"/>
          <p:cNvSpPr txBox="1">
            <a:spLocks noGrp="1"/>
          </p:cNvSpPr>
          <p:nvPr>
            <p:ph type="subTitle" idx="7"/>
          </p:nvPr>
        </p:nvSpPr>
        <p:spPr>
          <a:xfrm>
            <a:off x="1547664" y="2583890"/>
            <a:ext cx="2753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Создание развивающей среды</a:t>
            </a:r>
            <a:endParaRPr dirty="0"/>
          </a:p>
        </p:txBody>
      </p:sp>
      <p:sp>
        <p:nvSpPr>
          <p:cNvPr id="788" name="Google Shape;788;p36"/>
          <p:cNvSpPr txBox="1">
            <a:spLocks noGrp="1"/>
          </p:cNvSpPr>
          <p:nvPr>
            <p:ph type="title"/>
          </p:nvPr>
        </p:nvSpPr>
        <p:spPr>
          <a:xfrm>
            <a:off x="1902325" y="3650470"/>
            <a:ext cx="6939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03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789" name="Google Shape;789;p36"/>
          <p:cNvSpPr txBox="1">
            <a:spLocks noGrp="1"/>
          </p:cNvSpPr>
          <p:nvPr>
            <p:ph type="subTitle" idx="8"/>
          </p:nvPr>
        </p:nvSpPr>
        <p:spPr>
          <a:xfrm>
            <a:off x="1638500" y="4041665"/>
            <a:ext cx="2753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Модель 4к – развитие у ребенка базовых компетенций</a:t>
            </a:r>
            <a:endParaRPr dirty="0"/>
          </a:p>
        </p:txBody>
      </p:sp>
      <p:sp>
        <p:nvSpPr>
          <p:cNvPr id="790" name="Google Shape;790;p36"/>
          <p:cNvSpPr txBox="1">
            <a:spLocks noGrp="1"/>
          </p:cNvSpPr>
          <p:nvPr>
            <p:ph type="subTitle" idx="9"/>
          </p:nvPr>
        </p:nvSpPr>
        <p:spPr>
          <a:xfrm>
            <a:off x="5682350" y="1504252"/>
            <a:ext cx="2753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Подготовка ребенка к школе</a:t>
            </a:r>
            <a:endParaRPr dirty="0"/>
          </a:p>
        </p:txBody>
      </p:sp>
      <p:sp>
        <p:nvSpPr>
          <p:cNvPr id="791" name="Google Shape;791;p36"/>
          <p:cNvSpPr txBox="1">
            <a:spLocks noGrp="1"/>
          </p:cNvSpPr>
          <p:nvPr>
            <p:ph type="subTitle" idx="13"/>
          </p:nvPr>
        </p:nvSpPr>
        <p:spPr>
          <a:xfrm>
            <a:off x="5682350" y="2771442"/>
            <a:ext cx="3354146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Можно использовать в работе специалистов, создание собственного УМК</a:t>
            </a:r>
            <a:endParaRPr dirty="0"/>
          </a:p>
        </p:txBody>
      </p:sp>
      <p:sp>
        <p:nvSpPr>
          <p:cNvPr id="792" name="Google Shape;792;p36"/>
          <p:cNvSpPr txBox="1">
            <a:spLocks noGrp="1"/>
          </p:cNvSpPr>
          <p:nvPr>
            <p:ph type="subTitle" idx="14"/>
          </p:nvPr>
        </p:nvSpPr>
        <p:spPr>
          <a:xfrm>
            <a:off x="5682350" y="4041665"/>
            <a:ext cx="2753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Совместная деятельность родителя и ребенка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3" name="Google Shape;793;p36"/>
          <p:cNvSpPr/>
          <p:nvPr/>
        </p:nvSpPr>
        <p:spPr>
          <a:xfrm>
            <a:off x="723372" y="2583890"/>
            <a:ext cx="693900" cy="69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94" name="Google Shape;794;p36"/>
          <p:cNvSpPr txBox="1">
            <a:spLocks noGrp="1"/>
          </p:cNvSpPr>
          <p:nvPr>
            <p:ph type="title" idx="15"/>
          </p:nvPr>
        </p:nvSpPr>
        <p:spPr>
          <a:xfrm>
            <a:off x="621391" y="195486"/>
            <a:ext cx="82089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Декоративно-развивающий комплекс «Умные стены» решает следующие проблемы</a:t>
            </a:r>
            <a:endParaRPr sz="2400" b="0" dirty="0">
              <a:solidFill>
                <a:schemeClr val="dk2"/>
              </a:solidFill>
            </a:endParaRPr>
          </a:p>
        </p:txBody>
      </p:sp>
      <p:sp>
        <p:nvSpPr>
          <p:cNvPr id="795" name="Google Shape;795;p36"/>
          <p:cNvSpPr txBox="1">
            <a:spLocks noGrp="1"/>
          </p:cNvSpPr>
          <p:nvPr>
            <p:ph type="title"/>
          </p:nvPr>
        </p:nvSpPr>
        <p:spPr>
          <a:xfrm>
            <a:off x="723375" y="1379525"/>
            <a:ext cx="6939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96" name="Google Shape;796;p36"/>
          <p:cNvSpPr txBox="1">
            <a:spLocks noGrp="1"/>
          </p:cNvSpPr>
          <p:nvPr>
            <p:ph type="title" idx="2"/>
          </p:nvPr>
        </p:nvSpPr>
        <p:spPr>
          <a:xfrm>
            <a:off x="723375" y="2655775"/>
            <a:ext cx="6939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02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97" name="Google Shape;797;p36"/>
          <p:cNvSpPr txBox="1">
            <a:spLocks noGrp="1"/>
          </p:cNvSpPr>
          <p:nvPr>
            <p:ph type="title" idx="3"/>
          </p:nvPr>
        </p:nvSpPr>
        <p:spPr>
          <a:xfrm>
            <a:off x="723375" y="3932025"/>
            <a:ext cx="6939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03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7"/>
          <p:cNvSpPr txBox="1">
            <a:spLocks noGrp="1"/>
          </p:cNvSpPr>
          <p:nvPr>
            <p:ph type="title"/>
          </p:nvPr>
        </p:nvSpPr>
        <p:spPr>
          <a:xfrm>
            <a:off x="725550" y="385271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Пути решения проблем с помощью декоративно-развивающих панелей «Умные стены»</a:t>
            </a:r>
            <a:endParaRPr sz="2000" dirty="0"/>
          </a:p>
        </p:txBody>
      </p:sp>
      <p:sp>
        <p:nvSpPr>
          <p:cNvPr id="1019" name="Google Shape;1019;p47"/>
          <p:cNvSpPr txBox="1">
            <a:spLocks noGrp="1"/>
          </p:cNvSpPr>
          <p:nvPr>
            <p:ph type="ctrTitle"/>
          </p:nvPr>
        </p:nvSpPr>
        <p:spPr>
          <a:xfrm>
            <a:off x="918425" y="1517445"/>
            <a:ext cx="18105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Социализация детей</a:t>
            </a:r>
            <a:endParaRPr sz="1800" b="1" dirty="0">
              <a:solidFill>
                <a:schemeClr val="lt1"/>
              </a:solidFill>
              <a:sym typeface="Kanit"/>
            </a:endParaRPr>
          </a:p>
        </p:txBody>
      </p:sp>
      <p:sp>
        <p:nvSpPr>
          <p:cNvPr id="1020" name="Google Shape;1020;p47"/>
          <p:cNvSpPr txBox="1">
            <a:spLocks noGrp="1"/>
          </p:cNvSpPr>
          <p:nvPr>
            <p:ph type="subTitle" idx="4294967295"/>
          </p:nvPr>
        </p:nvSpPr>
        <p:spPr>
          <a:xfrm>
            <a:off x="918425" y="1694294"/>
            <a:ext cx="1810500" cy="60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 помощь сюжетно-ролевых игр</a:t>
            </a:r>
            <a:endParaRPr dirty="0"/>
          </a:p>
        </p:txBody>
      </p:sp>
      <p:sp>
        <p:nvSpPr>
          <p:cNvPr id="1022" name="Google Shape;1022;p47"/>
          <p:cNvSpPr txBox="1">
            <a:spLocks noGrp="1"/>
          </p:cNvSpPr>
          <p:nvPr>
            <p:ph type="ctrTitle" idx="3"/>
          </p:nvPr>
        </p:nvSpPr>
        <p:spPr>
          <a:xfrm>
            <a:off x="918424" y="3169107"/>
            <a:ext cx="2213416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Развитие коммуникативных навыков</a:t>
            </a:r>
            <a:endParaRPr sz="18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023" name="Google Shape;1023;p47"/>
          <p:cNvSpPr txBox="1">
            <a:spLocks noGrp="1"/>
          </p:cNvSpPr>
          <p:nvPr>
            <p:ph type="subTitle" idx="4294967295"/>
          </p:nvPr>
        </p:nvSpPr>
        <p:spPr>
          <a:xfrm>
            <a:off x="917675" y="3533193"/>
            <a:ext cx="1812000" cy="60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Общение в процессе игры</a:t>
            </a:r>
            <a:endParaRPr dirty="0"/>
          </a:p>
        </p:txBody>
      </p:sp>
      <p:sp>
        <p:nvSpPr>
          <p:cNvPr id="1025" name="Google Shape;1025;p47"/>
          <p:cNvSpPr txBox="1">
            <a:spLocks noGrp="1"/>
          </p:cNvSpPr>
          <p:nvPr>
            <p:ph type="ctrTitle" idx="5"/>
          </p:nvPr>
        </p:nvSpPr>
        <p:spPr>
          <a:xfrm>
            <a:off x="6084168" y="1687630"/>
            <a:ext cx="2232248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Развитие</a:t>
            </a:r>
            <a:br>
              <a:rPr lang="ru-RU" sz="1800" b="1" dirty="0" smtClean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</a:br>
            <a:r>
              <a:rPr lang="ru-RU" sz="1800" b="1" dirty="0" smtClean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познавательных и исследовательских навыков</a:t>
            </a:r>
            <a:endParaRPr sz="18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026" name="Google Shape;1026;p47"/>
          <p:cNvSpPr txBox="1">
            <a:spLocks noGrp="1"/>
          </p:cNvSpPr>
          <p:nvPr>
            <p:ph type="subTitle" idx="4294967295"/>
          </p:nvPr>
        </p:nvSpPr>
        <p:spPr>
          <a:xfrm>
            <a:off x="6412560" y="1880670"/>
            <a:ext cx="1812000" cy="60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Возможность проводить интегрированные занятия</a:t>
            </a:r>
            <a:endParaRPr dirty="0"/>
          </a:p>
        </p:txBody>
      </p:sp>
      <p:sp>
        <p:nvSpPr>
          <p:cNvPr id="1028" name="Google Shape;1028;p47"/>
          <p:cNvSpPr txBox="1">
            <a:spLocks noGrp="1"/>
          </p:cNvSpPr>
          <p:nvPr>
            <p:ph type="ctrTitle" idx="7"/>
          </p:nvPr>
        </p:nvSpPr>
        <p:spPr>
          <a:xfrm>
            <a:off x="6414360" y="3296861"/>
            <a:ext cx="18120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Инклюзивное образование</a:t>
            </a:r>
            <a:endParaRPr sz="18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029" name="Google Shape;1029;p47"/>
          <p:cNvSpPr txBox="1">
            <a:spLocks noGrp="1"/>
          </p:cNvSpPr>
          <p:nvPr>
            <p:ph type="subTitle" idx="4294967295"/>
          </p:nvPr>
        </p:nvSpPr>
        <p:spPr>
          <a:xfrm>
            <a:off x="6414360" y="3534993"/>
            <a:ext cx="1812000" cy="6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Работа с детьми с ОПП</a:t>
            </a:r>
            <a:endParaRPr dirty="0"/>
          </a:p>
        </p:txBody>
      </p:sp>
      <p:cxnSp>
        <p:nvCxnSpPr>
          <p:cNvPr id="1035" name="Google Shape;1035;p47"/>
          <p:cNvCxnSpPr>
            <a:stCxn id="1022" idx="3"/>
          </p:cNvCxnSpPr>
          <p:nvPr/>
        </p:nvCxnSpPr>
        <p:spPr>
          <a:xfrm>
            <a:off x="3131840" y="3347457"/>
            <a:ext cx="107008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7" name="Google Shape;1037;p47"/>
          <p:cNvSpPr txBox="1">
            <a:spLocks noGrp="1"/>
          </p:cNvSpPr>
          <p:nvPr>
            <p:ph type="title" idx="9"/>
          </p:nvPr>
        </p:nvSpPr>
        <p:spPr>
          <a:xfrm>
            <a:off x="1043608" y="4299942"/>
            <a:ext cx="756084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Написание авторского проекта по применению декоративно-развивающих панелей «Умные стены»</a:t>
            </a:r>
            <a:endParaRPr sz="18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0" name="Google Shape;10189;p76"/>
          <p:cNvSpPr/>
          <p:nvPr/>
        </p:nvSpPr>
        <p:spPr>
          <a:xfrm>
            <a:off x="1157283" y="4299942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2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8" y="1211324"/>
            <a:ext cx="1256196" cy="1150617"/>
          </a:xfrm>
          <a:prstGeom prst="rect">
            <a:avLst/>
          </a:prstGeom>
        </p:spPr>
      </p:pic>
      <p:pic>
        <p:nvPicPr>
          <p:cNvPr id="2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75" y="2888039"/>
            <a:ext cx="1287223" cy="9654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31" y="1201391"/>
            <a:ext cx="995019" cy="115225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06" y="2864748"/>
            <a:ext cx="1232671" cy="9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шаблоны для презентаций\IMG_20221013_172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99" y="555526"/>
            <a:ext cx="2125564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ktop\шаблоны для презентаций\IMG_20221013_1039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23"/>
          <a:stretch/>
        </p:blipFill>
        <p:spPr bwMode="auto">
          <a:xfrm rot="5400000">
            <a:off x="-347422" y="2658328"/>
            <a:ext cx="3065647" cy="1590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esktop\картотека игр для умных стен\IMG-20221013-WA0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03" y="2499742"/>
            <a:ext cx="2909245" cy="2181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62" y="316719"/>
            <a:ext cx="1403467" cy="2495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08868"/>
            <a:ext cx="2728624" cy="2046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714" y="302932"/>
            <a:ext cx="3198378" cy="572700"/>
          </a:xfrm>
        </p:spPr>
        <p:txBody>
          <a:bodyPr/>
          <a:lstStyle/>
          <a:p>
            <a:r>
              <a:rPr lang="kk-KZ" sz="2400" dirty="0" smtClean="0"/>
              <a:t>Процесс игры с родителями, с нашими студентами дуального обучения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3" name="Google Shape;763;p35"/>
          <p:cNvGraphicFramePr/>
          <p:nvPr/>
        </p:nvGraphicFramePr>
        <p:xfrm>
          <a:off x="971600" y="843558"/>
          <a:ext cx="7704000" cy="3718440"/>
        </p:xfrm>
        <a:graphic>
          <a:graphicData uri="http://schemas.openxmlformats.org/drawingml/2006/table">
            <a:tbl>
              <a:tblPr>
                <a:noFill/>
                <a:tableStyleId>{0D33DE69-FA45-44AE-A0E3-F003102E8399}</a:tableStyleId>
              </a:tblPr>
              <a:tblGrid>
                <a:gridCol w="2528700"/>
                <a:gridCol w="5175300"/>
              </a:tblGrid>
              <a:tr h="687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Развитие творческих навыков, исследовательской деятельности детей</a:t>
                      </a:r>
                      <a:endParaRPr sz="1200" b="1" dirty="0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 pitchFamily="18" charset="0"/>
                          <a:sym typeface="Arial"/>
                        </a:rPr>
                        <a:t>у детей появится интерес к самостоятельной деятельности, познавательная активность, воображение, фантазия и творческая инициатива</a:t>
                      </a:r>
                      <a:endParaRPr sz="1400" dirty="0">
                        <a:solidFill>
                          <a:schemeClr val="lt1"/>
                        </a:solidFill>
                        <a:latin typeface="+mj-lt"/>
                        <a:ea typeface="Lato"/>
                        <a:cs typeface="Times New Roman" pitchFamily="18" charset="0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82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Развитие коммуникативных навыков.</a:t>
                      </a:r>
                      <a:endParaRPr sz="1200" b="1" dirty="0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совершенствуются коммуникативные навыки детей при работе в паре, коллективе, распределении обязанностей;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8204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Развитие познавательных и интеллектуальных навыков</a:t>
                      </a:r>
                      <a:endParaRPr sz="1200" b="1" dirty="0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сформируются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</a:t>
                      </a:r>
                      <a:endParaRPr sz="105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8204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задания разного уровня сложности позволяют учесть особенности каждого ребёнка, его интересы и возможности.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64" name="Google Shape;764;p35"/>
          <p:cNvSpPr txBox="1">
            <a:spLocks noGrp="1"/>
          </p:cNvSpPr>
          <p:nvPr>
            <p:ph type="title"/>
          </p:nvPr>
        </p:nvSpPr>
        <p:spPr>
          <a:xfrm>
            <a:off x="755576" y="123478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Ожидаемые результаты</a:t>
            </a:r>
            <a:endParaRPr b="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6b063246-9dbb-410e-b50a-193a4c0b51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6b063246-9dbb-410e-b50a-193a4c0b51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irektor\Desktop\6b063246-9dbb-410e-b50a-193a4c0b5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95486"/>
            <a:ext cx="3386975" cy="4515966"/>
          </a:xfrm>
          <a:prstGeom prst="rect">
            <a:avLst/>
          </a:prstGeom>
          <a:noFill/>
        </p:spPr>
      </p:pic>
      <p:pic>
        <p:nvPicPr>
          <p:cNvPr id="1030" name="Picture 6" descr="C:\Users\Direktor\Desktop\e1bda21b-340e-4e69-bda6-333a34001c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39502"/>
            <a:ext cx="3235617" cy="431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irektor\Desktop\06afe509-2097-4f29-836d-10924e155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0"/>
            <a:ext cx="6398568" cy="4798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irektor\Desktop\99bc9a28-3112-4e47-9d76-ae38da13c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67494"/>
            <a:ext cx="3758275" cy="2818706"/>
          </a:xfrm>
          <a:prstGeom prst="rect">
            <a:avLst/>
          </a:prstGeom>
          <a:noFill/>
        </p:spPr>
      </p:pic>
      <p:pic>
        <p:nvPicPr>
          <p:cNvPr id="23555" name="Picture 3" descr="C:\Users\Direktor\Desktop\7b063d6e-cd7b-49d0-9c9a-c7e7096931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995686"/>
            <a:ext cx="393643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Direktor\Desktop\76f01b0b-ead9-491b-be62-cf1fa9c925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483518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ock Management System Project Proposal by Slidesgo">
  <a:themeElements>
    <a:clrScheme name="Simple Light">
      <a:dk1>
        <a:srgbClr val="F6F6F6"/>
      </a:dk1>
      <a:lt1>
        <a:srgbClr val="219362"/>
      </a:lt1>
      <a:dk2>
        <a:srgbClr val="FFA015"/>
      </a:dk2>
      <a:lt2>
        <a:srgbClr val="FFFFFF"/>
      </a:lt2>
      <a:accent1>
        <a:srgbClr val="C8C8C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193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218</Words>
  <Application>Microsoft Office PowerPoint</Application>
  <PresentationFormat>Экран (16:9)</PresentationFormat>
  <Paragraphs>35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Kanit</vt:lpstr>
      <vt:lpstr>Lato</vt:lpstr>
      <vt:lpstr>Times New Roman</vt:lpstr>
      <vt:lpstr>Stock Management System Project Proposal by Slidesgo</vt:lpstr>
      <vt:lpstr>План реализации городского проекта. Проблемы. Пути решения</vt:lpstr>
      <vt:lpstr>06</vt:lpstr>
      <vt:lpstr>Пути решения проблем с помощью декоративно-развивающих панелей «Умные стены»</vt:lpstr>
      <vt:lpstr>Процесс игры с родителями, с нашими студентами дуального обучения</vt:lpstr>
      <vt:lpstr>Ожидаемые результаты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проект</dc:title>
  <cp:lastModifiedBy>Direktor</cp:lastModifiedBy>
  <cp:revision>30</cp:revision>
  <dcterms:modified xsi:type="dcterms:W3CDTF">2022-10-17T03:19:58Z</dcterms:modified>
</cp:coreProperties>
</file>