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5" r:id="rId9"/>
    <p:sldId id="266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Голубые фоны для презентации powerpoint (67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-25005"/>
            <a:ext cx="9132168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484784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Қарағанды облысы білім басқармасының </a:t>
            </a:r>
            <a:b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Балқаш қаласы  білім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бөлімінің</a:t>
            </a: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«Бөбек» бөбекжайы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коммуналдық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 қазыналық кәсіпорынның </a:t>
            </a:r>
            <a:b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 СТРАТЕГИЯСЫ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61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Голубые фоны для презентации powerpoint (67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-25005"/>
            <a:ext cx="9132168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en-US" altLang="en-US" sz="2800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altLang="en-US" sz="2800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Әжемнің</a:t>
            </a:r>
            <a:r>
              <a:rPr lang="en-US" altLang="en-US" sz="2800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ертегісі</a:t>
            </a:r>
            <a:r>
              <a:rPr lang="en-US" altLang="en-US" sz="28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kk-KZ" altLang="en-US" sz="2800" dirty="0" smtClean="0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en-US" altLang="en-US" sz="2800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endParaRPr lang="ru-RU" sz="2800" dirty="0"/>
          </a:p>
        </p:txBody>
      </p:sp>
      <p:pic>
        <p:nvPicPr>
          <p:cNvPr id="6" name="Picture 2" descr="C:\Users\M\Downloads\WhatsApp Image 2022-02-28 at 22.11.4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914901" cy="2767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\Downloads\WhatsApp Image 2022-02-28 at 23.47.32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4966757" cy="2793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Голубые фоны для презентации powerpoint (67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-25005"/>
            <a:ext cx="9132168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88640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  <a:r>
              <a:rPr lang="ru-RU" altLang="en-US" sz="2800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" altLang="en-US" sz="2800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мамандығының бастапқы сатысы</a:t>
            </a:r>
            <a:endParaRPr lang="ru-RU" sz="2800" dirty="0"/>
          </a:p>
        </p:txBody>
      </p:sp>
      <p:pic>
        <p:nvPicPr>
          <p:cNvPr id="6" name="Picture 4" descr="D:\Робот\Ясм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7" y="1142747"/>
            <a:ext cx="3186814" cy="45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обот\Мали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42748"/>
            <a:ext cx="3240889" cy="45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Робот\20200219_1139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6533" y="2186632"/>
            <a:ext cx="4550933" cy="25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9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Голубые фоны для презентации powerpoint (67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9"/>
            <a:ext cx="9132168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 descr="C:\Users\User\Pictures\Desktop\03f651ea-3c84-4a8a-8d98-e9032c301a23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1" y="237442"/>
            <a:ext cx="8502086" cy="64412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Голубые фоны для презентации powerpoint (67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-25005"/>
            <a:ext cx="9132168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73560" y="390511"/>
            <a:ext cx="6408712" cy="1800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u="sng" dirty="0" smtClean="0">
                <a:latin typeface="Times New Roman" pitchFamily="18" charset="0"/>
                <a:cs typeface="Times New Roman" pitchFamily="18" charset="0"/>
              </a:rPr>
              <a:t>Мақсаты: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Әр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баланың танымдық және интеллектуалдық негіздерін дамыту үшін педагогтардың кәсіби дағдыларын, тәрбие-оқыту үрдісін  жетілдіру,  олардың психикалық және физикалық денсаулық жағдайын ескере отырып, адамгершілік құндылықтарды қалыптастыру.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7631" y="2516397"/>
            <a:ext cx="6408712" cy="1800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u="sng" dirty="0" smtClean="0">
                <a:latin typeface="Times New Roman" pitchFamily="18" charset="0"/>
                <a:cs typeface="Times New Roman" pitchFamily="18" charset="0"/>
              </a:rPr>
              <a:t>Міндеттері: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Педагогтардың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инновациялық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технологияларды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үрдісіне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білімдерін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кеңейту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Біліктілік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баспалдағы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жобасы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педагогтардың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сапалық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құрамын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жақсарту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конкурстарға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жобаларға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қатыстыру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3560" y="4581128"/>
            <a:ext cx="6408712" cy="20162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Күтілетін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нәтиже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Педагогтардың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кәсіби өсуін дамыту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Мектепке дейінгі тәрбие мен оқытудың білім беру мазмұнын жаңарту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Мектепке дейінгі балаларға "Мәңгілік ел" жалпыұлттық патриоттық рухани – адамгершілік идеясының  құндылықтарын қалыптастыру. 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Голубые фоны для презентации powerpoint (67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-25005"/>
            <a:ext cx="9132168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Мектепке дейінгі мекеменің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ақпараттық анықтамасы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492" y="85337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b="1" dirty="0"/>
              <a:t> </a:t>
            </a:r>
            <a:endParaRPr lang="ru-RU" dirty="0"/>
          </a:p>
        </p:txBody>
      </p:sp>
      <p:pic>
        <p:nvPicPr>
          <p:cNvPr id="9217" name="Picture 1" descr="C:\Users\User\Pictures\Desktop\PICT1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56" y="878882"/>
            <a:ext cx="5202644" cy="3126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376358" y="3573016"/>
            <a:ext cx="5760640" cy="302433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Жобалау сыйымдылығы: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240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екеменің құрылған жылы: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1976 жыл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kk-KZ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Топтар саны: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10 - топ, спортзал - 1, музыка залы - 1; </a:t>
            </a:r>
          </a:p>
          <a:p>
            <a:pPr algn="ctr">
              <a:spcAft>
                <a:spcPts val="0"/>
              </a:spcAft>
            </a:pPr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1.медициналық блок, асхана.</a:t>
            </a:r>
            <a:b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Білім беру нысандары: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қазақ тілінде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kk-KZ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 қызметкерлер саны: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27;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kk-KZ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Бірінші санатты педагогтардың  үлесі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-15%;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Курстан өткен педагогтар саны: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14 (үлесі 55%)</a:t>
            </a:r>
            <a:br>
              <a:rPr lang="kk-KZ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Жұмыс орнының телефоны: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8-(710-36)-5-26-08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Голубые фоны для презентации powerpoint (67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05"/>
            <a:ext cx="9132168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5922" y="-213094"/>
            <a:ext cx="4845750" cy="105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5638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Шешілетін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негізгі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мәселелер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5638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891345"/>
              </p:ext>
            </p:extLst>
          </p:nvPr>
        </p:nvGraphicFramePr>
        <p:xfrm>
          <a:off x="899592" y="476672"/>
          <a:ext cx="5309521" cy="6274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479"/>
                <a:gridCol w="2610042"/>
              </a:tblGrid>
              <a:tr h="379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Мәселе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98" marR="5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Шешу жолдары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98" marR="58898" marT="0" marB="0"/>
                </a:tc>
              </a:tr>
              <a:tr h="842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Жоғары және бірінші санатты жоғары білімі бар </a:t>
                      </a: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педагогтардың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төмен пайызды</a:t>
                      </a: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ғы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98" marR="588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Ұжымның жас  мамандармен толығуы. Жоғары оқу орнында оқу, тілдік және проблемалық курстарда оқу.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98" marR="58898" marT="0" marB="0"/>
                </a:tc>
              </a:tr>
              <a:tr h="6321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Материалдық - техникалық жабдықтарды  интерактивті  құралдармен қамтамасыз ету мәселесі.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98" marR="588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Тәрбие мен білім беру үрдісінде техникалық құралдары қолдану.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98" marR="58898" marT="0" marB="0"/>
                </a:tc>
              </a:tr>
              <a:tr h="7329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 берудің жаңа мазмұнын жаңарту.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98" marR="588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«Жас дойбышылар», «Балабақша мини футболы»,«Мультфильмдерді дыбыстау», «Айбын» спорттық- патриоттық жобаларын енгізу.</a:t>
                      </a:r>
                      <a:endParaRPr lang="ru-RU" sz="1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98" marR="58898" marT="0" marB="0"/>
                </a:tc>
              </a:tr>
              <a:tr h="1264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Мектепке баланы дайындауда  мектеппен сабақтастықты қамтамасыз ету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98" marR="588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Балалардың, ұйымдық-функционалдық және танымдық дағдыларын дамыту көрсеткіштерімен, төлқұжатымен балабақша түлектерін қала  мектептеріне жіберу.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98" marR="58898" marT="0" marB="0"/>
                </a:tc>
              </a:tr>
              <a:tr h="842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Педагогикалық мәдениет деңгейі төмен ата-аналарды оқу  үрдісінің құзыреттілігіне тарту.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98" marR="588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Ата-аналар жұртшылығын «Сырттай балабақша» облыстық әлеуметтік -  педагогикалық, «Жас ата-ана клубы» жобаларына тарту.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98" marR="588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4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Голубые фоны для презентации powerpoint (67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32656"/>
            <a:ext cx="4572000" cy="9638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Іске асыру мерзімдері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2020-2025 жылдар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570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kk-KZ" b="1" dirty="0" smtClean="0">
                <a:solidFill>
                  <a:srgbClr val="002060"/>
                </a:solidFill>
                <a:latin typeface="Times New Roman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475656" y="726096"/>
            <a:ext cx="1872208" cy="33563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745406" y="648829"/>
            <a:ext cx="1081188" cy="15727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115616" y="648830"/>
            <a:ext cx="1830344" cy="50548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20290" y="1569476"/>
            <a:ext cx="4338736" cy="1381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b="1" dirty="0">
                <a:solidFill>
                  <a:srgbClr val="002060"/>
                </a:solidFill>
                <a:latin typeface="Times New Roman"/>
              </a:rPr>
              <a:t>2020-2021жыл</a:t>
            </a:r>
          </a:p>
          <a:p>
            <a:pPr lvl="0" algn="ctr"/>
            <a:r>
              <a:rPr lang="kk-KZ" b="1" dirty="0">
                <a:solidFill>
                  <a:srgbClr val="002060"/>
                </a:solidFill>
                <a:latin typeface="Times New Roman"/>
              </a:rPr>
              <a:t>Ұйымдастыру-дайындық кезеңі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826594" y="3391747"/>
            <a:ext cx="4338736" cy="1381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b="1" dirty="0">
                <a:solidFill>
                  <a:srgbClr val="002060"/>
                </a:solidFill>
                <a:latin typeface="Times New Roman"/>
              </a:rPr>
              <a:t>2021-2024жыл</a:t>
            </a:r>
          </a:p>
          <a:p>
            <a:pPr lvl="0" algn="ctr"/>
            <a:r>
              <a:rPr lang="kk-KZ" b="1" dirty="0">
                <a:solidFill>
                  <a:srgbClr val="002060"/>
                </a:solidFill>
                <a:latin typeface="Times New Roman"/>
              </a:rPr>
              <a:t>Түзету-дамыту кезеңі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555775" y="5012916"/>
            <a:ext cx="4338736" cy="1381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b="1" dirty="0">
                <a:solidFill>
                  <a:srgbClr val="002060"/>
                </a:solidFill>
                <a:latin typeface="Times New Roman"/>
              </a:rPr>
              <a:t>2024-2025жыл</a:t>
            </a:r>
          </a:p>
          <a:p>
            <a:pPr lvl="0" algn="ctr"/>
            <a:r>
              <a:rPr lang="kk-KZ" b="1" dirty="0">
                <a:solidFill>
                  <a:srgbClr val="002060"/>
                </a:solidFill>
                <a:latin typeface="Times New Roman"/>
              </a:rPr>
              <a:t>Қорытынды- талдамалық кезең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Голубые фоны для презентации powerpoint (67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9"/>
            <a:ext cx="9132168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260647"/>
            <a:ext cx="6491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SWOT </a:t>
            </a:r>
            <a:r>
              <a:rPr lang="en-US" alt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kk-KZ" alt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Білім берудегі</a:t>
            </a:r>
            <a:r>
              <a:rPr lang="en-US" alt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" y="764704"/>
            <a:ext cx="5648462" cy="34581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6406" y="3348682"/>
            <a:ext cx="5731060" cy="35730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Әлсіз жақтары</a:t>
            </a:r>
            <a:endParaRPr lang="kk-K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Жас мамандардың және жаңадан қабылданған мұғалімдердің бақылау функцияларының жеткіліксіз орындалуы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Мұғалімдерге қосымша білім беруді, әдістемелік әзірлемелерді, электронды білім беру қорларын әзірлеу мен құрастырудағы қиындықтар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Топтарда оқытудың техникалық құралдарының болмауына байланысты танымдық материалды ұсынудың жеткіліксіз тиімділігі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64704"/>
            <a:ext cx="564846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Әлді жақтары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Білім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беру қызметі сапасының жоғары деңгейі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заңнамалық және нормативтік актілерге сәйкес білім беру саясаты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Ұйымдастырылған оқу қызметіне жаңашыл әдістерді қолдану.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Оқу жоспарының вариативтік бөлімінде  баланың шығармашылық және танымдық дамуына бағытталған бағдарламалардың болуы.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Тиісті дамушы пәндік-кеңістіктік орта (60%) қарастырылған.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Отандық педагогикалық жүйені жүзеге асыру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Голубые фоны для презентации powerpoint (67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-25005"/>
            <a:ext cx="9132168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" name="Прямоугольник 2098"/>
          <p:cNvSpPr/>
          <p:nvPr/>
        </p:nvSpPr>
        <p:spPr>
          <a:xfrm>
            <a:off x="1403648" y="323132"/>
            <a:ext cx="673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-2021 жылдары атқарылған жұмыстар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32" name="Picture 112" descr="C:\Users\User\Pictures\Desktop\photo_5325908392667102725_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1" y="4077072"/>
            <a:ext cx="3698497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3" name="Picture 113" descr="C:\Users\User\Pictures\Desktop\photo_5325908392667102719_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12" y="1196752"/>
            <a:ext cx="3873087" cy="2582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4" name="Picture 114" descr="C:\Users\User\Pictures\Desktop\photo_5325908392667102720_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12" y="3974852"/>
            <a:ext cx="3873087" cy="2550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6" name="Picture 116" descr="https://balkhash.goo.kz/media/img/blogs/62de6a874bb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0" y="1164851"/>
            <a:ext cx="3990560" cy="2662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Голубые фоны для презентации powerpoint (67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-25005"/>
            <a:ext cx="9132168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" name="Прямоугольник 2098"/>
          <p:cNvSpPr/>
          <p:nvPr/>
        </p:nvSpPr>
        <p:spPr>
          <a:xfrm>
            <a:off x="1403648" y="323132"/>
            <a:ext cx="673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-2021 жылдары атқарылған жұмыстар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Pictures\Desktop\d496027e-6d0a-4833-82c5-a7928d828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47" y="1052736"/>
            <a:ext cx="3794868" cy="2863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Pictures\Desktop\d6073e00-167e-4f93-8388-25ceea5423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09" y="3717032"/>
            <a:ext cx="4382271" cy="2787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Мои документы\Downloads\IMG-20170316-WA00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61" y="1084066"/>
            <a:ext cx="3353804" cy="2325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Мои документы\Downloads\20161019_1327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0" y="4149080"/>
            <a:ext cx="3604146" cy="2355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Голубые фоны для презентации powerpoint (67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-25005"/>
            <a:ext cx="9132168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" name="Прямоугольник 2098"/>
          <p:cNvSpPr/>
          <p:nvPr/>
        </p:nvSpPr>
        <p:spPr>
          <a:xfrm>
            <a:off x="1403648" y="323132"/>
            <a:ext cx="673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-2021 жылдары атқарылған жұмыстар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Pictures\Desktop\b157eb08-da29-4f5e-9577-233884ab4b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" y="855978"/>
            <a:ext cx="5078056" cy="33175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Pictures\Desktop\395c8964-704c-4cf6-87ee-fc396b9eb5f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79641"/>
            <a:ext cx="5148064" cy="40737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\Downloads\WhatsApp Image 2022-04-10 at 15.28.2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" y="3416497"/>
            <a:ext cx="4693834" cy="3456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4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387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2022-10-05T08:13:43Z</dcterms:created>
  <dcterms:modified xsi:type="dcterms:W3CDTF">2022-10-05T15:35:43Z</dcterms:modified>
</cp:coreProperties>
</file>