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259" r:id="rId4"/>
    <p:sldId id="260" r:id="rId5"/>
    <p:sldId id="261" r:id="rId6"/>
    <p:sldId id="263" r:id="rId7"/>
    <p:sldId id="262" r:id="rId8"/>
    <p:sldId id="265" r:id="rId9"/>
    <p:sldId id="264" r:id="rId10"/>
    <p:sldId id="266" r:id="rId11"/>
    <p:sldId id="267" r:id="rId12"/>
    <p:sldId id="268" r:id="rId13"/>
    <p:sldId id="269" r:id="rId14"/>
    <p:sldId id="271" r:id="rId15"/>
    <p:sldId id="272" r:id="rId16"/>
    <p:sldId id="273" r:id="rId17"/>
    <p:sldId id="301" r:id="rId18"/>
    <p:sldId id="277" r:id="rId19"/>
    <p:sldId id="274" r:id="rId20"/>
    <p:sldId id="275" r:id="rId21"/>
    <p:sldId id="280" r:id="rId22"/>
    <p:sldId id="278" r:id="rId23"/>
    <p:sldId id="282" r:id="rId24"/>
    <p:sldId id="283" r:id="rId25"/>
    <p:sldId id="284" r:id="rId26"/>
    <p:sldId id="279" r:id="rId27"/>
    <p:sldId id="285" r:id="rId28"/>
    <p:sldId id="287" r:id="rId29"/>
    <p:sldId id="288" r:id="rId30"/>
    <p:sldId id="290" r:id="rId31"/>
    <p:sldId id="292" r:id="rId32"/>
    <p:sldId id="291" r:id="rId33"/>
    <p:sldId id="293" r:id="rId34"/>
    <p:sldId id="295" r:id="rId35"/>
    <p:sldId id="296" r:id="rId36"/>
    <p:sldId id="298" r:id="rId37"/>
    <p:sldId id="299" r:id="rId38"/>
    <p:sldId id="300" r:id="rId3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0" autoAdjust="0"/>
    <p:restoredTop sz="90234" autoAdjust="0"/>
  </p:normalViewPr>
  <p:slideViewPr>
    <p:cSldViewPr>
      <p:cViewPr varScale="1">
        <p:scale>
          <a:sx n="35" d="100"/>
          <a:sy n="35" d="100"/>
        </p:scale>
        <p:origin x="1180"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 Id="rId4" Type="http://schemas.openxmlformats.org/officeDocument/2006/relationships/image" Target="../media/image14.png"/></Relationships>
</file>

<file path=ppt/diagrams/_rels/drawing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 Id="rId4"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0466D8-B735-4E2C-BD28-53E727ACCF33}" type="doc">
      <dgm:prSet loTypeId="urn:microsoft.com/office/officeart/2005/8/layout/radial6" loCatId="cycle" qsTypeId="urn:microsoft.com/office/officeart/2005/8/quickstyle/simple1" qsCatId="simple" csTypeId="urn:microsoft.com/office/officeart/2005/8/colors/colorful1#1" csCatId="colorful" phldr="1"/>
      <dgm:spPr/>
      <dgm:t>
        <a:bodyPr/>
        <a:lstStyle/>
        <a:p>
          <a:endParaRPr lang="it-IT"/>
        </a:p>
      </dgm:t>
    </dgm:pt>
    <dgm:pt modelId="{5C0B7E38-8B49-4516-BDD4-19A0AB7AF1D4}">
      <dgm:prSet phldrT="[Text]" custT="1"/>
      <dgm:spPr/>
      <dgm:t>
        <a:bodyPr/>
        <a:lstStyle/>
        <a:p>
          <a:r>
            <a:rPr lang="ru-RU" sz="3200" b="1" dirty="0" smtClean="0">
              <a:latin typeface="Arial Narrow" panose="020B0606020202030204" pitchFamily="34" charset="0"/>
            </a:rPr>
            <a:t>Ваше участие</a:t>
          </a:r>
          <a:endParaRPr lang="it-IT" sz="3200" b="1" dirty="0">
            <a:latin typeface="Arial Narrow" panose="020B0606020202030204" pitchFamily="34" charset="0"/>
          </a:endParaRPr>
        </a:p>
      </dgm:t>
    </dgm:pt>
    <dgm:pt modelId="{6261BB46-06BC-43A5-9C11-A2B047937EDC}" type="parTrans" cxnId="{AAE7FE80-BA32-44D3-86E8-939A7995AA06}">
      <dgm:prSet/>
      <dgm:spPr/>
      <dgm:t>
        <a:bodyPr/>
        <a:lstStyle/>
        <a:p>
          <a:endParaRPr lang="it-IT" sz="1800" b="1">
            <a:latin typeface="Arial Narrow" panose="020B0606020202030204" pitchFamily="34" charset="0"/>
          </a:endParaRPr>
        </a:p>
      </dgm:t>
    </dgm:pt>
    <dgm:pt modelId="{647A46EE-5C46-4DD3-8666-8C23A7E795CB}" type="sibTrans" cxnId="{AAE7FE80-BA32-44D3-86E8-939A7995AA06}">
      <dgm:prSet/>
      <dgm:spPr/>
      <dgm:t>
        <a:bodyPr/>
        <a:lstStyle/>
        <a:p>
          <a:endParaRPr lang="it-IT" sz="1800" b="1">
            <a:latin typeface="Arial Narrow" panose="020B0606020202030204" pitchFamily="34" charset="0"/>
          </a:endParaRPr>
        </a:p>
      </dgm:t>
    </dgm:pt>
    <dgm:pt modelId="{2DD8FAEA-03CB-4AFE-8585-498EC9598D65}">
      <dgm:prSet phldrT="[Text]" custT="1"/>
      <dgm:spPr/>
      <dgm:t>
        <a:bodyPr/>
        <a:lstStyle/>
        <a:p>
          <a:r>
            <a:rPr lang="ru-RU" sz="2000" b="1" dirty="0" smtClean="0">
              <a:latin typeface="Arial Narrow" panose="020B0606020202030204" pitchFamily="34" charset="0"/>
            </a:rPr>
            <a:t>Брошюра</a:t>
          </a:r>
          <a:endParaRPr lang="it-IT" sz="2000" b="1" dirty="0">
            <a:latin typeface="Arial Narrow" panose="020B0606020202030204" pitchFamily="34" charset="0"/>
          </a:endParaRPr>
        </a:p>
      </dgm:t>
    </dgm:pt>
    <dgm:pt modelId="{A5FF7901-1EFA-40F9-BEA7-0C83D05A8949}" type="parTrans" cxnId="{09C83BE7-F95C-4D93-A88C-FB2F3FB34123}">
      <dgm:prSet/>
      <dgm:spPr/>
      <dgm:t>
        <a:bodyPr/>
        <a:lstStyle/>
        <a:p>
          <a:endParaRPr lang="it-IT" sz="1800" b="1">
            <a:latin typeface="Arial Narrow" panose="020B0606020202030204" pitchFamily="34" charset="0"/>
          </a:endParaRPr>
        </a:p>
      </dgm:t>
    </dgm:pt>
    <dgm:pt modelId="{15E97D2B-C90D-4455-A5AD-D980F57527A8}" type="sibTrans" cxnId="{09C83BE7-F95C-4D93-A88C-FB2F3FB34123}">
      <dgm:prSet/>
      <dgm:spPr/>
      <dgm:t>
        <a:bodyPr/>
        <a:lstStyle/>
        <a:p>
          <a:endParaRPr lang="it-IT" sz="1800" b="1" dirty="0">
            <a:latin typeface="Arial Narrow" panose="020B0606020202030204" pitchFamily="34" charset="0"/>
          </a:endParaRPr>
        </a:p>
      </dgm:t>
    </dgm:pt>
    <dgm:pt modelId="{51831E01-B7B1-4D7C-8F3F-95A85A1D775F}">
      <dgm:prSet phldrT="[Text]" custT="1"/>
      <dgm:spPr/>
      <dgm:t>
        <a:bodyPr/>
        <a:lstStyle/>
        <a:p>
          <a:r>
            <a:rPr lang="ru-RU" sz="2000" b="1" dirty="0" smtClean="0">
              <a:latin typeface="Arial Narrow" panose="020B0606020202030204" pitchFamily="34" charset="0"/>
            </a:rPr>
            <a:t>Плакаты</a:t>
          </a:r>
          <a:endParaRPr lang="it-IT" sz="2000" b="1" dirty="0">
            <a:latin typeface="Arial Narrow" panose="020B0606020202030204" pitchFamily="34" charset="0"/>
          </a:endParaRPr>
        </a:p>
      </dgm:t>
    </dgm:pt>
    <dgm:pt modelId="{EFF7E7A5-6B39-4C9D-A9E4-17EC06ECD9E0}" type="parTrans" cxnId="{F4F6CF46-35A6-47F9-873B-64C2BD52A36A}">
      <dgm:prSet/>
      <dgm:spPr/>
      <dgm:t>
        <a:bodyPr/>
        <a:lstStyle/>
        <a:p>
          <a:endParaRPr lang="it-IT" sz="1800" b="1">
            <a:latin typeface="Arial Narrow" panose="020B0606020202030204" pitchFamily="34" charset="0"/>
          </a:endParaRPr>
        </a:p>
      </dgm:t>
    </dgm:pt>
    <dgm:pt modelId="{B6E41167-A9CF-4AD3-A971-A9544B72B774}" type="sibTrans" cxnId="{F4F6CF46-35A6-47F9-873B-64C2BD52A36A}">
      <dgm:prSet/>
      <dgm:spPr/>
      <dgm:t>
        <a:bodyPr/>
        <a:lstStyle/>
        <a:p>
          <a:endParaRPr lang="it-IT" sz="1800" b="1" dirty="0">
            <a:latin typeface="Arial Narrow" panose="020B0606020202030204" pitchFamily="34" charset="0"/>
          </a:endParaRPr>
        </a:p>
      </dgm:t>
    </dgm:pt>
    <dgm:pt modelId="{4A3B1977-AD99-44A5-8196-C998B18EEC94}">
      <dgm:prSet phldrT="[Text]" custT="1"/>
      <dgm:spPr/>
      <dgm:t>
        <a:bodyPr/>
        <a:lstStyle/>
        <a:p>
          <a:r>
            <a:rPr lang="ru-RU" sz="2000" b="1" dirty="0" smtClean="0">
              <a:latin typeface="Arial Narrow" panose="020B0606020202030204" pitchFamily="34" charset="0"/>
            </a:rPr>
            <a:t>Лекции</a:t>
          </a:r>
          <a:endParaRPr lang="it-IT" sz="2000" b="1" dirty="0">
            <a:latin typeface="Arial Narrow" panose="020B0606020202030204" pitchFamily="34" charset="0"/>
          </a:endParaRPr>
        </a:p>
      </dgm:t>
    </dgm:pt>
    <dgm:pt modelId="{FC8C9143-FE8A-40DB-B8DE-86D3038489C8}" type="parTrans" cxnId="{F308CB54-9207-424A-A14A-2564BAE2375E}">
      <dgm:prSet/>
      <dgm:spPr/>
      <dgm:t>
        <a:bodyPr/>
        <a:lstStyle/>
        <a:p>
          <a:endParaRPr lang="it-IT" sz="1800" b="1">
            <a:latin typeface="Arial Narrow" panose="020B0606020202030204" pitchFamily="34" charset="0"/>
          </a:endParaRPr>
        </a:p>
      </dgm:t>
    </dgm:pt>
    <dgm:pt modelId="{1E420DD8-C2E3-48F7-9C8C-FE9CBE91F004}" type="sibTrans" cxnId="{F308CB54-9207-424A-A14A-2564BAE2375E}">
      <dgm:prSet/>
      <dgm:spPr/>
      <dgm:t>
        <a:bodyPr/>
        <a:lstStyle/>
        <a:p>
          <a:endParaRPr lang="it-IT" sz="1800" b="1" dirty="0">
            <a:latin typeface="Arial Narrow" panose="020B0606020202030204" pitchFamily="34" charset="0"/>
          </a:endParaRPr>
        </a:p>
      </dgm:t>
    </dgm:pt>
    <dgm:pt modelId="{E9F027A6-9A0F-4C66-9AE0-DF89EE50097D}" type="pres">
      <dgm:prSet presAssocID="{0F0466D8-B735-4E2C-BD28-53E727ACCF33}" presName="Name0" presStyleCnt="0">
        <dgm:presLayoutVars>
          <dgm:chMax val="1"/>
          <dgm:dir/>
          <dgm:animLvl val="ctr"/>
          <dgm:resizeHandles val="exact"/>
        </dgm:presLayoutVars>
      </dgm:prSet>
      <dgm:spPr/>
      <dgm:t>
        <a:bodyPr/>
        <a:lstStyle/>
        <a:p>
          <a:endParaRPr lang="it-IT"/>
        </a:p>
      </dgm:t>
    </dgm:pt>
    <dgm:pt modelId="{29FE1A05-5220-434D-BB26-66C41350664D}" type="pres">
      <dgm:prSet presAssocID="{5C0B7E38-8B49-4516-BDD4-19A0AB7AF1D4}" presName="centerShape" presStyleLbl="node0" presStyleIdx="0" presStyleCnt="1" custScaleX="110161" custScaleY="110161"/>
      <dgm:spPr/>
      <dgm:t>
        <a:bodyPr/>
        <a:lstStyle/>
        <a:p>
          <a:endParaRPr lang="it-IT"/>
        </a:p>
      </dgm:t>
    </dgm:pt>
    <dgm:pt modelId="{879C70E6-0E22-497D-9567-30E15C7F0000}" type="pres">
      <dgm:prSet presAssocID="{2DD8FAEA-03CB-4AFE-8585-498EC9598D65}" presName="node" presStyleLbl="node1" presStyleIdx="0" presStyleCnt="3" custScaleX="116095" custScaleY="116095">
        <dgm:presLayoutVars>
          <dgm:bulletEnabled val="1"/>
        </dgm:presLayoutVars>
      </dgm:prSet>
      <dgm:spPr/>
      <dgm:t>
        <a:bodyPr/>
        <a:lstStyle/>
        <a:p>
          <a:endParaRPr lang="it-IT"/>
        </a:p>
      </dgm:t>
    </dgm:pt>
    <dgm:pt modelId="{6F541FF3-09F9-467C-BBD8-82589899933F}" type="pres">
      <dgm:prSet presAssocID="{2DD8FAEA-03CB-4AFE-8585-498EC9598D65}" presName="dummy" presStyleCnt="0"/>
      <dgm:spPr/>
    </dgm:pt>
    <dgm:pt modelId="{2859DAC3-C1AD-4C15-84CE-80ED4A70C7D4}" type="pres">
      <dgm:prSet presAssocID="{15E97D2B-C90D-4455-A5AD-D980F57527A8}" presName="sibTrans" presStyleLbl="sibTrans2D1" presStyleIdx="0" presStyleCnt="3"/>
      <dgm:spPr/>
      <dgm:t>
        <a:bodyPr/>
        <a:lstStyle/>
        <a:p>
          <a:endParaRPr lang="it-IT"/>
        </a:p>
      </dgm:t>
    </dgm:pt>
    <dgm:pt modelId="{2CA32D32-4FBF-46E0-801D-498C86126CD8}" type="pres">
      <dgm:prSet presAssocID="{51831E01-B7B1-4D7C-8F3F-95A85A1D775F}" presName="node" presStyleLbl="node1" presStyleIdx="1" presStyleCnt="3" custScaleX="116095" custScaleY="116095">
        <dgm:presLayoutVars>
          <dgm:bulletEnabled val="1"/>
        </dgm:presLayoutVars>
      </dgm:prSet>
      <dgm:spPr/>
      <dgm:t>
        <a:bodyPr/>
        <a:lstStyle/>
        <a:p>
          <a:endParaRPr lang="it-IT"/>
        </a:p>
      </dgm:t>
    </dgm:pt>
    <dgm:pt modelId="{A8002B36-B75E-4838-A350-48E27ABCA1CB}" type="pres">
      <dgm:prSet presAssocID="{51831E01-B7B1-4D7C-8F3F-95A85A1D775F}" presName="dummy" presStyleCnt="0"/>
      <dgm:spPr/>
    </dgm:pt>
    <dgm:pt modelId="{558E740E-5409-4FDE-B6AA-E525632A7F11}" type="pres">
      <dgm:prSet presAssocID="{B6E41167-A9CF-4AD3-A971-A9544B72B774}" presName="sibTrans" presStyleLbl="sibTrans2D1" presStyleIdx="1" presStyleCnt="3"/>
      <dgm:spPr/>
      <dgm:t>
        <a:bodyPr/>
        <a:lstStyle/>
        <a:p>
          <a:endParaRPr lang="it-IT"/>
        </a:p>
      </dgm:t>
    </dgm:pt>
    <dgm:pt modelId="{DD814ED4-C617-4800-98E9-D72114FD689F}" type="pres">
      <dgm:prSet presAssocID="{4A3B1977-AD99-44A5-8196-C998B18EEC94}" presName="node" presStyleLbl="node1" presStyleIdx="2" presStyleCnt="3" custScaleX="116095" custScaleY="116095">
        <dgm:presLayoutVars>
          <dgm:bulletEnabled val="1"/>
        </dgm:presLayoutVars>
      </dgm:prSet>
      <dgm:spPr/>
      <dgm:t>
        <a:bodyPr/>
        <a:lstStyle/>
        <a:p>
          <a:endParaRPr lang="it-IT"/>
        </a:p>
      </dgm:t>
    </dgm:pt>
    <dgm:pt modelId="{50A12E7A-8FCC-453F-A91F-236B26C1B4B2}" type="pres">
      <dgm:prSet presAssocID="{4A3B1977-AD99-44A5-8196-C998B18EEC94}" presName="dummy" presStyleCnt="0"/>
      <dgm:spPr/>
    </dgm:pt>
    <dgm:pt modelId="{483D15B0-808A-4E6D-A605-F34723752BDC}" type="pres">
      <dgm:prSet presAssocID="{1E420DD8-C2E3-48F7-9C8C-FE9CBE91F004}" presName="sibTrans" presStyleLbl="sibTrans2D1" presStyleIdx="2" presStyleCnt="3"/>
      <dgm:spPr/>
      <dgm:t>
        <a:bodyPr/>
        <a:lstStyle/>
        <a:p>
          <a:endParaRPr lang="it-IT"/>
        </a:p>
      </dgm:t>
    </dgm:pt>
  </dgm:ptLst>
  <dgm:cxnLst>
    <dgm:cxn modelId="{AAE7FE80-BA32-44D3-86E8-939A7995AA06}" srcId="{0F0466D8-B735-4E2C-BD28-53E727ACCF33}" destId="{5C0B7E38-8B49-4516-BDD4-19A0AB7AF1D4}" srcOrd="0" destOrd="0" parTransId="{6261BB46-06BC-43A5-9C11-A2B047937EDC}" sibTransId="{647A46EE-5C46-4DD3-8666-8C23A7E795CB}"/>
    <dgm:cxn modelId="{6D7A6C0B-2130-4181-951D-364A62AE9491}" type="presOf" srcId="{B6E41167-A9CF-4AD3-A971-A9544B72B774}" destId="{558E740E-5409-4FDE-B6AA-E525632A7F11}" srcOrd="0" destOrd="0" presId="urn:microsoft.com/office/officeart/2005/8/layout/radial6"/>
    <dgm:cxn modelId="{D435EA2D-3DB2-478C-B51E-B96412B51B0F}" type="presOf" srcId="{0F0466D8-B735-4E2C-BD28-53E727ACCF33}" destId="{E9F027A6-9A0F-4C66-9AE0-DF89EE50097D}" srcOrd="0" destOrd="0" presId="urn:microsoft.com/office/officeart/2005/8/layout/radial6"/>
    <dgm:cxn modelId="{09C83BE7-F95C-4D93-A88C-FB2F3FB34123}" srcId="{5C0B7E38-8B49-4516-BDD4-19A0AB7AF1D4}" destId="{2DD8FAEA-03CB-4AFE-8585-498EC9598D65}" srcOrd="0" destOrd="0" parTransId="{A5FF7901-1EFA-40F9-BEA7-0C83D05A8949}" sibTransId="{15E97D2B-C90D-4455-A5AD-D980F57527A8}"/>
    <dgm:cxn modelId="{24716FF9-5D11-4544-8778-D189B57B1269}" type="presOf" srcId="{5C0B7E38-8B49-4516-BDD4-19A0AB7AF1D4}" destId="{29FE1A05-5220-434D-BB26-66C41350664D}" srcOrd="0" destOrd="0" presId="urn:microsoft.com/office/officeart/2005/8/layout/radial6"/>
    <dgm:cxn modelId="{20DE8C3C-C5EE-4E0C-BAF3-F07E239FF299}" type="presOf" srcId="{15E97D2B-C90D-4455-A5AD-D980F57527A8}" destId="{2859DAC3-C1AD-4C15-84CE-80ED4A70C7D4}" srcOrd="0" destOrd="0" presId="urn:microsoft.com/office/officeart/2005/8/layout/radial6"/>
    <dgm:cxn modelId="{DBB9395E-0FB9-4003-8CCF-87AE117C6CF6}" type="presOf" srcId="{51831E01-B7B1-4D7C-8F3F-95A85A1D775F}" destId="{2CA32D32-4FBF-46E0-801D-498C86126CD8}" srcOrd="0" destOrd="0" presId="urn:microsoft.com/office/officeart/2005/8/layout/radial6"/>
    <dgm:cxn modelId="{111F4460-2EBA-448B-BBD2-0559AFEACECC}" type="presOf" srcId="{2DD8FAEA-03CB-4AFE-8585-498EC9598D65}" destId="{879C70E6-0E22-497D-9567-30E15C7F0000}" srcOrd="0" destOrd="0" presId="urn:microsoft.com/office/officeart/2005/8/layout/radial6"/>
    <dgm:cxn modelId="{D13F304D-9334-49EE-AD2A-250E73EF3072}" type="presOf" srcId="{1E420DD8-C2E3-48F7-9C8C-FE9CBE91F004}" destId="{483D15B0-808A-4E6D-A605-F34723752BDC}" srcOrd="0" destOrd="0" presId="urn:microsoft.com/office/officeart/2005/8/layout/radial6"/>
    <dgm:cxn modelId="{22C45230-76A2-40A7-A55E-2DA38CC075B8}" type="presOf" srcId="{4A3B1977-AD99-44A5-8196-C998B18EEC94}" destId="{DD814ED4-C617-4800-98E9-D72114FD689F}" srcOrd="0" destOrd="0" presId="urn:microsoft.com/office/officeart/2005/8/layout/radial6"/>
    <dgm:cxn modelId="{F308CB54-9207-424A-A14A-2564BAE2375E}" srcId="{5C0B7E38-8B49-4516-BDD4-19A0AB7AF1D4}" destId="{4A3B1977-AD99-44A5-8196-C998B18EEC94}" srcOrd="2" destOrd="0" parTransId="{FC8C9143-FE8A-40DB-B8DE-86D3038489C8}" sibTransId="{1E420DD8-C2E3-48F7-9C8C-FE9CBE91F004}"/>
    <dgm:cxn modelId="{F4F6CF46-35A6-47F9-873B-64C2BD52A36A}" srcId="{5C0B7E38-8B49-4516-BDD4-19A0AB7AF1D4}" destId="{51831E01-B7B1-4D7C-8F3F-95A85A1D775F}" srcOrd="1" destOrd="0" parTransId="{EFF7E7A5-6B39-4C9D-A9E4-17EC06ECD9E0}" sibTransId="{B6E41167-A9CF-4AD3-A971-A9544B72B774}"/>
    <dgm:cxn modelId="{D37BCF8E-E733-4A1D-AED4-5FEE83BF406B}" type="presParOf" srcId="{E9F027A6-9A0F-4C66-9AE0-DF89EE50097D}" destId="{29FE1A05-5220-434D-BB26-66C41350664D}" srcOrd="0" destOrd="0" presId="urn:microsoft.com/office/officeart/2005/8/layout/radial6"/>
    <dgm:cxn modelId="{72108BD2-2904-4537-89BB-B9C8EA5CE923}" type="presParOf" srcId="{E9F027A6-9A0F-4C66-9AE0-DF89EE50097D}" destId="{879C70E6-0E22-497D-9567-30E15C7F0000}" srcOrd="1" destOrd="0" presId="urn:microsoft.com/office/officeart/2005/8/layout/radial6"/>
    <dgm:cxn modelId="{710B2CE2-A182-4864-925A-7B853A2519A4}" type="presParOf" srcId="{E9F027A6-9A0F-4C66-9AE0-DF89EE50097D}" destId="{6F541FF3-09F9-467C-BBD8-82589899933F}" srcOrd="2" destOrd="0" presId="urn:microsoft.com/office/officeart/2005/8/layout/radial6"/>
    <dgm:cxn modelId="{64F4E57B-B8E4-4644-9547-6CE0BF012EE4}" type="presParOf" srcId="{E9F027A6-9A0F-4C66-9AE0-DF89EE50097D}" destId="{2859DAC3-C1AD-4C15-84CE-80ED4A70C7D4}" srcOrd="3" destOrd="0" presId="urn:microsoft.com/office/officeart/2005/8/layout/radial6"/>
    <dgm:cxn modelId="{B1B59F81-039C-4CB6-A70B-B804D91478C8}" type="presParOf" srcId="{E9F027A6-9A0F-4C66-9AE0-DF89EE50097D}" destId="{2CA32D32-4FBF-46E0-801D-498C86126CD8}" srcOrd="4" destOrd="0" presId="urn:microsoft.com/office/officeart/2005/8/layout/radial6"/>
    <dgm:cxn modelId="{DCE9573B-CDEE-4C4A-8599-9E1956762BA9}" type="presParOf" srcId="{E9F027A6-9A0F-4C66-9AE0-DF89EE50097D}" destId="{A8002B36-B75E-4838-A350-48E27ABCA1CB}" srcOrd="5" destOrd="0" presId="urn:microsoft.com/office/officeart/2005/8/layout/radial6"/>
    <dgm:cxn modelId="{32ABE879-2C4C-4C67-BAF6-390C5BF176C0}" type="presParOf" srcId="{E9F027A6-9A0F-4C66-9AE0-DF89EE50097D}" destId="{558E740E-5409-4FDE-B6AA-E525632A7F11}" srcOrd="6" destOrd="0" presId="urn:microsoft.com/office/officeart/2005/8/layout/radial6"/>
    <dgm:cxn modelId="{EC7BDA45-07DB-4D57-A5C0-0AB564D9A9CF}" type="presParOf" srcId="{E9F027A6-9A0F-4C66-9AE0-DF89EE50097D}" destId="{DD814ED4-C617-4800-98E9-D72114FD689F}" srcOrd="7" destOrd="0" presId="urn:microsoft.com/office/officeart/2005/8/layout/radial6"/>
    <dgm:cxn modelId="{EF2E5497-1D7E-4A53-9645-D8A889A0C1B2}" type="presParOf" srcId="{E9F027A6-9A0F-4C66-9AE0-DF89EE50097D}" destId="{50A12E7A-8FCC-453F-A91F-236B26C1B4B2}" srcOrd="8" destOrd="0" presId="urn:microsoft.com/office/officeart/2005/8/layout/radial6"/>
    <dgm:cxn modelId="{83AB4695-C8E1-47BF-A3AB-86CFE119AFBE}" type="presParOf" srcId="{E9F027A6-9A0F-4C66-9AE0-DF89EE50097D}" destId="{483D15B0-808A-4E6D-A605-F34723752BDC}"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6B6152-E356-476F-B4F8-E1BDD3F7DC64}" type="doc">
      <dgm:prSet loTypeId="urn:microsoft.com/office/officeart/2005/8/layout/list1" loCatId="list" qsTypeId="urn:microsoft.com/office/officeart/2005/8/quickstyle/simple1" qsCatId="simple" csTypeId="urn:microsoft.com/office/officeart/2005/8/colors/colorful1#2" csCatId="colorful" phldr="1"/>
      <dgm:spPr/>
      <dgm:t>
        <a:bodyPr/>
        <a:lstStyle/>
        <a:p>
          <a:endParaRPr lang="it-IT"/>
        </a:p>
      </dgm:t>
    </dgm:pt>
    <dgm:pt modelId="{6629F6F0-234A-4427-9897-0519B16E87A9}">
      <dgm:prSet phldrT="[Text]" custT="1"/>
      <dgm:spPr/>
      <dgm:t>
        <a:bodyPr/>
        <a:lstStyle/>
        <a:p>
          <a:r>
            <a:rPr lang="ru-RU" sz="2400" b="1" dirty="0" smtClean="0"/>
            <a:t>Быть выслушанными с уважением</a:t>
          </a:r>
          <a:endParaRPr lang="it-IT" sz="2400" b="1" dirty="0" smtClean="0"/>
        </a:p>
        <a:p>
          <a:r>
            <a:rPr lang="it-IT" sz="2400" b="1" dirty="0" smtClean="0"/>
            <a:t>… </a:t>
          </a:r>
          <a:r>
            <a:rPr lang="ru-RU" sz="2400" b="1" dirty="0" smtClean="0"/>
            <a:t>не смеясь над людьми</a:t>
          </a:r>
          <a:endParaRPr lang="it-IT" sz="2400" b="1" dirty="0"/>
        </a:p>
      </dgm:t>
    </dgm:pt>
    <dgm:pt modelId="{049B7132-961B-4102-A84C-BDA5E6F2FA69}" type="parTrans" cxnId="{A2354FB6-0D14-45B2-B42A-118AAB2F5EF5}">
      <dgm:prSet/>
      <dgm:spPr/>
      <dgm:t>
        <a:bodyPr/>
        <a:lstStyle/>
        <a:p>
          <a:endParaRPr lang="it-IT"/>
        </a:p>
      </dgm:t>
    </dgm:pt>
    <dgm:pt modelId="{5CCBB5FB-8680-41F1-BADC-BB1429380B9B}" type="sibTrans" cxnId="{A2354FB6-0D14-45B2-B42A-118AAB2F5EF5}">
      <dgm:prSet/>
      <dgm:spPr/>
      <dgm:t>
        <a:bodyPr/>
        <a:lstStyle/>
        <a:p>
          <a:endParaRPr lang="it-IT"/>
        </a:p>
      </dgm:t>
    </dgm:pt>
    <dgm:pt modelId="{C74E3254-9488-487B-AA38-CE52AA3EDDB9}">
      <dgm:prSet phldrT="[Text]" custT="1"/>
      <dgm:spPr/>
      <dgm:t>
        <a:bodyPr/>
        <a:lstStyle/>
        <a:p>
          <a:r>
            <a:rPr lang="ru-RU" sz="2400" b="1" dirty="0" smtClean="0"/>
            <a:t>Говорить свободно и без прерывания</a:t>
          </a:r>
          <a:endParaRPr lang="it-IT" sz="2400" b="1" dirty="0" smtClean="0"/>
        </a:p>
        <a:p>
          <a:r>
            <a:rPr lang="it-IT" sz="2400" b="1" dirty="0" smtClean="0"/>
            <a:t>… </a:t>
          </a:r>
          <a:r>
            <a:rPr lang="ru-RU" sz="2400" b="1" dirty="0" smtClean="0"/>
            <a:t>слушать друг друга</a:t>
          </a:r>
          <a:endParaRPr lang="it-IT" sz="2400" b="1" dirty="0"/>
        </a:p>
      </dgm:t>
    </dgm:pt>
    <dgm:pt modelId="{E6292CA6-A609-48D8-88C1-0E0EEDA11924}" type="parTrans" cxnId="{58EEE968-C562-4CBB-A0D2-2F5DD3EB4153}">
      <dgm:prSet/>
      <dgm:spPr/>
      <dgm:t>
        <a:bodyPr/>
        <a:lstStyle/>
        <a:p>
          <a:endParaRPr lang="it-IT"/>
        </a:p>
      </dgm:t>
    </dgm:pt>
    <dgm:pt modelId="{2730960F-F245-404F-A434-CF39C4D192EA}" type="sibTrans" cxnId="{58EEE968-C562-4CBB-A0D2-2F5DD3EB4153}">
      <dgm:prSet/>
      <dgm:spPr/>
      <dgm:t>
        <a:bodyPr/>
        <a:lstStyle/>
        <a:p>
          <a:endParaRPr lang="it-IT"/>
        </a:p>
      </dgm:t>
    </dgm:pt>
    <dgm:pt modelId="{877D194F-5EAC-4FFF-968E-FB1A90D81BF8}">
      <dgm:prSet phldrT="[Text]" custT="1"/>
      <dgm:spPr/>
      <dgm:t>
        <a:bodyPr/>
        <a:lstStyle/>
        <a:p>
          <a:r>
            <a:rPr lang="ru-RU" sz="2400" b="1" dirty="0" smtClean="0"/>
            <a:t>Находиться в безопасности, говоря о том, как вы себя в действительности чувствуете</a:t>
          </a:r>
          <a:endParaRPr lang="it-IT" sz="2400" b="1" dirty="0" smtClean="0"/>
        </a:p>
        <a:p>
          <a:r>
            <a:rPr lang="it-IT" sz="2400" b="1" dirty="0" smtClean="0"/>
            <a:t>… </a:t>
          </a:r>
          <a:r>
            <a:rPr lang="ru-RU" sz="2400" b="1" dirty="0" smtClean="0"/>
            <a:t>конфиденциальность</a:t>
          </a:r>
          <a:endParaRPr lang="it-IT" sz="2400" b="1" dirty="0"/>
        </a:p>
      </dgm:t>
    </dgm:pt>
    <dgm:pt modelId="{1236EB0B-5C2A-455C-A2E8-901C285ECEF4}" type="parTrans" cxnId="{8FC02F1C-E4A4-4224-8A2D-20F10E920472}">
      <dgm:prSet/>
      <dgm:spPr/>
      <dgm:t>
        <a:bodyPr/>
        <a:lstStyle/>
        <a:p>
          <a:endParaRPr lang="it-IT"/>
        </a:p>
      </dgm:t>
    </dgm:pt>
    <dgm:pt modelId="{6C54D6E3-76F2-43FF-B3FF-87CEE0DE5335}" type="sibTrans" cxnId="{8FC02F1C-E4A4-4224-8A2D-20F10E920472}">
      <dgm:prSet/>
      <dgm:spPr/>
      <dgm:t>
        <a:bodyPr/>
        <a:lstStyle/>
        <a:p>
          <a:endParaRPr lang="it-IT"/>
        </a:p>
      </dgm:t>
    </dgm:pt>
    <dgm:pt modelId="{3812B75A-26DB-40A6-8B59-7B3E0D045F21}" type="pres">
      <dgm:prSet presAssocID="{156B6152-E356-476F-B4F8-E1BDD3F7DC64}" presName="linear" presStyleCnt="0">
        <dgm:presLayoutVars>
          <dgm:dir/>
          <dgm:animLvl val="lvl"/>
          <dgm:resizeHandles val="exact"/>
        </dgm:presLayoutVars>
      </dgm:prSet>
      <dgm:spPr/>
      <dgm:t>
        <a:bodyPr/>
        <a:lstStyle/>
        <a:p>
          <a:endParaRPr lang="it-IT"/>
        </a:p>
      </dgm:t>
    </dgm:pt>
    <dgm:pt modelId="{0F09DF79-C0FC-4FC8-82DA-C92F269D310C}" type="pres">
      <dgm:prSet presAssocID="{6629F6F0-234A-4427-9897-0519B16E87A9}" presName="parentLin" presStyleCnt="0"/>
      <dgm:spPr/>
    </dgm:pt>
    <dgm:pt modelId="{F0C7F3D9-FD08-4357-A092-EDC1A63146F5}" type="pres">
      <dgm:prSet presAssocID="{6629F6F0-234A-4427-9897-0519B16E87A9}" presName="parentLeftMargin" presStyleLbl="node1" presStyleIdx="0" presStyleCnt="3"/>
      <dgm:spPr/>
      <dgm:t>
        <a:bodyPr/>
        <a:lstStyle/>
        <a:p>
          <a:endParaRPr lang="it-IT"/>
        </a:p>
      </dgm:t>
    </dgm:pt>
    <dgm:pt modelId="{1119055C-7687-44C3-9B9C-D5E62DF8064E}" type="pres">
      <dgm:prSet presAssocID="{6629F6F0-234A-4427-9897-0519B16E87A9}" presName="parentText" presStyleLbl="node1" presStyleIdx="0" presStyleCnt="3" custScaleX="99580" custScaleY="310225" custLinFactNeighborX="497" custLinFactNeighborY="-97572">
        <dgm:presLayoutVars>
          <dgm:chMax val="0"/>
          <dgm:bulletEnabled val="1"/>
        </dgm:presLayoutVars>
      </dgm:prSet>
      <dgm:spPr/>
      <dgm:t>
        <a:bodyPr/>
        <a:lstStyle/>
        <a:p>
          <a:endParaRPr lang="it-IT"/>
        </a:p>
      </dgm:t>
    </dgm:pt>
    <dgm:pt modelId="{18952076-5887-4C72-8AE9-83C1BAEFC08F}" type="pres">
      <dgm:prSet presAssocID="{6629F6F0-234A-4427-9897-0519B16E87A9}" presName="negativeSpace" presStyleCnt="0"/>
      <dgm:spPr/>
    </dgm:pt>
    <dgm:pt modelId="{1081B702-A0FD-40E8-9976-5B82B151A784}" type="pres">
      <dgm:prSet presAssocID="{6629F6F0-234A-4427-9897-0519B16E87A9}" presName="childText" presStyleLbl="conFgAcc1" presStyleIdx="0" presStyleCnt="3" custLinFactY="-168994" custLinFactNeighborX="-79" custLinFactNeighborY="-200000">
        <dgm:presLayoutVars>
          <dgm:bulletEnabled val="1"/>
        </dgm:presLayoutVars>
      </dgm:prSet>
      <dgm:spPr/>
    </dgm:pt>
    <dgm:pt modelId="{DC5DB971-88FC-48EF-B93C-F231C7E55465}" type="pres">
      <dgm:prSet presAssocID="{5CCBB5FB-8680-41F1-BADC-BB1429380B9B}" presName="spaceBetweenRectangles" presStyleCnt="0"/>
      <dgm:spPr/>
    </dgm:pt>
    <dgm:pt modelId="{E16A3F89-01D9-4546-B0DA-8F32DF0623AE}" type="pres">
      <dgm:prSet presAssocID="{C74E3254-9488-487B-AA38-CE52AA3EDDB9}" presName="parentLin" presStyleCnt="0"/>
      <dgm:spPr/>
    </dgm:pt>
    <dgm:pt modelId="{835AA7CC-1B32-4975-A248-7B0E03CB1614}" type="pres">
      <dgm:prSet presAssocID="{C74E3254-9488-487B-AA38-CE52AA3EDDB9}" presName="parentLeftMargin" presStyleLbl="node1" presStyleIdx="0" presStyleCnt="3"/>
      <dgm:spPr/>
      <dgm:t>
        <a:bodyPr/>
        <a:lstStyle/>
        <a:p>
          <a:endParaRPr lang="it-IT"/>
        </a:p>
      </dgm:t>
    </dgm:pt>
    <dgm:pt modelId="{0E49542A-8A08-4BCA-B883-74A0295238EA}" type="pres">
      <dgm:prSet presAssocID="{C74E3254-9488-487B-AA38-CE52AA3EDDB9}" presName="parentText" presStyleLbl="node1" presStyleIdx="1" presStyleCnt="3" custScaleX="98268" custScaleY="314233" custLinFactNeighborX="18400" custLinFactNeighborY="-5731">
        <dgm:presLayoutVars>
          <dgm:chMax val="0"/>
          <dgm:bulletEnabled val="1"/>
        </dgm:presLayoutVars>
      </dgm:prSet>
      <dgm:spPr/>
      <dgm:t>
        <a:bodyPr/>
        <a:lstStyle/>
        <a:p>
          <a:endParaRPr lang="it-IT"/>
        </a:p>
      </dgm:t>
    </dgm:pt>
    <dgm:pt modelId="{2A6E34D7-7768-474C-B715-23759D52CCC7}" type="pres">
      <dgm:prSet presAssocID="{C74E3254-9488-487B-AA38-CE52AA3EDDB9}" presName="negativeSpace" presStyleCnt="0"/>
      <dgm:spPr/>
    </dgm:pt>
    <dgm:pt modelId="{58668F2B-C05D-4BBD-9A64-DD1B3FA011D1}" type="pres">
      <dgm:prSet presAssocID="{C74E3254-9488-487B-AA38-CE52AA3EDDB9}" presName="childText" presStyleLbl="conFgAcc1" presStyleIdx="1" presStyleCnt="3" custLinFactY="-207145" custLinFactNeighborX="-359" custLinFactNeighborY="-300000">
        <dgm:presLayoutVars>
          <dgm:bulletEnabled val="1"/>
        </dgm:presLayoutVars>
      </dgm:prSet>
      <dgm:spPr/>
    </dgm:pt>
    <dgm:pt modelId="{3A81BC04-DC64-4215-B403-194D108D3614}" type="pres">
      <dgm:prSet presAssocID="{2730960F-F245-404F-A434-CF39C4D192EA}" presName="spaceBetweenRectangles" presStyleCnt="0"/>
      <dgm:spPr/>
    </dgm:pt>
    <dgm:pt modelId="{B3C033F3-A0A8-4A09-9F0A-D9B89FB2C4CC}" type="pres">
      <dgm:prSet presAssocID="{877D194F-5EAC-4FFF-968E-FB1A90D81BF8}" presName="parentLin" presStyleCnt="0"/>
      <dgm:spPr/>
    </dgm:pt>
    <dgm:pt modelId="{5187C7B1-297D-4F8E-B70C-159ADAA0C769}" type="pres">
      <dgm:prSet presAssocID="{877D194F-5EAC-4FFF-968E-FB1A90D81BF8}" presName="parentLeftMargin" presStyleLbl="node1" presStyleIdx="1" presStyleCnt="3"/>
      <dgm:spPr/>
      <dgm:t>
        <a:bodyPr/>
        <a:lstStyle/>
        <a:p>
          <a:endParaRPr lang="it-IT"/>
        </a:p>
      </dgm:t>
    </dgm:pt>
    <dgm:pt modelId="{0ED6583E-D8D7-404F-B337-AA40D90C962C}" type="pres">
      <dgm:prSet presAssocID="{877D194F-5EAC-4FFF-968E-FB1A90D81BF8}" presName="parentText" presStyleLbl="node1" presStyleIdx="2" presStyleCnt="3" custScaleX="98933" custScaleY="384609" custLinFactNeighborX="22584" custLinFactNeighborY="-9019">
        <dgm:presLayoutVars>
          <dgm:chMax val="0"/>
          <dgm:bulletEnabled val="1"/>
        </dgm:presLayoutVars>
      </dgm:prSet>
      <dgm:spPr/>
      <dgm:t>
        <a:bodyPr/>
        <a:lstStyle/>
        <a:p>
          <a:endParaRPr lang="it-IT"/>
        </a:p>
      </dgm:t>
    </dgm:pt>
    <dgm:pt modelId="{DBA416DC-D79C-41B3-86F3-1DBF081DD3F6}" type="pres">
      <dgm:prSet presAssocID="{877D194F-5EAC-4FFF-968E-FB1A90D81BF8}" presName="negativeSpace" presStyleCnt="0"/>
      <dgm:spPr/>
    </dgm:pt>
    <dgm:pt modelId="{1DD85714-7E0C-44E1-844E-D5EFFCCB54EC}" type="pres">
      <dgm:prSet presAssocID="{877D194F-5EAC-4FFF-968E-FB1A90D81BF8}" presName="childText" presStyleLbl="conFgAcc1" presStyleIdx="2" presStyleCnt="3" custLinFactY="-161418" custLinFactNeighborX="1440" custLinFactNeighborY="-200000">
        <dgm:presLayoutVars>
          <dgm:bulletEnabled val="1"/>
        </dgm:presLayoutVars>
      </dgm:prSet>
      <dgm:spPr/>
    </dgm:pt>
  </dgm:ptLst>
  <dgm:cxnLst>
    <dgm:cxn modelId="{70FFA420-042E-497A-9A77-EB5A777CA015}" type="presOf" srcId="{877D194F-5EAC-4FFF-968E-FB1A90D81BF8}" destId="{0ED6583E-D8D7-404F-B337-AA40D90C962C}" srcOrd="1" destOrd="0" presId="urn:microsoft.com/office/officeart/2005/8/layout/list1"/>
    <dgm:cxn modelId="{25AF6A9E-9E16-4BFC-96F9-D7CE76EA18C6}" type="presOf" srcId="{877D194F-5EAC-4FFF-968E-FB1A90D81BF8}" destId="{5187C7B1-297D-4F8E-B70C-159ADAA0C769}" srcOrd="0" destOrd="0" presId="urn:microsoft.com/office/officeart/2005/8/layout/list1"/>
    <dgm:cxn modelId="{DCD3D2B8-0317-4B03-97DB-633B78BB0996}" type="presOf" srcId="{156B6152-E356-476F-B4F8-E1BDD3F7DC64}" destId="{3812B75A-26DB-40A6-8B59-7B3E0D045F21}" srcOrd="0" destOrd="0" presId="urn:microsoft.com/office/officeart/2005/8/layout/list1"/>
    <dgm:cxn modelId="{406785A3-FD07-49C2-AF8C-6898135EF655}" type="presOf" srcId="{C74E3254-9488-487B-AA38-CE52AA3EDDB9}" destId="{0E49542A-8A08-4BCA-B883-74A0295238EA}" srcOrd="1" destOrd="0" presId="urn:microsoft.com/office/officeart/2005/8/layout/list1"/>
    <dgm:cxn modelId="{A2354FB6-0D14-45B2-B42A-118AAB2F5EF5}" srcId="{156B6152-E356-476F-B4F8-E1BDD3F7DC64}" destId="{6629F6F0-234A-4427-9897-0519B16E87A9}" srcOrd="0" destOrd="0" parTransId="{049B7132-961B-4102-A84C-BDA5E6F2FA69}" sibTransId="{5CCBB5FB-8680-41F1-BADC-BB1429380B9B}"/>
    <dgm:cxn modelId="{1BA6A1BE-0897-4A49-AF20-4F8379FDDA31}" type="presOf" srcId="{6629F6F0-234A-4427-9897-0519B16E87A9}" destId="{1119055C-7687-44C3-9B9C-D5E62DF8064E}" srcOrd="1" destOrd="0" presId="urn:microsoft.com/office/officeart/2005/8/layout/list1"/>
    <dgm:cxn modelId="{58EEE968-C562-4CBB-A0D2-2F5DD3EB4153}" srcId="{156B6152-E356-476F-B4F8-E1BDD3F7DC64}" destId="{C74E3254-9488-487B-AA38-CE52AA3EDDB9}" srcOrd="1" destOrd="0" parTransId="{E6292CA6-A609-48D8-88C1-0E0EEDA11924}" sibTransId="{2730960F-F245-404F-A434-CF39C4D192EA}"/>
    <dgm:cxn modelId="{1F5CD773-CCA6-4BDB-ACA4-4BB78BE4C25D}" type="presOf" srcId="{6629F6F0-234A-4427-9897-0519B16E87A9}" destId="{F0C7F3D9-FD08-4357-A092-EDC1A63146F5}" srcOrd="0" destOrd="0" presId="urn:microsoft.com/office/officeart/2005/8/layout/list1"/>
    <dgm:cxn modelId="{8FC02F1C-E4A4-4224-8A2D-20F10E920472}" srcId="{156B6152-E356-476F-B4F8-E1BDD3F7DC64}" destId="{877D194F-5EAC-4FFF-968E-FB1A90D81BF8}" srcOrd="2" destOrd="0" parTransId="{1236EB0B-5C2A-455C-A2E8-901C285ECEF4}" sibTransId="{6C54D6E3-76F2-43FF-B3FF-87CEE0DE5335}"/>
    <dgm:cxn modelId="{E0E55B16-6DC3-4408-9BFD-5406C2F8827D}" type="presOf" srcId="{C74E3254-9488-487B-AA38-CE52AA3EDDB9}" destId="{835AA7CC-1B32-4975-A248-7B0E03CB1614}" srcOrd="0" destOrd="0" presId="urn:microsoft.com/office/officeart/2005/8/layout/list1"/>
    <dgm:cxn modelId="{2222D2EB-120B-4062-8456-BB23E2A8FD94}" type="presParOf" srcId="{3812B75A-26DB-40A6-8B59-7B3E0D045F21}" destId="{0F09DF79-C0FC-4FC8-82DA-C92F269D310C}" srcOrd="0" destOrd="0" presId="urn:microsoft.com/office/officeart/2005/8/layout/list1"/>
    <dgm:cxn modelId="{495E8F7B-0057-4B2E-A5CD-898AE63CB712}" type="presParOf" srcId="{0F09DF79-C0FC-4FC8-82DA-C92F269D310C}" destId="{F0C7F3D9-FD08-4357-A092-EDC1A63146F5}" srcOrd="0" destOrd="0" presId="urn:microsoft.com/office/officeart/2005/8/layout/list1"/>
    <dgm:cxn modelId="{A9CE6027-898C-4A27-91F1-DA06154199F7}" type="presParOf" srcId="{0F09DF79-C0FC-4FC8-82DA-C92F269D310C}" destId="{1119055C-7687-44C3-9B9C-D5E62DF8064E}" srcOrd="1" destOrd="0" presId="urn:microsoft.com/office/officeart/2005/8/layout/list1"/>
    <dgm:cxn modelId="{2B3E5DE7-B5F7-43FF-949B-7EF60FEB1EA7}" type="presParOf" srcId="{3812B75A-26DB-40A6-8B59-7B3E0D045F21}" destId="{18952076-5887-4C72-8AE9-83C1BAEFC08F}" srcOrd="1" destOrd="0" presId="urn:microsoft.com/office/officeart/2005/8/layout/list1"/>
    <dgm:cxn modelId="{667B2078-60FF-48D4-A224-5ADEB0437517}" type="presParOf" srcId="{3812B75A-26DB-40A6-8B59-7B3E0D045F21}" destId="{1081B702-A0FD-40E8-9976-5B82B151A784}" srcOrd="2" destOrd="0" presId="urn:microsoft.com/office/officeart/2005/8/layout/list1"/>
    <dgm:cxn modelId="{4E8B1BE5-4425-4033-BAC4-7A28E1D2C620}" type="presParOf" srcId="{3812B75A-26DB-40A6-8B59-7B3E0D045F21}" destId="{DC5DB971-88FC-48EF-B93C-F231C7E55465}" srcOrd="3" destOrd="0" presId="urn:microsoft.com/office/officeart/2005/8/layout/list1"/>
    <dgm:cxn modelId="{E1737095-1DE3-44F9-88A1-F97CE43B3735}" type="presParOf" srcId="{3812B75A-26DB-40A6-8B59-7B3E0D045F21}" destId="{E16A3F89-01D9-4546-B0DA-8F32DF0623AE}" srcOrd="4" destOrd="0" presId="urn:microsoft.com/office/officeart/2005/8/layout/list1"/>
    <dgm:cxn modelId="{10C042E5-4848-45F9-AEC7-B176492D21BF}" type="presParOf" srcId="{E16A3F89-01D9-4546-B0DA-8F32DF0623AE}" destId="{835AA7CC-1B32-4975-A248-7B0E03CB1614}" srcOrd="0" destOrd="0" presId="urn:microsoft.com/office/officeart/2005/8/layout/list1"/>
    <dgm:cxn modelId="{7C436848-FEB4-4FE9-901A-C500CD7F20D4}" type="presParOf" srcId="{E16A3F89-01D9-4546-B0DA-8F32DF0623AE}" destId="{0E49542A-8A08-4BCA-B883-74A0295238EA}" srcOrd="1" destOrd="0" presId="urn:microsoft.com/office/officeart/2005/8/layout/list1"/>
    <dgm:cxn modelId="{F35105C3-7097-4B97-83FF-7FB3C21C854F}" type="presParOf" srcId="{3812B75A-26DB-40A6-8B59-7B3E0D045F21}" destId="{2A6E34D7-7768-474C-B715-23759D52CCC7}" srcOrd="5" destOrd="0" presId="urn:microsoft.com/office/officeart/2005/8/layout/list1"/>
    <dgm:cxn modelId="{A5B599DB-79A5-45C9-AE7C-41471A7B114D}" type="presParOf" srcId="{3812B75A-26DB-40A6-8B59-7B3E0D045F21}" destId="{58668F2B-C05D-4BBD-9A64-DD1B3FA011D1}" srcOrd="6" destOrd="0" presId="urn:microsoft.com/office/officeart/2005/8/layout/list1"/>
    <dgm:cxn modelId="{102D8F39-190B-4459-99A4-45CF84CC29F0}" type="presParOf" srcId="{3812B75A-26DB-40A6-8B59-7B3E0D045F21}" destId="{3A81BC04-DC64-4215-B403-194D108D3614}" srcOrd="7" destOrd="0" presId="urn:microsoft.com/office/officeart/2005/8/layout/list1"/>
    <dgm:cxn modelId="{5F9DD0B1-E82A-4580-8BA9-C6B80F6CB590}" type="presParOf" srcId="{3812B75A-26DB-40A6-8B59-7B3E0D045F21}" destId="{B3C033F3-A0A8-4A09-9F0A-D9B89FB2C4CC}" srcOrd="8" destOrd="0" presId="urn:microsoft.com/office/officeart/2005/8/layout/list1"/>
    <dgm:cxn modelId="{A97089C0-5468-4399-ADBC-675534EC6941}" type="presParOf" srcId="{B3C033F3-A0A8-4A09-9F0A-D9B89FB2C4CC}" destId="{5187C7B1-297D-4F8E-B70C-159ADAA0C769}" srcOrd="0" destOrd="0" presId="urn:microsoft.com/office/officeart/2005/8/layout/list1"/>
    <dgm:cxn modelId="{A0917C89-C01F-4A3E-861B-0341A6780E14}" type="presParOf" srcId="{B3C033F3-A0A8-4A09-9F0A-D9B89FB2C4CC}" destId="{0ED6583E-D8D7-404F-B337-AA40D90C962C}" srcOrd="1" destOrd="0" presId="urn:microsoft.com/office/officeart/2005/8/layout/list1"/>
    <dgm:cxn modelId="{C6730E45-6C69-4A6B-BFDF-B3969D136EA6}" type="presParOf" srcId="{3812B75A-26DB-40A6-8B59-7B3E0D045F21}" destId="{DBA416DC-D79C-41B3-86F3-1DBF081DD3F6}" srcOrd="9" destOrd="0" presId="urn:microsoft.com/office/officeart/2005/8/layout/list1"/>
    <dgm:cxn modelId="{DDEE5900-3468-44C4-8955-D972670085AA}" type="presParOf" srcId="{3812B75A-26DB-40A6-8B59-7B3E0D045F21}" destId="{1DD85714-7E0C-44E1-844E-D5EFFCCB54EC}"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2400B0-14AC-46C3-BD68-B5A0AB6D0ADB}" type="doc">
      <dgm:prSet loTypeId="urn:microsoft.com/office/officeart/2005/8/layout/hList6" loCatId="list" qsTypeId="urn:microsoft.com/office/officeart/2005/8/quickstyle/simple1" qsCatId="simple" csTypeId="urn:microsoft.com/office/officeart/2005/8/colors/colorful1#3" csCatId="colorful" phldr="1"/>
      <dgm:spPr/>
      <dgm:t>
        <a:bodyPr/>
        <a:lstStyle/>
        <a:p>
          <a:endParaRPr lang="it-IT"/>
        </a:p>
      </dgm:t>
    </dgm:pt>
    <dgm:pt modelId="{34434EA7-64B6-4E6B-B163-438990CFE5F3}">
      <dgm:prSet/>
      <dgm:spPr/>
      <dgm:t>
        <a:bodyPr/>
        <a:lstStyle/>
        <a:p>
          <a:pPr rtl="0"/>
          <a:r>
            <a:rPr lang="ru-RU" b="1" dirty="0" smtClean="0"/>
            <a:t>Ваше психическое здоровье столь же важно, как и ваше физическое здоровье: </a:t>
          </a:r>
        </a:p>
        <a:p>
          <a:pPr rtl="0"/>
          <a:r>
            <a:rPr lang="ru-RU" b="1" dirty="0" smtClean="0"/>
            <a:t>без психического здоровья не будет никакого здоровья!</a:t>
          </a:r>
          <a:endParaRPr lang="it-IT" b="1" dirty="0"/>
        </a:p>
      </dgm:t>
    </dgm:pt>
    <dgm:pt modelId="{409F4AC1-C5C5-4846-A933-0C59C2CD1BFF}" type="parTrans" cxnId="{84550866-3A2B-4419-A255-9C8124A1AB36}">
      <dgm:prSet/>
      <dgm:spPr/>
      <dgm:t>
        <a:bodyPr/>
        <a:lstStyle/>
        <a:p>
          <a:endParaRPr lang="it-IT"/>
        </a:p>
      </dgm:t>
    </dgm:pt>
    <dgm:pt modelId="{26B47D87-BE5C-4A5F-AEE7-65B4ACD8B370}" type="sibTrans" cxnId="{84550866-3A2B-4419-A255-9C8124A1AB36}">
      <dgm:prSet/>
      <dgm:spPr/>
      <dgm:t>
        <a:bodyPr/>
        <a:lstStyle/>
        <a:p>
          <a:endParaRPr lang="it-IT"/>
        </a:p>
      </dgm:t>
    </dgm:pt>
    <dgm:pt modelId="{DDC6F5DC-E752-4207-9564-C210604BB8BB}">
      <dgm:prSet/>
      <dgm:spPr/>
      <dgm:t>
        <a:bodyPr/>
        <a:lstStyle/>
        <a:p>
          <a:pPr rtl="0"/>
          <a:r>
            <a:rPr lang="ru-RU" b="1" dirty="0" smtClean="0"/>
            <a:t>Психическое здоровье –</a:t>
          </a:r>
        </a:p>
        <a:p>
          <a:pPr rtl="0"/>
          <a:r>
            <a:rPr lang="ru-RU" b="1" dirty="0" smtClean="0"/>
            <a:t> это то, как вы думаете, чувствуете и действуете в повседневной жизни.</a:t>
          </a:r>
          <a:endParaRPr lang="it-IT" b="1" dirty="0"/>
        </a:p>
      </dgm:t>
    </dgm:pt>
    <dgm:pt modelId="{F868A16E-226B-4ED4-9189-D40391BD7DD0}" type="parTrans" cxnId="{76B087E5-80D6-4DDC-968E-D2A4FA4E6C45}">
      <dgm:prSet/>
      <dgm:spPr/>
      <dgm:t>
        <a:bodyPr/>
        <a:lstStyle/>
        <a:p>
          <a:endParaRPr lang="it-IT"/>
        </a:p>
      </dgm:t>
    </dgm:pt>
    <dgm:pt modelId="{344D11F5-CF87-48FF-B4C6-57C4DF904E8C}" type="sibTrans" cxnId="{76B087E5-80D6-4DDC-968E-D2A4FA4E6C45}">
      <dgm:prSet/>
      <dgm:spPr/>
      <dgm:t>
        <a:bodyPr/>
        <a:lstStyle/>
        <a:p>
          <a:endParaRPr lang="it-IT"/>
        </a:p>
      </dgm:t>
    </dgm:pt>
    <dgm:pt modelId="{F894C1E9-88E0-46FC-9047-79A5E4825976}">
      <dgm:prSet/>
      <dgm:spPr/>
      <dgm:t>
        <a:bodyPr/>
        <a:lstStyle/>
        <a:p>
          <a:pPr rtl="0"/>
          <a:r>
            <a:rPr lang="ru-RU" b="1" dirty="0" smtClean="0"/>
            <a:t>Ваше психическое здоровье влияет на то, как вы справляетесь со стрессом, принимаете решения и относитесь к людям</a:t>
          </a:r>
          <a:r>
            <a:rPr lang="en-US" b="1" dirty="0" smtClean="0"/>
            <a:t>.</a:t>
          </a:r>
          <a:endParaRPr lang="it-IT" b="1" dirty="0"/>
        </a:p>
      </dgm:t>
    </dgm:pt>
    <dgm:pt modelId="{D46AB5FC-A0EB-497C-BDDB-408E6BFD6A29}" type="parTrans" cxnId="{B6169F2A-E4B6-4711-B043-80B4F029885E}">
      <dgm:prSet/>
      <dgm:spPr/>
      <dgm:t>
        <a:bodyPr/>
        <a:lstStyle/>
        <a:p>
          <a:endParaRPr lang="it-IT"/>
        </a:p>
      </dgm:t>
    </dgm:pt>
    <dgm:pt modelId="{30D1D535-A76A-4DE1-B3A8-BA5F4759FA16}" type="sibTrans" cxnId="{B6169F2A-E4B6-4711-B043-80B4F029885E}">
      <dgm:prSet/>
      <dgm:spPr/>
      <dgm:t>
        <a:bodyPr/>
        <a:lstStyle/>
        <a:p>
          <a:endParaRPr lang="it-IT"/>
        </a:p>
      </dgm:t>
    </dgm:pt>
    <dgm:pt modelId="{ED4AC4FF-C982-465B-A135-87A3473A9599}">
      <dgm:prSet/>
      <dgm:spPr/>
      <dgm:t>
        <a:bodyPr/>
        <a:lstStyle/>
        <a:p>
          <a:pPr rtl="0"/>
          <a:r>
            <a:rPr lang="ru-RU" b="1" dirty="0" smtClean="0"/>
            <a:t>Никто в мире не свободен от проблем.</a:t>
          </a:r>
          <a:endParaRPr lang="it-IT" dirty="0"/>
        </a:p>
      </dgm:t>
    </dgm:pt>
    <dgm:pt modelId="{1BB3DCFC-CCB8-4401-9AF7-A73F81799B76}" type="parTrans" cxnId="{7D13339A-FBF5-467C-82C4-867B9B462234}">
      <dgm:prSet/>
      <dgm:spPr/>
      <dgm:t>
        <a:bodyPr/>
        <a:lstStyle/>
        <a:p>
          <a:endParaRPr lang="it-IT"/>
        </a:p>
      </dgm:t>
    </dgm:pt>
    <dgm:pt modelId="{749CBE32-8AA8-40C4-9102-078485AEBF80}" type="sibTrans" cxnId="{7D13339A-FBF5-467C-82C4-867B9B462234}">
      <dgm:prSet/>
      <dgm:spPr/>
      <dgm:t>
        <a:bodyPr/>
        <a:lstStyle/>
        <a:p>
          <a:endParaRPr lang="it-IT"/>
        </a:p>
      </dgm:t>
    </dgm:pt>
    <dgm:pt modelId="{2AD34527-F1A6-4732-A1F8-02439169E667}" type="pres">
      <dgm:prSet presAssocID="{A92400B0-14AC-46C3-BD68-B5A0AB6D0ADB}" presName="Name0" presStyleCnt="0">
        <dgm:presLayoutVars>
          <dgm:dir/>
          <dgm:resizeHandles val="exact"/>
        </dgm:presLayoutVars>
      </dgm:prSet>
      <dgm:spPr/>
      <dgm:t>
        <a:bodyPr/>
        <a:lstStyle/>
        <a:p>
          <a:endParaRPr lang="it-IT"/>
        </a:p>
      </dgm:t>
    </dgm:pt>
    <dgm:pt modelId="{D8EAA661-3E87-4D8A-8639-C236A283B6E9}" type="pres">
      <dgm:prSet presAssocID="{34434EA7-64B6-4E6B-B163-438990CFE5F3}" presName="node" presStyleLbl="node1" presStyleIdx="0" presStyleCnt="4">
        <dgm:presLayoutVars>
          <dgm:bulletEnabled val="1"/>
        </dgm:presLayoutVars>
      </dgm:prSet>
      <dgm:spPr/>
      <dgm:t>
        <a:bodyPr/>
        <a:lstStyle/>
        <a:p>
          <a:endParaRPr lang="it-IT"/>
        </a:p>
      </dgm:t>
    </dgm:pt>
    <dgm:pt modelId="{0E03711D-E781-444E-8B99-52F1D29A10B7}" type="pres">
      <dgm:prSet presAssocID="{26B47D87-BE5C-4A5F-AEE7-65B4ACD8B370}" presName="sibTrans" presStyleCnt="0"/>
      <dgm:spPr/>
    </dgm:pt>
    <dgm:pt modelId="{B46147C9-F0FC-4BD0-8B46-C6A696F979E1}" type="pres">
      <dgm:prSet presAssocID="{DDC6F5DC-E752-4207-9564-C210604BB8BB}" presName="node" presStyleLbl="node1" presStyleIdx="1" presStyleCnt="4">
        <dgm:presLayoutVars>
          <dgm:bulletEnabled val="1"/>
        </dgm:presLayoutVars>
      </dgm:prSet>
      <dgm:spPr/>
      <dgm:t>
        <a:bodyPr/>
        <a:lstStyle/>
        <a:p>
          <a:endParaRPr lang="it-IT"/>
        </a:p>
      </dgm:t>
    </dgm:pt>
    <dgm:pt modelId="{35135920-BB4E-4151-896C-840298E92FBE}" type="pres">
      <dgm:prSet presAssocID="{344D11F5-CF87-48FF-B4C6-57C4DF904E8C}" presName="sibTrans" presStyleCnt="0"/>
      <dgm:spPr/>
    </dgm:pt>
    <dgm:pt modelId="{7B42AFE6-7FB4-4C63-BE03-A21A740B73B2}" type="pres">
      <dgm:prSet presAssocID="{F894C1E9-88E0-46FC-9047-79A5E4825976}" presName="node" presStyleLbl="node1" presStyleIdx="2" presStyleCnt="4">
        <dgm:presLayoutVars>
          <dgm:bulletEnabled val="1"/>
        </dgm:presLayoutVars>
      </dgm:prSet>
      <dgm:spPr/>
      <dgm:t>
        <a:bodyPr/>
        <a:lstStyle/>
        <a:p>
          <a:endParaRPr lang="it-IT"/>
        </a:p>
      </dgm:t>
    </dgm:pt>
    <dgm:pt modelId="{E92AD08A-D45C-4FD7-AF1A-F8001EB14B52}" type="pres">
      <dgm:prSet presAssocID="{30D1D535-A76A-4DE1-B3A8-BA5F4759FA16}" presName="sibTrans" presStyleCnt="0"/>
      <dgm:spPr/>
    </dgm:pt>
    <dgm:pt modelId="{2049C052-5D34-4673-96DA-55B50D0BCC78}" type="pres">
      <dgm:prSet presAssocID="{ED4AC4FF-C982-465B-A135-87A3473A9599}" presName="node" presStyleLbl="node1" presStyleIdx="3" presStyleCnt="4">
        <dgm:presLayoutVars>
          <dgm:bulletEnabled val="1"/>
        </dgm:presLayoutVars>
      </dgm:prSet>
      <dgm:spPr/>
      <dgm:t>
        <a:bodyPr/>
        <a:lstStyle/>
        <a:p>
          <a:endParaRPr lang="it-IT"/>
        </a:p>
      </dgm:t>
    </dgm:pt>
  </dgm:ptLst>
  <dgm:cxnLst>
    <dgm:cxn modelId="{E9410A00-1756-4452-A771-56E8B551E82A}" type="presOf" srcId="{DDC6F5DC-E752-4207-9564-C210604BB8BB}" destId="{B46147C9-F0FC-4BD0-8B46-C6A696F979E1}" srcOrd="0" destOrd="0" presId="urn:microsoft.com/office/officeart/2005/8/layout/hList6"/>
    <dgm:cxn modelId="{84550866-3A2B-4419-A255-9C8124A1AB36}" srcId="{A92400B0-14AC-46C3-BD68-B5A0AB6D0ADB}" destId="{34434EA7-64B6-4E6B-B163-438990CFE5F3}" srcOrd="0" destOrd="0" parTransId="{409F4AC1-C5C5-4846-A933-0C59C2CD1BFF}" sibTransId="{26B47D87-BE5C-4A5F-AEE7-65B4ACD8B370}"/>
    <dgm:cxn modelId="{76B087E5-80D6-4DDC-968E-D2A4FA4E6C45}" srcId="{A92400B0-14AC-46C3-BD68-B5A0AB6D0ADB}" destId="{DDC6F5DC-E752-4207-9564-C210604BB8BB}" srcOrd="1" destOrd="0" parTransId="{F868A16E-226B-4ED4-9189-D40391BD7DD0}" sibTransId="{344D11F5-CF87-48FF-B4C6-57C4DF904E8C}"/>
    <dgm:cxn modelId="{0C9A5266-667C-4A9F-817F-AF26813B7583}" type="presOf" srcId="{34434EA7-64B6-4E6B-B163-438990CFE5F3}" destId="{D8EAA661-3E87-4D8A-8639-C236A283B6E9}" srcOrd="0" destOrd="0" presId="urn:microsoft.com/office/officeart/2005/8/layout/hList6"/>
    <dgm:cxn modelId="{54A109CD-4D77-4C90-A600-508FE8F4BA47}" type="presOf" srcId="{A92400B0-14AC-46C3-BD68-B5A0AB6D0ADB}" destId="{2AD34527-F1A6-4732-A1F8-02439169E667}" srcOrd="0" destOrd="0" presId="urn:microsoft.com/office/officeart/2005/8/layout/hList6"/>
    <dgm:cxn modelId="{7D13339A-FBF5-467C-82C4-867B9B462234}" srcId="{A92400B0-14AC-46C3-BD68-B5A0AB6D0ADB}" destId="{ED4AC4FF-C982-465B-A135-87A3473A9599}" srcOrd="3" destOrd="0" parTransId="{1BB3DCFC-CCB8-4401-9AF7-A73F81799B76}" sibTransId="{749CBE32-8AA8-40C4-9102-078485AEBF80}"/>
    <dgm:cxn modelId="{B6169F2A-E4B6-4711-B043-80B4F029885E}" srcId="{A92400B0-14AC-46C3-BD68-B5A0AB6D0ADB}" destId="{F894C1E9-88E0-46FC-9047-79A5E4825976}" srcOrd="2" destOrd="0" parTransId="{D46AB5FC-A0EB-497C-BDDB-408E6BFD6A29}" sibTransId="{30D1D535-A76A-4DE1-B3A8-BA5F4759FA16}"/>
    <dgm:cxn modelId="{79E221A9-8A12-45CD-9B13-085300F3B575}" type="presOf" srcId="{ED4AC4FF-C982-465B-A135-87A3473A9599}" destId="{2049C052-5D34-4673-96DA-55B50D0BCC78}" srcOrd="0" destOrd="0" presId="urn:microsoft.com/office/officeart/2005/8/layout/hList6"/>
    <dgm:cxn modelId="{77408DC8-3937-46AB-92B8-85E36EF706EB}" type="presOf" srcId="{F894C1E9-88E0-46FC-9047-79A5E4825976}" destId="{7B42AFE6-7FB4-4C63-BE03-A21A740B73B2}" srcOrd="0" destOrd="0" presId="urn:microsoft.com/office/officeart/2005/8/layout/hList6"/>
    <dgm:cxn modelId="{EC4A6792-5FC8-4D4B-B184-A1883F63DA65}" type="presParOf" srcId="{2AD34527-F1A6-4732-A1F8-02439169E667}" destId="{D8EAA661-3E87-4D8A-8639-C236A283B6E9}" srcOrd="0" destOrd="0" presId="urn:microsoft.com/office/officeart/2005/8/layout/hList6"/>
    <dgm:cxn modelId="{9B0BE664-549C-42AC-9CF4-7436FBD3DBCB}" type="presParOf" srcId="{2AD34527-F1A6-4732-A1F8-02439169E667}" destId="{0E03711D-E781-444E-8B99-52F1D29A10B7}" srcOrd="1" destOrd="0" presId="urn:microsoft.com/office/officeart/2005/8/layout/hList6"/>
    <dgm:cxn modelId="{B480A3F2-4ED6-4D9F-BAF3-67E1E54FE414}" type="presParOf" srcId="{2AD34527-F1A6-4732-A1F8-02439169E667}" destId="{B46147C9-F0FC-4BD0-8B46-C6A696F979E1}" srcOrd="2" destOrd="0" presId="urn:microsoft.com/office/officeart/2005/8/layout/hList6"/>
    <dgm:cxn modelId="{F4D7910B-B590-485C-B1B3-521307F657A3}" type="presParOf" srcId="{2AD34527-F1A6-4732-A1F8-02439169E667}" destId="{35135920-BB4E-4151-896C-840298E92FBE}" srcOrd="3" destOrd="0" presId="urn:microsoft.com/office/officeart/2005/8/layout/hList6"/>
    <dgm:cxn modelId="{CE3D88E5-AF05-4A04-B75A-3AE7F49AF81C}" type="presParOf" srcId="{2AD34527-F1A6-4732-A1F8-02439169E667}" destId="{7B42AFE6-7FB4-4C63-BE03-A21A740B73B2}" srcOrd="4" destOrd="0" presId="urn:microsoft.com/office/officeart/2005/8/layout/hList6"/>
    <dgm:cxn modelId="{A19CE2F6-0FA8-4DCA-9CC9-4AC07DDF6D28}" type="presParOf" srcId="{2AD34527-F1A6-4732-A1F8-02439169E667}" destId="{E92AD08A-D45C-4FD7-AF1A-F8001EB14B52}" srcOrd="5" destOrd="0" presId="urn:microsoft.com/office/officeart/2005/8/layout/hList6"/>
    <dgm:cxn modelId="{BBA2CF1C-A096-4BE1-BA90-739E88AFB0FE}" type="presParOf" srcId="{2AD34527-F1A6-4732-A1F8-02439169E667}" destId="{2049C052-5D34-4673-96DA-55B50D0BCC78}"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33BCD7-79F7-416B-9ED7-52DCACC73CBE}" type="doc">
      <dgm:prSet loTypeId="urn:microsoft.com/office/officeart/2005/8/layout/hList7#1" loCatId="picture" qsTypeId="urn:microsoft.com/office/officeart/2005/8/quickstyle/simple1" qsCatId="simple" csTypeId="urn:microsoft.com/office/officeart/2005/8/colors/colorful1#4" csCatId="colorful" phldr="1"/>
      <dgm:spPr/>
      <dgm:t>
        <a:bodyPr/>
        <a:lstStyle/>
        <a:p>
          <a:endParaRPr lang="it-IT"/>
        </a:p>
      </dgm:t>
    </dgm:pt>
    <dgm:pt modelId="{2130C4B5-3F63-4E8A-B7F7-5CE869C2077A}">
      <dgm:prSet>
        <dgm:style>
          <a:lnRef idx="1">
            <a:schemeClr val="accent2"/>
          </a:lnRef>
          <a:fillRef idx="3">
            <a:schemeClr val="accent2"/>
          </a:fillRef>
          <a:effectRef idx="2">
            <a:schemeClr val="accent2"/>
          </a:effectRef>
          <a:fontRef idx="minor">
            <a:schemeClr val="lt1"/>
          </a:fontRef>
        </dgm:style>
      </dgm:prSet>
      <dgm:spPr/>
      <dgm:t>
        <a:bodyPr anchor="t" anchorCtr="1"/>
        <a:lstStyle/>
        <a:p>
          <a:pPr rtl="0"/>
          <a:r>
            <a:rPr lang="ru-RU" dirty="0" smtClean="0">
              <a:effectLst>
                <a:outerShdw blurRad="38100" dist="38100" dir="2700000" algn="tl">
                  <a:srgbClr val="000000">
                    <a:alpha val="43137"/>
                  </a:srgbClr>
                </a:outerShdw>
              </a:effectLst>
            </a:rPr>
            <a:t>Регулярный сон</a:t>
          </a:r>
          <a:endParaRPr lang="it-IT" dirty="0">
            <a:effectLst>
              <a:outerShdw blurRad="38100" dist="38100" dir="2700000" algn="tl">
                <a:srgbClr val="000000">
                  <a:alpha val="43137"/>
                </a:srgbClr>
              </a:outerShdw>
            </a:effectLst>
          </a:endParaRPr>
        </a:p>
      </dgm:t>
    </dgm:pt>
    <dgm:pt modelId="{083F2CB7-14B8-4962-864E-E764C4BA1178}" type="parTrans" cxnId="{BB6EF3B6-8D2F-4F4A-89CF-28E07B1187A8}">
      <dgm:prSet/>
      <dgm:spPr/>
      <dgm:t>
        <a:bodyPr/>
        <a:lstStyle/>
        <a:p>
          <a:endParaRPr lang="it-IT">
            <a:effectLst>
              <a:outerShdw blurRad="38100" dist="38100" dir="2700000" algn="tl">
                <a:srgbClr val="000000">
                  <a:alpha val="43137"/>
                </a:srgbClr>
              </a:outerShdw>
            </a:effectLst>
          </a:endParaRPr>
        </a:p>
      </dgm:t>
    </dgm:pt>
    <dgm:pt modelId="{2F088467-1221-4C9C-98D8-7F4100A24840}" type="sibTrans" cxnId="{BB6EF3B6-8D2F-4F4A-89CF-28E07B1187A8}">
      <dgm:prSet/>
      <dgm:spPr/>
      <dgm:t>
        <a:bodyPr/>
        <a:lstStyle/>
        <a:p>
          <a:endParaRPr lang="it-IT">
            <a:effectLst>
              <a:outerShdw blurRad="38100" dist="38100" dir="2700000" algn="tl">
                <a:srgbClr val="000000">
                  <a:alpha val="43137"/>
                </a:srgbClr>
              </a:outerShdw>
            </a:effectLst>
          </a:endParaRPr>
        </a:p>
      </dgm:t>
    </dgm:pt>
    <dgm:pt modelId="{3AE43AB7-03C4-4EAC-A6ED-BFED20E68B85}">
      <dgm:prSet>
        <dgm:style>
          <a:lnRef idx="1">
            <a:schemeClr val="accent5"/>
          </a:lnRef>
          <a:fillRef idx="3">
            <a:schemeClr val="accent5"/>
          </a:fillRef>
          <a:effectRef idx="2">
            <a:schemeClr val="accent5"/>
          </a:effectRef>
          <a:fontRef idx="minor">
            <a:schemeClr val="lt1"/>
          </a:fontRef>
        </dgm:style>
      </dgm:prSet>
      <dgm:spPr/>
      <dgm:t>
        <a:bodyPr anchor="t" anchorCtr="1"/>
        <a:lstStyle/>
        <a:p>
          <a:pPr rtl="0"/>
          <a:r>
            <a:rPr lang="ru-RU" dirty="0" smtClean="0">
              <a:effectLst>
                <a:outerShdw blurRad="38100" dist="38100" dir="2700000" algn="tl">
                  <a:srgbClr val="000000">
                    <a:alpha val="43137"/>
                  </a:srgbClr>
                </a:outerShdw>
              </a:effectLst>
            </a:rPr>
            <a:t>Правильные привычки питания</a:t>
          </a:r>
          <a:endParaRPr lang="it-IT" dirty="0">
            <a:effectLst>
              <a:outerShdw blurRad="38100" dist="38100" dir="2700000" algn="tl">
                <a:srgbClr val="000000">
                  <a:alpha val="43137"/>
                </a:srgbClr>
              </a:outerShdw>
            </a:effectLst>
          </a:endParaRPr>
        </a:p>
      </dgm:t>
    </dgm:pt>
    <dgm:pt modelId="{EF5726DB-2C57-43E3-9AB1-BE16756A4873}" type="parTrans" cxnId="{EBBE1076-FABC-4211-A92A-16168C56C683}">
      <dgm:prSet/>
      <dgm:spPr/>
      <dgm:t>
        <a:bodyPr/>
        <a:lstStyle/>
        <a:p>
          <a:endParaRPr lang="it-IT">
            <a:effectLst>
              <a:outerShdw blurRad="38100" dist="38100" dir="2700000" algn="tl">
                <a:srgbClr val="000000">
                  <a:alpha val="43137"/>
                </a:srgbClr>
              </a:outerShdw>
            </a:effectLst>
          </a:endParaRPr>
        </a:p>
      </dgm:t>
    </dgm:pt>
    <dgm:pt modelId="{6267331A-D4C3-46D6-BB60-C6C29B6B0596}" type="sibTrans" cxnId="{EBBE1076-FABC-4211-A92A-16168C56C683}">
      <dgm:prSet/>
      <dgm:spPr/>
      <dgm:t>
        <a:bodyPr/>
        <a:lstStyle/>
        <a:p>
          <a:endParaRPr lang="it-IT">
            <a:effectLst>
              <a:outerShdw blurRad="38100" dist="38100" dir="2700000" algn="tl">
                <a:srgbClr val="000000">
                  <a:alpha val="43137"/>
                </a:srgbClr>
              </a:outerShdw>
            </a:effectLst>
          </a:endParaRPr>
        </a:p>
      </dgm:t>
    </dgm:pt>
    <dgm:pt modelId="{CB8D2BB4-42B4-4E29-97FF-A3075841A614}">
      <dgm:prSet>
        <dgm:style>
          <a:lnRef idx="1">
            <a:schemeClr val="accent6"/>
          </a:lnRef>
          <a:fillRef idx="3">
            <a:schemeClr val="accent6"/>
          </a:fillRef>
          <a:effectRef idx="2">
            <a:schemeClr val="accent6"/>
          </a:effectRef>
          <a:fontRef idx="minor">
            <a:schemeClr val="lt1"/>
          </a:fontRef>
        </dgm:style>
      </dgm:prSet>
      <dgm:spPr/>
      <dgm:t>
        <a:bodyPr anchor="t" anchorCtr="1"/>
        <a:lstStyle/>
        <a:p>
          <a:pPr marR="0" rtl="0" eaLnBrk="1" fontAlgn="auto" latinLnBrk="0" hangingPunct="1">
            <a:buClrTx/>
            <a:buSzTx/>
            <a:buFontTx/>
            <a:tabLst/>
            <a:defRPr/>
          </a:pPr>
          <a:r>
            <a:rPr lang="ru-RU" dirty="0" smtClean="0">
              <a:effectLst>
                <a:outerShdw blurRad="38100" dist="38100" dir="2700000" algn="tl">
                  <a:srgbClr val="000000">
                    <a:alpha val="43137"/>
                  </a:srgbClr>
                </a:outerShdw>
              </a:effectLst>
            </a:rPr>
            <a:t>Дневной свет</a:t>
          </a:r>
          <a:endParaRPr lang="it-IT" dirty="0">
            <a:effectLst>
              <a:outerShdw blurRad="38100" dist="38100" dir="2700000" algn="tl">
                <a:srgbClr val="000000">
                  <a:alpha val="43137"/>
                </a:srgbClr>
              </a:outerShdw>
            </a:effectLst>
          </a:endParaRPr>
        </a:p>
      </dgm:t>
    </dgm:pt>
    <dgm:pt modelId="{CF804B91-42A9-4E5C-A7DD-F343D8256729}" type="parTrans" cxnId="{1350B3CA-3770-4C3D-B975-92B927FC1538}">
      <dgm:prSet/>
      <dgm:spPr/>
      <dgm:t>
        <a:bodyPr/>
        <a:lstStyle/>
        <a:p>
          <a:endParaRPr lang="it-IT">
            <a:effectLst>
              <a:outerShdw blurRad="38100" dist="38100" dir="2700000" algn="tl">
                <a:srgbClr val="000000">
                  <a:alpha val="43137"/>
                </a:srgbClr>
              </a:outerShdw>
            </a:effectLst>
          </a:endParaRPr>
        </a:p>
      </dgm:t>
    </dgm:pt>
    <dgm:pt modelId="{EF8E4036-533A-44CD-95C4-467AF1068C44}" type="sibTrans" cxnId="{1350B3CA-3770-4C3D-B975-92B927FC1538}">
      <dgm:prSet/>
      <dgm:spPr/>
      <dgm:t>
        <a:bodyPr/>
        <a:lstStyle/>
        <a:p>
          <a:endParaRPr lang="it-IT">
            <a:effectLst>
              <a:outerShdw blurRad="38100" dist="38100" dir="2700000" algn="tl">
                <a:srgbClr val="000000">
                  <a:alpha val="43137"/>
                </a:srgbClr>
              </a:outerShdw>
            </a:effectLst>
          </a:endParaRPr>
        </a:p>
      </dgm:t>
    </dgm:pt>
    <dgm:pt modelId="{81AD8195-C399-4C67-9E88-0709192CD5A4}">
      <dgm:prSet>
        <dgm:style>
          <a:lnRef idx="1">
            <a:schemeClr val="accent4"/>
          </a:lnRef>
          <a:fillRef idx="3">
            <a:schemeClr val="accent4"/>
          </a:fillRef>
          <a:effectRef idx="2">
            <a:schemeClr val="accent4"/>
          </a:effectRef>
          <a:fontRef idx="minor">
            <a:schemeClr val="lt1"/>
          </a:fontRef>
        </dgm:style>
      </dgm:prSet>
      <dgm:spPr/>
      <dgm:t>
        <a:bodyPr anchor="t" anchorCtr="1"/>
        <a:lstStyle/>
        <a:p>
          <a:pPr marR="0" rtl="0" eaLnBrk="1" fontAlgn="auto" latinLnBrk="0" hangingPunct="1">
            <a:buClrTx/>
            <a:buSzTx/>
            <a:buFontTx/>
            <a:tabLst/>
            <a:defRPr/>
          </a:pPr>
          <a:r>
            <a:rPr lang="ru-RU" dirty="0" smtClean="0">
              <a:effectLst>
                <a:outerShdw blurRad="38100" dist="38100" dir="2700000" algn="tl">
                  <a:srgbClr val="000000">
                    <a:alpha val="43137"/>
                  </a:srgbClr>
                </a:outerShdw>
              </a:effectLst>
            </a:rPr>
            <a:t>Регулярная физическая активность</a:t>
          </a:r>
          <a:endParaRPr lang="it-IT" dirty="0">
            <a:effectLst>
              <a:outerShdw blurRad="38100" dist="38100" dir="2700000" algn="tl">
                <a:srgbClr val="000000">
                  <a:alpha val="43137"/>
                </a:srgbClr>
              </a:outerShdw>
            </a:effectLst>
          </a:endParaRPr>
        </a:p>
      </dgm:t>
    </dgm:pt>
    <dgm:pt modelId="{059F9052-E279-475E-AAFB-9FDC38567280}" type="parTrans" cxnId="{734D2224-68D5-41D9-8E06-BFC7CAC2B7C0}">
      <dgm:prSet/>
      <dgm:spPr/>
      <dgm:t>
        <a:bodyPr/>
        <a:lstStyle/>
        <a:p>
          <a:endParaRPr lang="it-IT">
            <a:effectLst>
              <a:outerShdw blurRad="38100" dist="38100" dir="2700000" algn="tl">
                <a:srgbClr val="000000">
                  <a:alpha val="43137"/>
                </a:srgbClr>
              </a:outerShdw>
            </a:effectLst>
          </a:endParaRPr>
        </a:p>
      </dgm:t>
    </dgm:pt>
    <dgm:pt modelId="{F9E325EA-8DC7-48ED-9AB5-09091ADB7B42}" type="sibTrans" cxnId="{734D2224-68D5-41D9-8E06-BFC7CAC2B7C0}">
      <dgm:prSet/>
      <dgm:spPr/>
      <dgm:t>
        <a:bodyPr/>
        <a:lstStyle/>
        <a:p>
          <a:endParaRPr lang="it-IT">
            <a:effectLst>
              <a:outerShdw blurRad="38100" dist="38100" dir="2700000" algn="tl">
                <a:srgbClr val="000000">
                  <a:alpha val="43137"/>
                </a:srgbClr>
              </a:outerShdw>
            </a:effectLst>
          </a:endParaRPr>
        </a:p>
      </dgm:t>
    </dgm:pt>
    <dgm:pt modelId="{EBDA624B-CE16-42DB-BC19-1E33487898A2}" type="pres">
      <dgm:prSet presAssocID="{9E33BCD7-79F7-416B-9ED7-52DCACC73CBE}" presName="Name0" presStyleCnt="0">
        <dgm:presLayoutVars>
          <dgm:dir/>
          <dgm:resizeHandles val="exact"/>
        </dgm:presLayoutVars>
      </dgm:prSet>
      <dgm:spPr/>
      <dgm:t>
        <a:bodyPr/>
        <a:lstStyle/>
        <a:p>
          <a:endParaRPr lang="it-IT"/>
        </a:p>
      </dgm:t>
    </dgm:pt>
    <dgm:pt modelId="{DCE6430D-6E4F-487B-A03D-55C0DE21382C}" type="pres">
      <dgm:prSet presAssocID="{9E33BCD7-79F7-416B-9ED7-52DCACC73CBE}" presName="fgShape" presStyleLbl="fgShp" presStyleIdx="0" presStyleCnt="1" custScaleY="205105">
        <dgm:style>
          <a:lnRef idx="1">
            <a:schemeClr val="accent3"/>
          </a:lnRef>
          <a:fillRef idx="3">
            <a:schemeClr val="accent3"/>
          </a:fillRef>
          <a:effectRef idx="2">
            <a:schemeClr val="accent3"/>
          </a:effectRef>
          <a:fontRef idx="minor">
            <a:schemeClr val="lt1"/>
          </a:fontRef>
        </dgm:style>
      </dgm:prSet>
      <dgm:spPr/>
    </dgm:pt>
    <dgm:pt modelId="{85F7DDE8-C54A-43AB-8354-688ADBF7512A}" type="pres">
      <dgm:prSet presAssocID="{9E33BCD7-79F7-416B-9ED7-52DCACC73CBE}" presName="linComp" presStyleCnt="0"/>
      <dgm:spPr/>
    </dgm:pt>
    <dgm:pt modelId="{4289D699-7875-4B7E-A5E9-0CE73E431E69}" type="pres">
      <dgm:prSet presAssocID="{2130C4B5-3F63-4E8A-B7F7-5CE869C2077A}" presName="compNode" presStyleCnt="0"/>
      <dgm:spPr/>
    </dgm:pt>
    <dgm:pt modelId="{9765EE27-7687-47FB-AB2D-A18AF1685BC8}" type="pres">
      <dgm:prSet presAssocID="{2130C4B5-3F63-4E8A-B7F7-5CE869C2077A}" presName="bkgdShape" presStyleLbl="node1" presStyleIdx="0" presStyleCnt="4"/>
      <dgm:spPr/>
      <dgm:t>
        <a:bodyPr/>
        <a:lstStyle/>
        <a:p>
          <a:endParaRPr lang="it-IT"/>
        </a:p>
      </dgm:t>
    </dgm:pt>
    <dgm:pt modelId="{159997BD-5D2F-4072-8B86-5EA6AB052EA9}" type="pres">
      <dgm:prSet presAssocID="{2130C4B5-3F63-4E8A-B7F7-5CE869C2077A}" presName="nodeTx" presStyleLbl="node1" presStyleIdx="0" presStyleCnt="4">
        <dgm:presLayoutVars>
          <dgm:bulletEnabled val="1"/>
        </dgm:presLayoutVars>
      </dgm:prSet>
      <dgm:spPr/>
      <dgm:t>
        <a:bodyPr/>
        <a:lstStyle/>
        <a:p>
          <a:endParaRPr lang="it-IT"/>
        </a:p>
      </dgm:t>
    </dgm:pt>
    <dgm:pt modelId="{756D0027-C8F5-4185-882B-E25763D853A7}" type="pres">
      <dgm:prSet presAssocID="{2130C4B5-3F63-4E8A-B7F7-5CE869C2077A}" presName="invisiNode" presStyleLbl="node1" presStyleIdx="0" presStyleCnt="4"/>
      <dgm:spPr/>
    </dgm:pt>
    <dgm:pt modelId="{E0EF3580-0D76-49CB-9B8F-061430346EC4}" type="pres">
      <dgm:prSet presAssocID="{2130C4B5-3F63-4E8A-B7F7-5CE869C2077A}" presName="imagNode" presStyleLbl="fgImgPlace1" presStyleIdx="0" presStyleCnt="4"/>
      <dgm:spPr>
        <a:blipFill dpi="0" rotWithShape="1">
          <a:blip xmlns:r="http://schemas.openxmlformats.org/officeDocument/2006/relationships" r:embed="rId1">
            <a:duotone>
              <a:prstClr val="black"/>
              <a:schemeClr val="bg1">
                <a:tint val="45000"/>
                <a:satMod val="400000"/>
              </a:schemeClr>
            </a:duotone>
            <a:extLst>
              <a:ext uri="{28A0092B-C50C-407E-A947-70E740481C1C}">
                <a14:useLocalDpi xmlns:a14="http://schemas.microsoft.com/office/drawing/2010/main" val="0"/>
              </a:ext>
            </a:extLst>
          </a:blip>
          <a:srcRect/>
          <a:stretch>
            <a:fillRect l="11504" t="11504" r="11504" b="11504"/>
          </a:stretch>
        </a:blipFill>
      </dgm:spPr>
      <dgm:t>
        <a:bodyPr/>
        <a:lstStyle/>
        <a:p>
          <a:endParaRPr lang="it-IT"/>
        </a:p>
      </dgm:t>
    </dgm:pt>
    <dgm:pt modelId="{0E69E3DA-25A1-4E0C-980B-D5D09C633FF1}" type="pres">
      <dgm:prSet presAssocID="{2F088467-1221-4C9C-98D8-7F4100A24840}" presName="sibTrans" presStyleLbl="sibTrans2D1" presStyleIdx="0" presStyleCnt="0"/>
      <dgm:spPr/>
      <dgm:t>
        <a:bodyPr/>
        <a:lstStyle/>
        <a:p>
          <a:endParaRPr lang="it-IT"/>
        </a:p>
      </dgm:t>
    </dgm:pt>
    <dgm:pt modelId="{AD1FCB87-FFEA-4025-A60F-86BBB3F2E52C}" type="pres">
      <dgm:prSet presAssocID="{3AE43AB7-03C4-4EAC-A6ED-BFED20E68B85}" presName="compNode" presStyleCnt="0"/>
      <dgm:spPr/>
    </dgm:pt>
    <dgm:pt modelId="{BE47C7CB-1D57-4E79-A103-BF0CE83D0D25}" type="pres">
      <dgm:prSet presAssocID="{3AE43AB7-03C4-4EAC-A6ED-BFED20E68B85}" presName="bkgdShape" presStyleLbl="node1" presStyleIdx="1" presStyleCnt="4"/>
      <dgm:spPr/>
      <dgm:t>
        <a:bodyPr/>
        <a:lstStyle/>
        <a:p>
          <a:endParaRPr lang="it-IT"/>
        </a:p>
      </dgm:t>
    </dgm:pt>
    <dgm:pt modelId="{43AA6448-EBF9-49DB-B9FD-FDC02DC4BA1A}" type="pres">
      <dgm:prSet presAssocID="{3AE43AB7-03C4-4EAC-A6ED-BFED20E68B85}" presName="nodeTx" presStyleLbl="node1" presStyleIdx="1" presStyleCnt="4">
        <dgm:presLayoutVars>
          <dgm:bulletEnabled val="1"/>
        </dgm:presLayoutVars>
      </dgm:prSet>
      <dgm:spPr/>
      <dgm:t>
        <a:bodyPr/>
        <a:lstStyle/>
        <a:p>
          <a:endParaRPr lang="it-IT"/>
        </a:p>
      </dgm:t>
    </dgm:pt>
    <dgm:pt modelId="{3E936DE8-D355-4073-A1BF-26DDBDBBAC9C}" type="pres">
      <dgm:prSet presAssocID="{3AE43AB7-03C4-4EAC-A6ED-BFED20E68B85}" presName="invisiNode" presStyleLbl="node1" presStyleIdx="1" presStyleCnt="4"/>
      <dgm:spPr/>
    </dgm:pt>
    <dgm:pt modelId="{31FD46E5-68A6-44EC-AF20-93D7E041313B}" type="pres">
      <dgm:prSet presAssocID="{3AE43AB7-03C4-4EAC-A6ED-BFED20E68B85}" presName="imagNode" presStyleLbl="fgImgPlace1" presStyleIdx="1" presStyleCnt="4"/>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11504" t="11504" r="11504" b="11504"/>
          </a:stretch>
        </a:blipFill>
      </dgm:spPr>
      <dgm:t>
        <a:bodyPr/>
        <a:lstStyle/>
        <a:p>
          <a:endParaRPr lang="it-IT"/>
        </a:p>
      </dgm:t>
    </dgm:pt>
    <dgm:pt modelId="{9FDBDB31-3C6B-40D7-BA62-5BC7BC81B4B2}" type="pres">
      <dgm:prSet presAssocID="{6267331A-D4C3-46D6-BB60-C6C29B6B0596}" presName="sibTrans" presStyleLbl="sibTrans2D1" presStyleIdx="0" presStyleCnt="0"/>
      <dgm:spPr/>
      <dgm:t>
        <a:bodyPr/>
        <a:lstStyle/>
        <a:p>
          <a:endParaRPr lang="it-IT"/>
        </a:p>
      </dgm:t>
    </dgm:pt>
    <dgm:pt modelId="{B988972C-D9E9-46EF-AE20-4B6F6487AF82}" type="pres">
      <dgm:prSet presAssocID="{CB8D2BB4-42B4-4E29-97FF-A3075841A614}" presName="compNode" presStyleCnt="0"/>
      <dgm:spPr/>
    </dgm:pt>
    <dgm:pt modelId="{45B7842E-5845-4F8E-91EC-236C3212AAF0}" type="pres">
      <dgm:prSet presAssocID="{CB8D2BB4-42B4-4E29-97FF-A3075841A614}" presName="bkgdShape" presStyleLbl="node1" presStyleIdx="2" presStyleCnt="4"/>
      <dgm:spPr/>
      <dgm:t>
        <a:bodyPr/>
        <a:lstStyle/>
        <a:p>
          <a:endParaRPr lang="it-IT"/>
        </a:p>
      </dgm:t>
    </dgm:pt>
    <dgm:pt modelId="{CA0533EF-130F-417B-8489-6BC321260A9C}" type="pres">
      <dgm:prSet presAssocID="{CB8D2BB4-42B4-4E29-97FF-A3075841A614}" presName="nodeTx" presStyleLbl="node1" presStyleIdx="2" presStyleCnt="4">
        <dgm:presLayoutVars>
          <dgm:bulletEnabled val="1"/>
        </dgm:presLayoutVars>
      </dgm:prSet>
      <dgm:spPr/>
      <dgm:t>
        <a:bodyPr/>
        <a:lstStyle/>
        <a:p>
          <a:endParaRPr lang="it-IT"/>
        </a:p>
      </dgm:t>
    </dgm:pt>
    <dgm:pt modelId="{0010ACD5-D27E-4C5B-AC5B-92C3EFC71E43}" type="pres">
      <dgm:prSet presAssocID="{CB8D2BB4-42B4-4E29-97FF-A3075841A614}" presName="invisiNode" presStyleLbl="node1" presStyleIdx="2" presStyleCnt="4"/>
      <dgm:spPr/>
    </dgm:pt>
    <dgm:pt modelId="{1A4E06F3-144A-45BF-8DCB-F099BC588A7B}" type="pres">
      <dgm:prSet presAssocID="{CB8D2BB4-42B4-4E29-97FF-A3075841A614}" presName="imagNode" presStyleLbl="fgImgPlace1" presStyleIdx="2" presStyleCnt="4"/>
      <dgm:spPr>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l="11504" t="11504" r="11504" b="11504"/>
          </a:stretch>
        </a:blipFill>
      </dgm:spPr>
      <dgm:t>
        <a:bodyPr/>
        <a:lstStyle/>
        <a:p>
          <a:endParaRPr lang="it-IT"/>
        </a:p>
      </dgm:t>
    </dgm:pt>
    <dgm:pt modelId="{5B1E5E58-F0FF-4565-8870-AC2AC2F93F78}" type="pres">
      <dgm:prSet presAssocID="{EF8E4036-533A-44CD-95C4-467AF1068C44}" presName="sibTrans" presStyleLbl="sibTrans2D1" presStyleIdx="0" presStyleCnt="0"/>
      <dgm:spPr/>
      <dgm:t>
        <a:bodyPr/>
        <a:lstStyle/>
        <a:p>
          <a:endParaRPr lang="it-IT"/>
        </a:p>
      </dgm:t>
    </dgm:pt>
    <dgm:pt modelId="{72732EB8-EB8F-4B48-B6D6-69E6E47CCC58}" type="pres">
      <dgm:prSet presAssocID="{81AD8195-C399-4C67-9E88-0709192CD5A4}" presName="compNode" presStyleCnt="0"/>
      <dgm:spPr/>
    </dgm:pt>
    <dgm:pt modelId="{DF7D2920-A143-4B58-815A-D46FC4DC72DB}" type="pres">
      <dgm:prSet presAssocID="{81AD8195-C399-4C67-9E88-0709192CD5A4}" presName="bkgdShape" presStyleLbl="node1" presStyleIdx="3" presStyleCnt="4"/>
      <dgm:spPr/>
      <dgm:t>
        <a:bodyPr/>
        <a:lstStyle/>
        <a:p>
          <a:endParaRPr lang="it-IT"/>
        </a:p>
      </dgm:t>
    </dgm:pt>
    <dgm:pt modelId="{EA53CD65-94EE-47EC-9C1E-F969E00E23E1}" type="pres">
      <dgm:prSet presAssocID="{81AD8195-C399-4C67-9E88-0709192CD5A4}" presName="nodeTx" presStyleLbl="node1" presStyleIdx="3" presStyleCnt="4">
        <dgm:presLayoutVars>
          <dgm:bulletEnabled val="1"/>
        </dgm:presLayoutVars>
      </dgm:prSet>
      <dgm:spPr/>
      <dgm:t>
        <a:bodyPr/>
        <a:lstStyle/>
        <a:p>
          <a:endParaRPr lang="it-IT"/>
        </a:p>
      </dgm:t>
    </dgm:pt>
    <dgm:pt modelId="{5605E9EF-E3AA-424B-82ED-606747102E0A}" type="pres">
      <dgm:prSet presAssocID="{81AD8195-C399-4C67-9E88-0709192CD5A4}" presName="invisiNode" presStyleLbl="node1" presStyleIdx="3" presStyleCnt="4"/>
      <dgm:spPr/>
    </dgm:pt>
    <dgm:pt modelId="{7736961E-C23B-4844-A249-B4E1E3EA543A}" type="pres">
      <dgm:prSet presAssocID="{81AD8195-C399-4C67-9E88-0709192CD5A4}" presName="imagNode" presStyleLbl="fgImgPlace1" presStyleIdx="3" presStyleCnt="4"/>
      <dgm:spPr>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11504" t="11504" r="11504" b="11504"/>
          </a:stretch>
        </a:blipFill>
      </dgm:spPr>
      <dgm:t>
        <a:bodyPr/>
        <a:lstStyle/>
        <a:p>
          <a:endParaRPr lang="it-IT"/>
        </a:p>
      </dgm:t>
    </dgm:pt>
  </dgm:ptLst>
  <dgm:cxnLst>
    <dgm:cxn modelId="{34CADF4F-885B-451C-9C7E-F574FB69AB3A}" type="presOf" srcId="{CB8D2BB4-42B4-4E29-97FF-A3075841A614}" destId="{CA0533EF-130F-417B-8489-6BC321260A9C}" srcOrd="1" destOrd="0" presId="urn:microsoft.com/office/officeart/2005/8/layout/hList7#1"/>
    <dgm:cxn modelId="{BB6EF3B6-8D2F-4F4A-89CF-28E07B1187A8}" srcId="{9E33BCD7-79F7-416B-9ED7-52DCACC73CBE}" destId="{2130C4B5-3F63-4E8A-B7F7-5CE869C2077A}" srcOrd="0" destOrd="0" parTransId="{083F2CB7-14B8-4962-864E-E764C4BA1178}" sibTransId="{2F088467-1221-4C9C-98D8-7F4100A24840}"/>
    <dgm:cxn modelId="{9E6ED7FE-313B-478C-A6CA-67B29ED0A893}" type="presOf" srcId="{CB8D2BB4-42B4-4E29-97FF-A3075841A614}" destId="{45B7842E-5845-4F8E-91EC-236C3212AAF0}" srcOrd="0" destOrd="0" presId="urn:microsoft.com/office/officeart/2005/8/layout/hList7#1"/>
    <dgm:cxn modelId="{56A2AA7D-54CC-45CB-9344-7CA51CE6A504}" type="presOf" srcId="{EF8E4036-533A-44CD-95C4-467AF1068C44}" destId="{5B1E5E58-F0FF-4565-8870-AC2AC2F93F78}" srcOrd="0" destOrd="0" presId="urn:microsoft.com/office/officeart/2005/8/layout/hList7#1"/>
    <dgm:cxn modelId="{F690EFE8-0B88-4666-B839-2B082E86532D}" type="presOf" srcId="{81AD8195-C399-4C67-9E88-0709192CD5A4}" destId="{DF7D2920-A143-4B58-815A-D46FC4DC72DB}" srcOrd="0" destOrd="0" presId="urn:microsoft.com/office/officeart/2005/8/layout/hList7#1"/>
    <dgm:cxn modelId="{E9A7C78C-774F-450B-8579-3C37DF57D2AC}" type="presOf" srcId="{2130C4B5-3F63-4E8A-B7F7-5CE869C2077A}" destId="{159997BD-5D2F-4072-8B86-5EA6AB052EA9}" srcOrd="1" destOrd="0" presId="urn:microsoft.com/office/officeart/2005/8/layout/hList7#1"/>
    <dgm:cxn modelId="{AA9D3524-21C3-4472-B1F5-A94EDFB810ED}" type="presOf" srcId="{2F088467-1221-4C9C-98D8-7F4100A24840}" destId="{0E69E3DA-25A1-4E0C-980B-D5D09C633FF1}" srcOrd="0" destOrd="0" presId="urn:microsoft.com/office/officeart/2005/8/layout/hList7#1"/>
    <dgm:cxn modelId="{1350B3CA-3770-4C3D-B975-92B927FC1538}" srcId="{9E33BCD7-79F7-416B-9ED7-52DCACC73CBE}" destId="{CB8D2BB4-42B4-4E29-97FF-A3075841A614}" srcOrd="2" destOrd="0" parTransId="{CF804B91-42A9-4E5C-A7DD-F343D8256729}" sibTransId="{EF8E4036-533A-44CD-95C4-467AF1068C44}"/>
    <dgm:cxn modelId="{7A08A2FE-DD34-42CF-8A12-E75C366334A5}" type="presOf" srcId="{81AD8195-C399-4C67-9E88-0709192CD5A4}" destId="{EA53CD65-94EE-47EC-9C1E-F969E00E23E1}" srcOrd="1" destOrd="0" presId="urn:microsoft.com/office/officeart/2005/8/layout/hList7#1"/>
    <dgm:cxn modelId="{59246E47-2E3D-405B-A39D-7A2C4BD2BF23}" type="presOf" srcId="{3AE43AB7-03C4-4EAC-A6ED-BFED20E68B85}" destId="{43AA6448-EBF9-49DB-B9FD-FDC02DC4BA1A}" srcOrd="1" destOrd="0" presId="urn:microsoft.com/office/officeart/2005/8/layout/hList7#1"/>
    <dgm:cxn modelId="{EBBE1076-FABC-4211-A92A-16168C56C683}" srcId="{9E33BCD7-79F7-416B-9ED7-52DCACC73CBE}" destId="{3AE43AB7-03C4-4EAC-A6ED-BFED20E68B85}" srcOrd="1" destOrd="0" parTransId="{EF5726DB-2C57-43E3-9AB1-BE16756A4873}" sibTransId="{6267331A-D4C3-46D6-BB60-C6C29B6B0596}"/>
    <dgm:cxn modelId="{9F4DCEA0-1B4D-46D2-A36D-6C5A7B6B7076}" type="presOf" srcId="{3AE43AB7-03C4-4EAC-A6ED-BFED20E68B85}" destId="{BE47C7CB-1D57-4E79-A103-BF0CE83D0D25}" srcOrd="0" destOrd="0" presId="urn:microsoft.com/office/officeart/2005/8/layout/hList7#1"/>
    <dgm:cxn modelId="{39CF9314-C492-4BAE-BDE6-3C90E1C3C693}" type="presOf" srcId="{2130C4B5-3F63-4E8A-B7F7-5CE869C2077A}" destId="{9765EE27-7687-47FB-AB2D-A18AF1685BC8}" srcOrd="0" destOrd="0" presId="urn:microsoft.com/office/officeart/2005/8/layout/hList7#1"/>
    <dgm:cxn modelId="{734D2224-68D5-41D9-8E06-BFC7CAC2B7C0}" srcId="{9E33BCD7-79F7-416B-9ED7-52DCACC73CBE}" destId="{81AD8195-C399-4C67-9E88-0709192CD5A4}" srcOrd="3" destOrd="0" parTransId="{059F9052-E279-475E-AAFB-9FDC38567280}" sibTransId="{F9E325EA-8DC7-48ED-9AB5-09091ADB7B42}"/>
    <dgm:cxn modelId="{A6CE7434-8A1A-4B5D-B564-FB139E2C6838}" type="presOf" srcId="{6267331A-D4C3-46D6-BB60-C6C29B6B0596}" destId="{9FDBDB31-3C6B-40D7-BA62-5BC7BC81B4B2}" srcOrd="0" destOrd="0" presId="urn:microsoft.com/office/officeart/2005/8/layout/hList7#1"/>
    <dgm:cxn modelId="{D2AF3920-B520-466D-9FC8-9574307F5D47}" type="presOf" srcId="{9E33BCD7-79F7-416B-9ED7-52DCACC73CBE}" destId="{EBDA624B-CE16-42DB-BC19-1E33487898A2}" srcOrd="0" destOrd="0" presId="urn:microsoft.com/office/officeart/2005/8/layout/hList7#1"/>
    <dgm:cxn modelId="{465009E0-2472-4D64-AC50-90CAC2BDD562}" type="presParOf" srcId="{EBDA624B-CE16-42DB-BC19-1E33487898A2}" destId="{DCE6430D-6E4F-487B-A03D-55C0DE21382C}" srcOrd="0" destOrd="0" presId="urn:microsoft.com/office/officeart/2005/8/layout/hList7#1"/>
    <dgm:cxn modelId="{C7A35D33-479F-48DA-9A40-C903A02A08BD}" type="presParOf" srcId="{EBDA624B-CE16-42DB-BC19-1E33487898A2}" destId="{85F7DDE8-C54A-43AB-8354-688ADBF7512A}" srcOrd="1" destOrd="0" presId="urn:microsoft.com/office/officeart/2005/8/layout/hList7#1"/>
    <dgm:cxn modelId="{93F09E43-9ACE-4474-B1C1-1D6295444FF8}" type="presParOf" srcId="{85F7DDE8-C54A-43AB-8354-688ADBF7512A}" destId="{4289D699-7875-4B7E-A5E9-0CE73E431E69}" srcOrd="0" destOrd="0" presId="urn:microsoft.com/office/officeart/2005/8/layout/hList7#1"/>
    <dgm:cxn modelId="{DD0983C6-C04A-4094-9D0B-2F98DFE39A92}" type="presParOf" srcId="{4289D699-7875-4B7E-A5E9-0CE73E431E69}" destId="{9765EE27-7687-47FB-AB2D-A18AF1685BC8}" srcOrd="0" destOrd="0" presId="urn:microsoft.com/office/officeart/2005/8/layout/hList7#1"/>
    <dgm:cxn modelId="{643B3A75-7B14-4951-BD14-59DB091E4BB0}" type="presParOf" srcId="{4289D699-7875-4B7E-A5E9-0CE73E431E69}" destId="{159997BD-5D2F-4072-8B86-5EA6AB052EA9}" srcOrd="1" destOrd="0" presId="urn:microsoft.com/office/officeart/2005/8/layout/hList7#1"/>
    <dgm:cxn modelId="{C1F060F9-FC35-49D3-8C5F-6F6F0CCB67CE}" type="presParOf" srcId="{4289D699-7875-4B7E-A5E9-0CE73E431E69}" destId="{756D0027-C8F5-4185-882B-E25763D853A7}" srcOrd="2" destOrd="0" presId="urn:microsoft.com/office/officeart/2005/8/layout/hList7#1"/>
    <dgm:cxn modelId="{27482927-A5F9-443D-A3D8-F66C894AFAE2}" type="presParOf" srcId="{4289D699-7875-4B7E-A5E9-0CE73E431E69}" destId="{E0EF3580-0D76-49CB-9B8F-061430346EC4}" srcOrd="3" destOrd="0" presId="urn:microsoft.com/office/officeart/2005/8/layout/hList7#1"/>
    <dgm:cxn modelId="{6B9DC15A-D20C-413B-BFEF-436A24456D58}" type="presParOf" srcId="{85F7DDE8-C54A-43AB-8354-688ADBF7512A}" destId="{0E69E3DA-25A1-4E0C-980B-D5D09C633FF1}" srcOrd="1" destOrd="0" presId="urn:microsoft.com/office/officeart/2005/8/layout/hList7#1"/>
    <dgm:cxn modelId="{60A785FF-8D95-4FF2-98C7-4C2B7B757946}" type="presParOf" srcId="{85F7DDE8-C54A-43AB-8354-688ADBF7512A}" destId="{AD1FCB87-FFEA-4025-A60F-86BBB3F2E52C}" srcOrd="2" destOrd="0" presId="urn:microsoft.com/office/officeart/2005/8/layout/hList7#1"/>
    <dgm:cxn modelId="{0C8E9FAD-5F83-45E8-B7C8-62D7F70E81A5}" type="presParOf" srcId="{AD1FCB87-FFEA-4025-A60F-86BBB3F2E52C}" destId="{BE47C7CB-1D57-4E79-A103-BF0CE83D0D25}" srcOrd="0" destOrd="0" presId="urn:microsoft.com/office/officeart/2005/8/layout/hList7#1"/>
    <dgm:cxn modelId="{0C6071DC-A2A6-4B9D-BB67-792846F56AF4}" type="presParOf" srcId="{AD1FCB87-FFEA-4025-A60F-86BBB3F2E52C}" destId="{43AA6448-EBF9-49DB-B9FD-FDC02DC4BA1A}" srcOrd="1" destOrd="0" presId="urn:microsoft.com/office/officeart/2005/8/layout/hList7#1"/>
    <dgm:cxn modelId="{06982BEF-9232-41EB-837A-C6A6480D2D96}" type="presParOf" srcId="{AD1FCB87-FFEA-4025-A60F-86BBB3F2E52C}" destId="{3E936DE8-D355-4073-A1BF-26DDBDBBAC9C}" srcOrd="2" destOrd="0" presId="urn:microsoft.com/office/officeart/2005/8/layout/hList7#1"/>
    <dgm:cxn modelId="{540AE01C-855B-447D-A8FF-B5014699F743}" type="presParOf" srcId="{AD1FCB87-FFEA-4025-A60F-86BBB3F2E52C}" destId="{31FD46E5-68A6-44EC-AF20-93D7E041313B}" srcOrd="3" destOrd="0" presId="urn:microsoft.com/office/officeart/2005/8/layout/hList7#1"/>
    <dgm:cxn modelId="{D30D8A62-2CB0-4F79-B497-97E9E2643D5F}" type="presParOf" srcId="{85F7DDE8-C54A-43AB-8354-688ADBF7512A}" destId="{9FDBDB31-3C6B-40D7-BA62-5BC7BC81B4B2}" srcOrd="3" destOrd="0" presId="urn:microsoft.com/office/officeart/2005/8/layout/hList7#1"/>
    <dgm:cxn modelId="{D795E017-E702-4192-8C41-3E07589593E1}" type="presParOf" srcId="{85F7DDE8-C54A-43AB-8354-688ADBF7512A}" destId="{B988972C-D9E9-46EF-AE20-4B6F6487AF82}" srcOrd="4" destOrd="0" presId="urn:microsoft.com/office/officeart/2005/8/layout/hList7#1"/>
    <dgm:cxn modelId="{C3A34E66-B01D-4C04-8712-DDE38BA9EE61}" type="presParOf" srcId="{B988972C-D9E9-46EF-AE20-4B6F6487AF82}" destId="{45B7842E-5845-4F8E-91EC-236C3212AAF0}" srcOrd="0" destOrd="0" presId="urn:microsoft.com/office/officeart/2005/8/layout/hList7#1"/>
    <dgm:cxn modelId="{0812C203-9291-498F-A547-7774076826BE}" type="presParOf" srcId="{B988972C-D9E9-46EF-AE20-4B6F6487AF82}" destId="{CA0533EF-130F-417B-8489-6BC321260A9C}" srcOrd="1" destOrd="0" presId="urn:microsoft.com/office/officeart/2005/8/layout/hList7#1"/>
    <dgm:cxn modelId="{D9D0A004-9113-4C33-981E-F1D93E098C81}" type="presParOf" srcId="{B988972C-D9E9-46EF-AE20-4B6F6487AF82}" destId="{0010ACD5-D27E-4C5B-AC5B-92C3EFC71E43}" srcOrd="2" destOrd="0" presId="urn:microsoft.com/office/officeart/2005/8/layout/hList7#1"/>
    <dgm:cxn modelId="{656C28CA-6DED-428B-9F20-9DC9CD5B8D16}" type="presParOf" srcId="{B988972C-D9E9-46EF-AE20-4B6F6487AF82}" destId="{1A4E06F3-144A-45BF-8DCB-F099BC588A7B}" srcOrd="3" destOrd="0" presId="urn:microsoft.com/office/officeart/2005/8/layout/hList7#1"/>
    <dgm:cxn modelId="{1996C828-C500-48E4-8E92-84AE1FF90E2E}" type="presParOf" srcId="{85F7DDE8-C54A-43AB-8354-688ADBF7512A}" destId="{5B1E5E58-F0FF-4565-8870-AC2AC2F93F78}" srcOrd="5" destOrd="0" presId="urn:microsoft.com/office/officeart/2005/8/layout/hList7#1"/>
    <dgm:cxn modelId="{AF7815C1-1057-42AB-8E66-E1593AF70E80}" type="presParOf" srcId="{85F7DDE8-C54A-43AB-8354-688ADBF7512A}" destId="{72732EB8-EB8F-4B48-B6D6-69E6E47CCC58}" srcOrd="6" destOrd="0" presId="urn:microsoft.com/office/officeart/2005/8/layout/hList7#1"/>
    <dgm:cxn modelId="{2BD96FDA-4B27-4062-BCDF-1850A8B1E0DE}" type="presParOf" srcId="{72732EB8-EB8F-4B48-B6D6-69E6E47CCC58}" destId="{DF7D2920-A143-4B58-815A-D46FC4DC72DB}" srcOrd="0" destOrd="0" presId="urn:microsoft.com/office/officeart/2005/8/layout/hList7#1"/>
    <dgm:cxn modelId="{DE89E97A-36DD-4FE6-BED0-A18E93FDC4DF}" type="presParOf" srcId="{72732EB8-EB8F-4B48-B6D6-69E6E47CCC58}" destId="{EA53CD65-94EE-47EC-9C1E-F969E00E23E1}" srcOrd="1" destOrd="0" presId="urn:microsoft.com/office/officeart/2005/8/layout/hList7#1"/>
    <dgm:cxn modelId="{A1EF706F-A779-4DEC-B17B-C9528E835A33}" type="presParOf" srcId="{72732EB8-EB8F-4B48-B6D6-69E6E47CCC58}" destId="{5605E9EF-E3AA-424B-82ED-606747102E0A}" srcOrd="2" destOrd="0" presId="urn:microsoft.com/office/officeart/2005/8/layout/hList7#1"/>
    <dgm:cxn modelId="{FF1B2DAE-1BC7-4DAF-B29E-F3737239DB80}" type="presParOf" srcId="{72732EB8-EB8F-4B48-B6D6-69E6E47CCC58}" destId="{7736961E-C23B-4844-A249-B4E1E3EA543A}" srcOrd="3" destOrd="0" presId="urn:microsoft.com/office/officeart/2005/8/layout/hList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D15B0-808A-4E6D-A605-F34723752BDC}">
      <dsp:nvSpPr>
        <dsp:cNvPr id="0" name=""/>
        <dsp:cNvSpPr/>
      </dsp:nvSpPr>
      <dsp:spPr>
        <a:xfrm>
          <a:off x="572886" y="705418"/>
          <a:ext cx="4326834" cy="4326834"/>
        </a:xfrm>
        <a:prstGeom prst="blockArc">
          <a:avLst>
            <a:gd name="adj1" fmla="val 9000000"/>
            <a:gd name="adj2" fmla="val 16200000"/>
            <a:gd name="adj3" fmla="val 4644"/>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8E740E-5409-4FDE-B6AA-E525632A7F11}">
      <dsp:nvSpPr>
        <dsp:cNvPr id="0" name=""/>
        <dsp:cNvSpPr/>
      </dsp:nvSpPr>
      <dsp:spPr>
        <a:xfrm>
          <a:off x="572886" y="705418"/>
          <a:ext cx="4326834" cy="4326834"/>
        </a:xfrm>
        <a:prstGeom prst="blockArc">
          <a:avLst>
            <a:gd name="adj1" fmla="val 1800000"/>
            <a:gd name="adj2" fmla="val 9000000"/>
            <a:gd name="adj3" fmla="val 4644"/>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59DAC3-C1AD-4C15-84CE-80ED4A70C7D4}">
      <dsp:nvSpPr>
        <dsp:cNvPr id="0" name=""/>
        <dsp:cNvSpPr/>
      </dsp:nvSpPr>
      <dsp:spPr>
        <a:xfrm>
          <a:off x="572886" y="705418"/>
          <a:ext cx="4326834" cy="4326834"/>
        </a:xfrm>
        <a:prstGeom prst="blockArc">
          <a:avLst>
            <a:gd name="adj1" fmla="val 16200000"/>
            <a:gd name="adj2" fmla="val 1800000"/>
            <a:gd name="adj3" fmla="val 4644"/>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FE1A05-5220-434D-BB26-66C41350664D}">
      <dsp:nvSpPr>
        <dsp:cNvPr id="0" name=""/>
        <dsp:cNvSpPr/>
      </dsp:nvSpPr>
      <dsp:spPr>
        <a:xfrm>
          <a:off x="1638307" y="1770839"/>
          <a:ext cx="2195993" cy="21959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ru-RU" sz="3200" b="1" kern="1200" dirty="0" smtClean="0">
              <a:latin typeface="Arial Narrow" panose="020B0606020202030204" pitchFamily="34" charset="0"/>
            </a:rPr>
            <a:t>Ваше участие</a:t>
          </a:r>
          <a:endParaRPr lang="it-IT" sz="3200" b="1" kern="1200" dirty="0">
            <a:latin typeface="Arial Narrow" panose="020B0606020202030204" pitchFamily="34" charset="0"/>
          </a:endParaRPr>
        </a:p>
      </dsp:txBody>
      <dsp:txXfrm>
        <a:off x="1959903" y="2092435"/>
        <a:ext cx="1552801" cy="1552801"/>
      </dsp:txXfrm>
    </dsp:sp>
    <dsp:sp modelId="{879C70E6-0E22-497D-9567-30E15C7F0000}">
      <dsp:nvSpPr>
        <dsp:cNvPr id="0" name=""/>
        <dsp:cNvSpPr/>
      </dsp:nvSpPr>
      <dsp:spPr>
        <a:xfrm>
          <a:off x="1926304" y="-54345"/>
          <a:ext cx="1619999" cy="161999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latin typeface="Arial Narrow" panose="020B0606020202030204" pitchFamily="34" charset="0"/>
            </a:rPr>
            <a:t>Брошюра</a:t>
          </a:r>
          <a:endParaRPr lang="it-IT" sz="2000" b="1" kern="1200" dirty="0">
            <a:latin typeface="Arial Narrow" panose="020B0606020202030204" pitchFamily="34" charset="0"/>
          </a:endParaRPr>
        </a:p>
      </dsp:txBody>
      <dsp:txXfrm>
        <a:off x="2163547" y="182898"/>
        <a:ext cx="1145513" cy="1145513"/>
      </dsp:txXfrm>
    </dsp:sp>
    <dsp:sp modelId="{2CA32D32-4FBF-46E0-801D-498C86126CD8}">
      <dsp:nvSpPr>
        <dsp:cNvPr id="0" name=""/>
        <dsp:cNvSpPr/>
      </dsp:nvSpPr>
      <dsp:spPr>
        <a:xfrm>
          <a:off x="3756374" y="3115427"/>
          <a:ext cx="1619999" cy="161999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latin typeface="Arial Narrow" panose="020B0606020202030204" pitchFamily="34" charset="0"/>
            </a:rPr>
            <a:t>Плакаты</a:t>
          </a:r>
          <a:endParaRPr lang="it-IT" sz="2000" b="1" kern="1200" dirty="0">
            <a:latin typeface="Arial Narrow" panose="020B0606020202030204" pitchFamily="34" charset="0"/>
          </a:endParaRPr>
        </a:p>
      </dsp:txBody>
      <dsp:txXfrm>
        <a:off x="3993617" y="3352670"/>
        <a:ext cx="1145513" cy="1145513"/>
      </dsp:txXfrm>
    </dsp:sp>
    <dsp:sp modelId="{DD814ED4-C617-4800-98E9-D72114FD689F}">
      <dsp:nvSpPr>
        <dsp:cNvPr id="0" name=""/>
        <dsp:cNvSpPr/>
      </dsp:nvSpPr>
      <dsp:spPr>
        <a:xfrm>
          <a:off x="96234" y="3115427"/>
          <a:ext cx="1619999" cy="161999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latin typeface="Arial Narrow" panose="020B0606020202030204" pitchFamily="34" charset="0"/>
            </a:rPr>
            <a:t>Лекции</a:t>
          </a:r>
          <a:endParaRPr lang="it-IT" sz="2000" b="1" kern="1200" dirty="0">
            <a:latin typeface="Arial Narrow" panose="020B0606020202030204" pitchFamily="34" charset="0"/>
          </a:endParaRPr>
        </a:p>
      </dsp:txBody>
      <dsp:txXfrm>
        <a:off x="333477" y="3352670"/>
        <a:ext cx="1145513" cy="1145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1B702-A0FD-40E8-9976-5B82B151A784}">
      <dsp:nvSpPr>
        <dsp:cNvPr id="0" name=""/>
        <dsp:cNvSpPr/>
      </dsp:nvSpPr>
      <dsp:spPr>
        <a:xfrm>
          <a:off x="0" y="360041"/>
          <a:ext cx="8820150" cy="352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19055C-7687-44C3-9B9C-D5E62DF8064E}">
      <dsp:nvSpPr>
        <dsp:cNvPr id="0" name=""/>
        <dsp:cNvSpPr/>
      </dsp:nvSpPr>
      <dsp:spPr>
        <a:xfrm>
          <a:off x="442766" y="0"/>
          <a:ext cx="6142169" cy="128209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366" tIns="0" rIns="233366" bIns="0" numCol="1" spcCol="1270" anchor="ctr" anchorCtr="0">
          <a:noAutofit/>
        </a:bodyPr>
        <a:lstStyle/>
        <a:p>
          <a:pPr lvl="0" algn="l" defTabSz="1066800">
            <a:lnSpc>
              <a:spcPct val="90000"/>
            </a:lnSpc>
            <a:spcBef>
              <a:spcPct val="0"/>
            </a:spcBef>
            <a:spcAft>
              <a:spcPct val="35000"/>
            </a:spcAft>
          </a:pPr>
          <a:r>
            <a:rPr lang="ru-RU" sz="2400" b="1" kern="1200" dirty="0" smtClean="0"/>
            <a:t>Быть выслушанными с уважением</a:t>
          </a:r>
          <a:endParaRPr lang="it-IT" sz="2400" b="1" kern="1200" dirty="0" smtClean="0"/>
        </a:p>
        <a:p>
          <a:pPr lvl="0" algn="l" defTabSz="1066800">
            <a:lnSpc>
              <a:spcPct val="90000"/>
            </a:lnSpc>
            <a:spcBef>
              <a:spcPct val="0"/>
            </a:spcBef>
            <a:spcAft>
              <a:spcPct val="35000"/>
            </a:spcAft>
          </a:pPr>
          <a:r>
            <a:rPr lang="it-IT" sz="2400" b="1" kern="1200" dirty="0" smtClean="0"/>
            <a:t>… </a:t>
          </a:r>
          <a:r>
            <a:rPr lang="ru-RU" sz="2400" b="1" kern="1200" dirty="0" smtClean="0"/>
            <a:t>не смеясь над людьми</a:t>
          </a:r>
          <a:endParaRPr lang="it-IT" sz="2400" b="1" kern="1200" dirty="0"/>
        </a:p>
      </dsp:txBody>
      <dsp:txXfrm>
        <a:off x="505353" y="62587"/>
        <a:ext cx="6016995" cy="1156923"/>
      </dsp:txXfrm>
    </dsp:sp>
    <dsp:sp modelId="{58668F2B-C05D-4BBD-9A64-DD1B3FA011D1}">
      <dsp:nvSpPr>
        <dsp:cNvPr id="0" name=""/>
        <dsp:cNvSpPr/>
      </dsp:nvSpPr>
      <dsp:spPr>
        <a:xfrm>
          <a:off x="0" y="1670266"/>
          <a:ext cx="8820150" cy="352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49542A-8A08-4BCA-B883-74A0295238EA}">
      <dsp:nvSpPr>
        <dsp:cNvPr id="0" name=""/>
        <dsp:cNvSpPr/>
      </dsp:nvSpPr>
      <dsp:spPr>
        <a:xfrm>
          <a:off x="521642" y="1512167"/>
          <a:ext cx="6061244" cy="12986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366" tIns="0" rIns="233366" bIns="0" numCol="1" spcCol="1270" anchor="ctr" anchorCtr="0">
          <a:noAutofit/>
        </a:bodyPr>
        <a:lstStyle/>
        <a:p>
          <a:pPr lvl="0" algn="l" defTabSz="1066800">
            <a:lnSpc>
              <a:spcPct val="90000"/>
            </a:lnSpc>
            <a:spcBef>
              <a:spcPct val="0"/>
            </a:spcBef>
            <a:spcAft>
              <a:spcPct val="35000"/>
            </a:spcAft>
          </a:pPr>
          <a:r>
            <a:rPr lang="ru-RU" sz="2400" b="1" kern="1200" dirty="0" smtClean="0"/>
            <a:t>Говорить свободно и без прерывания</a:t>
          </a:r>
          <a:endParaRPr lang="it-IT" sz="2400" b="1" kern="1200" dirty="0" smtClean="0"/>
        </a:p>
        <a:p>
          <a:pPr lvl="0" algn="l" defTabSz="1066800">
            <a:lnSpc>
              <a:spcPct val="90000"/>
            </a:lnSpc>
            <a:spcBef>
              <a:spcPct val="0"/>
            </a:spcBef>
            <a:spcAft>
              <a:spcPct val="35000"/>
            </a:spcAft>
          </a:pPr>
          <a:r>
            <a:rPr lang="it-IT" sz="2400" b="1" kern="1200" dirty="0" smtClean="0"/>
            <a:t>… </a:t>
          </a:r>
          <a:r>
            <a:rPr lang="ru-RU" sz="2400" b="1" kern="1200" dirty="0" smtClean="0"/>
            <a:t>слушать друг друга</a:t>
          </a:r>
          <a:endParaRPr lang="it-IT" sz="2400" b="1" kern="1200" dirty="0"/>
        </a:p>
      </dsp:txBody>
      <dsp:txXfrm>
        <a:off x="585037" y="1575562"/>
        <a:ext cx="5934454" cy="1171872"/>
      </dsp:txXfrm>
    </dsp:sp>
    <dsp:sp modelId="{1DD85714-7E0C-44E1-844E-D5EFFCCB54EC}">
      <dsp:nvSpPr>
        <dsp:cNvPr id="0" name=""/>
        <dsp:cNvSpPr/>
      </dsp:nvSpPr>
      <dsp:spPr>
        <a:xfrm>
          <a:off x="0" y="3456383"/>
          <a:ext cx="8820150" cy="352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D6583E-D8D7-404F-B337-AA40D90C962C}">
      <dsp:nvSpPr>
        <dsp:cNvPr id="0" name=""/>
        <dsp:cNvSpPr/>
      </dsp:nvSpPr>
      <dsp:spPr>
        <a:xfrm>
          <a:off x="540076" y="3019000"/>
          <a:ext cx="6102262" cy="158951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366" tIns="0" rIns="233366" bIns="0" numCol="1" spcCol="1270" anchor="ctr" anchorCtr="0">
          <a:noAutofit/>
        </a:bodyPr>
        <a:lstStyle/>
        <a:p>
          <a:pPr lvl="0" algn="l" defTabSz="1066800">
            <a:lnSpc>
              <a:spcPct val="90000"/>
            </a:lnSpc>
            <a:spcBef>
              <a:spcPct val="0"/>
            </a:spcBef>
            <a:spcAft>
              <a:spcPct val="35000"/>
            </a:spcAft>
          </a:pPr>
          <a:r>
            <a:rPr lang="ru-RU" sz="2400" b="1" kern="1200" dirty="0" smtClean="0"/>
            <a:t>Находиться в безопасности, говоря о том, как вы себя в действительности чувствуете</a:t>
          </a:r>
          <a:endParaRPr lang="it-IT" sz="2400" b="1" kern="1200" dirty="0" smtClean="0"/>
        </a:p>
        <a:p>
          <a:pPr lvl="0" algn="l" defTabSz="1066800">
            <a:lnSpc>
              <a:spcPct val="90000"/>
            </a:lnSpc>
            <a:spcBef>
              <a:spcPct val="0"/>
            </a:spcBef>
            <a:spcAft>
              <a:spcPct val="35000"/>
            </a:spcAft>
          </a:pPr>
          <a:r>
            <a:rPr lang="it-IT" sz="2400" b="1" kern="1200" dirty="0" smtClean="0"/>
            <a:t>… </a:t>
          </a:r>
          <a:r>
            <a:rPr lang="ru-RU" sz="2400" b="1" kern="1200" dirty="0" smtClean="0"/>
            <a:t>конфиденциальность</a:t>
          </a:r>
          <a:endParaRPr lang="it-IT" sz="2400" b="1" kern="1200" dirty="0"/>
        </a:p>
      </dsp:txBody>
      <dsp:txXfrm>
        <a:off x="617670" y="3096594"/>
        <a:ext cx="5947074" cy="14343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AA661-3E87-4D8A-8639-C236A283B6E9}">
      <dsp:nvSpPr>
        <dsp:cNvPr id="0" name=""/>
        <dsp:cNvSpPr/>
      </dsp:nvSpPr>
      <dsp:spPr>
        <a:xfrm rot="16200000">
          <a:off x="-1798905" y="1801032"/>
          <a:ext cx="5688632" cy="2086567"/>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3744" bIns="0" numCol="1" spcCol="1270" anchor="ctr" anchorCtr="0">
          <a:noAutofit/>
        </a:bodyPr>
        <a:lstStyle/>
        <a:p>
          <a:pPr lvl="0" algn="ctr" defTabSz="844550" rtl="0">
            <a:lnSpc>
              <a:spcPct val="90000"/>
            </a:lnSpc>
            <a:spcBef>
              <a:spcPct val="0"/>
            </a:spcBef>
            <a:spcAft>
              <a:spcPct val="35000"/>
            </a:spcAft>
          </a:pPr>
          <a:r>
            <a:rPr lang="ru-RU" sz="1900" b="1" kern="1200" dirty="0" smtClean="0"/>
            <a:t>Ваше психическое здоровье столь же важно, как и ваше физическое здоровье: </a:t>
          </a:r>
        </a:p>
        <a:p>
          <a:pPr lvl="0" algn="ctr" defTabSz="844550" rtl="0">
            <a:lnSpc>
              <a:spcPct val="90000"/>
            </a:lnSpc>
            <a:spcBef>
              <a:spcPct val="0"/>
            </a:spcBef>
            <a:spcAft>
              <a:spcPct val="35000"/>
            </a:spcAft>
          </a:pPr>
          <a:r>
            <a:rPr lang="ru-RU" sz="1900" b="1" kern="1200" dirty="0" smtClean="0"/>
            <a:t>без психического здоровья не будет никакого здоровья!</a:t>
          </a:r>
          <a:endParaRPr lang="it-IT" sz="1900" b="1" kern="1200" dirty="0"/>
        </a:p>
      </dsp:txBody>
      <dsp:txXfrm rot="5400000">
        <a:off x="2127" y="1137726"/>
        <a:ext cx="2086567" cy="3413180"/>
      </dsp:txXfrm>
    </dsp:sp>
    <dsp:sp modelId="{B46147C9-F0FC-4BD0-8B46-C6A696F979E1}">
      <dsp:nvSpPr>
        <dsp:cNvPr id="0" name=""/>
        <dsp:cNvSpPr/>
      </dsp:nvSpPr>
      <dsp:spPr>
        <a:xfrm rot="16200000">
          <a:off x="444154" y="1801032"/>
          <a:ext cx="5688632" cy="2086567"/>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3744" bIns="0" numCol="1" spcCol="1270" anchor="ctr" anchorCtr="0">
          <a:noAutofit/>
        </a:bodyPr>
        <a:lstStyle/>
        <a:p>
          <a:pPr lvl="0" algn="ctr" defTabSz="844550" rtl="0">
            <a:lnSpc>
              <a:spcPct val="90000"/>
            </a:lnSpc>
            <a:spcBef>
              <a:spcPct val="0"/>
            </a:spcBef>
            <a:spcAft>
              <a:spcPct val="35000"/>
            </a:spcAft>
          </a:pPr>
          <a:r>
            <a:rPr lang="ru-RU" sz="1900" b="1" kern="1200" dirty="0" smtClean="0"/>
            <a:t>Психическое здоровье –</a:t>
          </a:r>
        </a:p>
        <a:p>
          <a:pPr lvl="0" algn="ctr" defTabSz="844550" rtl="0">
            <a:lnSpc>
              <a:spcPct val="90000"/>
            </a:lnSpc>
            <a:spcBef>
              <a:spcPct val="0"/>
            </a:spcBef>
            <a:spcAft>
              <a:spcPct val="35000"/>
            </a:spcAft>
          </a:pPr>
          <a:r>
            <a:rPr lang="ru-RU" sz="1900" b="1" kern="1200" dirty="0" smtClean="0"/>
            <a:t> это то, как вы думаете, чувствуете и действуете в повседневной жизни.</a:t>
          </a:r>
          <a:endParaRPr lang="it-IT" sz="1900" b="1" kern="1200" dirty="0"/>
        </a:p>
      </dsp:txBody>
      <dsp:txXfrm rot="5400000">
        <a:off x="2245186" y="1137726"/>
        <a:ext cx="2086567" cy="3413180"/>
      </dsp:txXfrm>
    </dsp:sp>
    <dsp:sp modelId="{7B42AFE6-7FB4-4C63-BE03-A21A740B73B2}">
      <dsp:nvSpPr>
        <dsp:cNvPr id="0" name=""/>
        <dsp:cNvSpPr/>
      </dsp:nvSpPr>
      <dsp:spPr>
        <a:xfrm rot="16200000">
          <a:off x="2687213" y="1801032"/>
          <a:ext cx="5688632" cy="2086567"/>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3744" bIns="0" numCol="1" spcCol="1270" anchor="ctr" anchorCtr="0">
          <a:noAutofit/>
        </a:bodyPr>
        <a:lstStyle/>
        <a:p>
          <a:pPr lvl="0" algn="ctr" defTabSz="844550" rtl="0">
            <a:lnSpc>
              <a:spcPct val="90000"/>
            </a:lnSpc>
            <a:spcBef>
              <a:spcPct val="0"/>
            </a:spcBef>
            <a:spcAft>
              <a:spcPct val="35000"/>
            </a:spcAft>
          </a:pPr>
          <a:r>
            <a:rPr lang="ru-RU" sz="1900" b="1" kern="1200" dirty="0" smtClean="0"/>
            <a:t>Ваше психическое здоровье влияет на то, как вы справляетесь со стрессом, принимаете решения и относитесь к людям</a:t>
          </a:r>
          <a:r>
            <a:rPr lang="en-US" sz="1900" b="1" kern="1200" dirty="0" smtClean="0"/>
            <a:t>.</a:t>
          </a:r>
          <a:endParaRPr lang="it-IT" sz="1900" b="1" kern="1200" dirty="0"/>
        </a:p>
      </dsp:txBody>
      <dsp:txXfrm rot="5400000">
        <a:off x="4488245" y="1137726"/>
        <a:ext cx="2086567" cy="3413180"/>
      </dsp:txXfrm>
    </dsp:sp>
    <dsp:sp modelId="{2049C052-5D34-4673-96DA-55B50D0BCC78}">
      <dsp:nvSpPr>
        <dsp:cNvPr id="0" name=""/>
        <dsp:cNvSpPr/>
      </dsp:nvSpPr>
      <dsp:spPr>
        <a:xfrm rot="16200000">
          <a:off x="4930273" y="1801032"/>
          <a:ext cx="5688632" cy="2086567"/>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3744" bIns="0" numCol="1" spcCol="1270" anchor="ctr" anchorCtr="0">
          <a:noAutofit/>
        </a:bodyPr>
        <a:lstStyle/>
        <a:p>
          <a:pPr lvl="0" algn="ctr" defTabSz="844550" rtl="0">
            <a:lnSpc>
              <a:spcPct val="90000"/>
            </a:lnSpc>
            <a:spcBef>
              <a:spcPct val="0"/>
            </a:spcBef>
            <a:spcAft>
              <a:spcPct val="35000"/>
            </a:spcAft>
          </a:pPr>
          <a:r>
            <a:rPr lang="ru-RU" sz="1900" b="1" kern="1200" dirty="0" smtClean="0"/>
            <a:t>Никто в мире не свободен от проблем.</a:t>
          </a:r>
          <a:endParaRPr lang="it-IT" sz="1900" kern="1200" dirty="0"/>
        </a:p>
      </dsp:txBody>
      <dsp:txXfrm rot="5400000">
        <a:off x="6731305" y="1137726"/>
        <a:ext cx="2086567" cy="34131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5EE27-7687-47FB-AB2D-A18AF1685BC8}">
      <dsp:nvSpPr>
        <dsp:cNvPr id="0" name=""/>
        <dsp:cNvSpPr/>
      </dsp:nvSpPr>
      <dsp:spPr>
        <a:xfrm>
          <a:off x="2048" y="-77846"/>
          <a:ext cx="2146914" cy="5400600"/>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84912" tIns="184912" rIns="184912" bIns="184912" numCol="1" spcCol="1270" anchor="t" anchorCtr="1">
          <a:noAutofit/>
        </a:bodyPr>
        <a:lstStyle/>
        <a:p>
          <a:pPr lvl="0" algn="ctr" defTabSz="1155700" rtl="0">
            <a:lnSpc>
              <a:spcPct val="90000"/>
            </a:lnSpc>
            <a:spcBef>
              <a:spcPct val="0"/>
            </a:spcBef>
            <a:spcAft>
              <a:spcPct val="35000"/>
            </a:spcAft>
          </a:pPr>
          <a:r>
            <a:rPr lang="ru-RU" sz="2600" kern="1200" dirty="0" smtClean="0">
              <a:effectLst>
                <a:outerShdw blurRad="38100" dist="38100" dir="2700000" algn="tl">
                  <a:srgbClr val="000000">
                    <a:alpha val="43137"/>
                  </a:srgbClr>
                </a:outerShdw>
              </a:effectLst>
            </a:rPr>
            <a:t>Регулярный сон</a:t>
          </a:r>
          <a:endParaRPr lang="it-IT" sz="2600" kern="1200" dirty="0">
            <a:effectLst>
              <a:outerShdw blurRad="38100" dist="38100" dir="2700000" algn="tl">
                <a:srgbClr val="000000">
                  <a:alpha val="43137"/>
                </a:srgbClr>
              </a:outerShdw>
            </a:effectLst>
          </a:endParaRPr>
        </a:p>
      </dsp:txBody>
      <dsp:txXfrm>
        <a:off x="2048" y="2082393"/>
        <a:ext cx="2146914" cy="2160240"/>
      </dsp:txXfrm>
    </dsp:sp>
    <dsp:sp modelId="{E0EF3580-0D76-49CB-9B8F-061430346EC4}">
      <dsp:nvSpPr>
        <dsp:cNvPr id="0" name=""/>
        <dsp:cNvSpPr/>
      </dsp:nvSpPr>
      <dsp:spPr>
        <a:xfrm>
          <a:off x="176305" y="246189"/>
          <a:ext cx="1798399" cy="1798399"/>
        </a:xfrm>
        <a:prstGeom prst="ellipse">
          <a:avLst/>
        </a:prstGeom>
        <a:blipFill dpi="0" rotWithShape="1">
          <a:blip xmlns:r="http://schemas.openxmlformats.org/officeDocument/2006/relationships" r:embed="rId1">
            <a:duotone>
              <a:prstClr val="black"/>
              <a:schemeClr val="bg1">
                <a:tint val="45000"/>
                <a:satMod val="400000"/>
              </a:schemeClr>
            </a:duotone>
            <a:extLst>
              <a:ext uri="{28A0092B-C50C-407E-A947-70E740481C1C}">
                <a14:useLocalDpi xmlns:a14="http://schemas.microsoft.com/office/drawing/2010/main" val="0"/>
              </a:ext>
            </a:extLst>
          </a:blip>
          <a:srcRect/>
          <a:stretch>
            <a:fillRect l="11504" t="11504" r="11504" b="11504"/>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47C7CB-1D57-4E79-A103-BF0CE83D0D25}">
      <dsp:nvSpPr>
        <dsp:cNvPr id="0" name=""/>
        <dsp:cNvSpPr/>
      </dsp:nvSpPr>
      <dsp:spPr>
        <a:xfrm>
          <a:off x="2213369" y="-77846"/>
          <a:ext cx="2146914" cy="5400600"/>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84912" tIns="184912" rIns="184912" bIns="184912" numCol="1" spcCol="1270" anchor="t" anchorCtr="1">
          <a:noAutofit/>
        </a:bodyPr>
        <a:lstStyle/>
        <a:p>
          <a:pPr lvl="0" algn="ctr" defTabSz="1155700" rtl="0">
            <a:lnSpc>
              <a:spcPct val="90000"/>
            </a:lnSpc>
            <a:spcBef>
              <a:spcPct val="0"/>
            </a:spcBef>
            <a:spcAft>
              <a:spcPct val="35000"/>
            </a:spcAft>
          </a:pPr>
          <a:r>
            <a:rPr lang="ru-RU" sz="2600" kern="1200" dirty="0" smtClean="0">
              <a:effectLst>
                <a:outerShdw blurRad="38100" dist="38100" dir="2700000" algn="tl">
                  <a:srgbClr val="000000">
                    <a:alpha val="43137"/>
                  </a:srgbClr>
                </a:outerShdw>
              </a:effectLst>
            </a:rPr>
            <a:t>Правильные привычки питания</a:t>
          </a:r>
          <a:endParaRPr lang="it-IT" sz="2600" kern="1200" dirty="0">
            <a:effectLst>
              <a:outerShdw blurRad="38100" dist="38100" dir="2700000" algn="tl">
                <a:srgbClr val="000000">
                  <a:alpha val="43137"/>
                </a:srgbClr>
              </a:outerShdw>
            </a:effectLst>
          </a:endParaRPr>
        </a:p>
      </dsp:txBody>
      <dsp:txXfrm>
        <a:off x="2213369" y="2082393"/>
        <a:ext cx="2146914" cy="2160240"/>
      </dsp:txXfrm>
    </dsp:sp>
    <dsp:sp modelId="{31FD46E5-68A6-44EC-AF20-93D7E041313B}">
      <dsp:nvSpPr>
        <dsp:cNvPr id="0" name=""/>
        <dsp:cNvSpPr/>
      </dsp:nvSpPr>
      <dsp:spPr>
        <a:xfrm>
          <a:off x="2387627" y="246189"/>
          <a:ext cx="1798399" cy="1798399"/>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11504" t="11504" r="11504" b="11504"/>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B7842E-5845-4F8E-91EC-236C3212AAF0}">
      <dsp:nvSpPr>
        <dsp:cNvPr id="0" name=""/>
        <dsp:cNvSpPr/>
      </dsp:nvSpPr>
      <dsp:spPr>
        <a:xfrm>
          <a:off x="4424691" y="-77846"/>
          <a:ext cx="2146914" cy="5400600"/>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184912" tIns="184912" rIns="184912" bIns="184912" numCol="1" spcCol="1270" anchor="t" anchorCtr="1">
          <a:noAutofit/>
        </a:bodyPr>
        <a:lstStyle/>
        <a:p>
          <a:pPr marR="0" lvl="0" algn="ctr" defTabSz="1155700" rtl="0" eaLnBrk="1" fontAlgn="auto" latinLnBrk="0" hangingPunct="1">
            <a:lnSpc>
              <a:spcPct val="90000"/>
            </a:lnSpc>
            <a:spcBef>
              <a:spcPct val="0"/>
            </a:spcBef>
            <a:spcAft>
              <a:spcPct val="35000"/>
            </a:spcAft>
            <a:buClrTx/>
            <a:buSzTx/>
            <a:buFontTx/>
            <a:tabLst/>
            <a:defRPr/>
          </a:pPr>
          <a:r>
            <a:rPr lang="ru-RU" sz="2600" kern="1200" dirty="0" smtClean="0">
              <a:effectLst>
                <a:outerShdw blurRad="38100" dist="38100" dir="2700000" algn="tl">
                  <a:srgbClr val="000000">
                    <a:alpha val="43137"/>
                  </a:srgbClr>
                </a:outerShdw>
              </a:effectLst>
            </a:rPr>
            <a:t>Дневной свет</a:t>
          </a:r>
          <a:endParaRPr lang="it-IT" sz="2600" kern="1200" dirty="0">
            <a:effectLst>
              <a:outerShdw blurRad="38100" dist="38100" dir="2700000" algn="tl">
                <a:srgbClr val="000000">
                  <a:alpha val="43137"/>
                </a:srgbClr>
              </a:outerShdw>
            </a:effectLst>
          </a:endParaRPr>
        </a:p>
      </dsp:txBody>
      <dsp:txXfrm>
        <a:off x="4424691" y="2082393"/>
        <a:ext cx="2146914" cy="2160240"/>
      </dsp:txXfrm>
    </dsp:sp>
    <dsp:sp modelId="{1A4E06F3-144A-45BF-8DCB-F099BC588A7B}">
      <dsp:nvSpPr>
        <dsp:cNvPr id="0" name=""/>
        <dsp:cNvSpPr/>
      </dsp:nvSpPr>
      <dsp:spPr>
        <a:xfrm>
          <a:off x="4598948" y="246189"/>
          <a:ext cx="1798399" cy="1798399"/>
        </a:xfrm>
        <a:prstGeom prst="ellipse">
          <a:avLst/>
        </a:prstGeom>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l="11504" t="11504" r="11504" b="11504"/>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7D2920-A143-4B58-815A-D46FC4DC72DB}">
      <dsp:nvSpPr>
        <dsp:cNvPr id="0" name=""/>
        <dsp:cNvSpPr/>
      </dsp:nvSpPr>
      <dsp:spPr>
        <a:xfrm>
          <a:off x="6636013" y="-77846"/>
          <a:ext cx="2146914" cy="5400600"/>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84912" tIns="184912" rIns="184912" bIns="184912" numCol="1" spcCol="1270" anchor="t" anchorCtr="1">
          <a:noAutofit/>
        </a:bodyPr>
        <a:lstStyle/>
        <a:p>
          <a:pPr marR="0" lvl="0" algn="ctr" defTabSz="1155700" rtl="0" eaLnBrk="1" fontAlgn="auto" latinLnBrk="0" hangingPunct="1">
            <a:lnSpc>
              <a:spcPct val="90000"/>
            </a:lnSpc>
            <a:spcBef>
              <a:spcPct val="0"/>
            </a:spcBef>
            <a:spcAft>
              <a:spcPct val="35000"/>
            </a:spcAft>
            <a:buClrTx/>
            <a:buSzTx/>
            <a:buFontTx/>
            <a:tabLst/>
            <a:defRPr/>
          </a:pPr>
          <a:r>
            <a:rPr lang="ru-RU" sz="2600" kern="1200" dirty="0" smtClean="0">
              <a:effectLst>
                <a:outerShdw blurRad="38100" dist="38100" dir="2700000" algn="tl">
                  <a:srgbClr val="000000">
                    <a:alpha val="43137"/>
                  </a:srgbClr>
                </a:outerShdw>
              </a:effectLst>
            </a:rPr>
            <a:t>Регулярная физическая активность</a:t>
          </a:r>
          <a:endParaRPr lang="it-IT" sz="2600" kern="1200" dirty="0">
            <a:effectLst>
              <a:outerShdw blurRad="38100" dist="38100" dir="2700000" algn="tl">
                <a:srgbClr val="000000">
                  <a:alpha val="43137"/>
                </a:srgbClr>
              </a:outerShdw>
            </a:effectLst>
          </a:endParaRPr>
        </a:p>
      </dsp:txBody>
      <dsp:txXfrm>
        <a:off x="6636013" y="2082393"/>
        <a:ext cx="2146914" cy="2160240"/>
      </dsp:txXfrm>
    </dsp:sp>
    <dsp:sp modelId="{7736961E-C23B-4844-A249-B4E1E3EA543A}">
      <dsp:nvSpPr>
        <dsp:cNvPr id="0" name=""/>
        <dsp:cNvSpPr/>
      </dsp:nvSpPr>
      <dsp:spPr>
        <a:xfrm>
          <a:off x="6810270" y="246189"/>
          <a:ext cx="1798399" cy="1798399"/>
        </a:xfrm>
        <a:prstGeom prst="ellipse">
          <a:avLst/>
        </a:prstGeom>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11504" t="11504" r="11504" b="11504"/>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E6430D-6E4F-487B-A03D-55C0DE21382C}">
      <dsp:nvSpPr>
        <dsp:cNvPr id="0" name=""/>
        <dsp:cNvSpPr/>
      </dsp:nvSpPr>
      <dsp:spPr>
        <a:xfrm>
          <a:off x="351399" y="3816911"/>
          <a:ext cx="8082177" cy="1661535"/>
        </a:xfrm>
        <a:prstGeom prst="leftRightArrow">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69DEDE-DDD1-4304-BBE0-1F0F12B65741}" type="datetimeFigureOut">
              <a:rPr lang="it-IT" smtClean="0"/>
              <a:pPr/>
              <a:t>31/07/2016</a:t>
            </a:fld>
            <a:endParaRPr lang="it-IT"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9C848F-F9B1-4BC1-ACC3-B0D141E7FB31}" type="slidenum">
              <a:rPr lang="it-IT" smtClean="0"/>
              <a:pPr/>
              <a:t>‹#›</a:t>
            </a:fld>
            <a:endParaRPr lang="it-IT" dirty="0"/>
          </a:p>
        </p:txBody>
      </p:sp>
    </p:spTree>
    <p:extLst>
      <p:ext uri="{BB962C8B-B14F-4D97-AF65-F5344CB8AC3E}">
        <p14:creationId xmlns:p14="http://schemas.microsoft.com/office/powerpoint/2010/main" val="2180210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ru-RU" sz="1200" kern="1200" dirty="0" smtClean="0">
                <a:solidFill>
                  <a:schemeClr val="tx1"/>
                </a:solidFill>
                <a:effectLst/>
                <a:latin typeface="+mn-lt"/>
                <a:ea typeface="+mn-ea"/>
                <a:cs typeface="+mn-cs"/>
              </a:rPr>
              <a:t>Первый семинар выступает в качестве «встречи</a:t>
            </a:r>
            <a:r>
              <a:rPr lang="ru-RU" sz="1200" kern="1200" baseline="0" dirty="0" smtClean="0">
                <a:solidFill>
                  <a:schemeClr val="tx1"/>
                </a:solidFill>
                <a:effectLst/>
                <a:latin typeface="+mn-lt"/>
                <a:ea typeface="+mn-ea"/>
                <a:cs typeface="+mn-cs"/>
              </a:rPr>
              <a:t>-знакомства</a:t>
            </a:r>
            <a:r>
              <a:rPr lang="ru-RU"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Психолог (инструктор)</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должен представиться группе, назвав свое имя и рассказать несколько слов о себе. Затем,</a:t>
            </a:r>
            <a:r>
              <a:rPr lang="ru-RU" sz="1200" kern="1200" baseline="0" dirty="0" smtClean="0">
                <a:solidFill>
                  <a:schemeClr val="tx1"/>
                </a:solidFill>
                <a:effectLst/>
                <a:latin typeface="+mn-lt"/>
                <a:ea typeface="+mn-ea"/>
                <a:cs typeface="+mn-cs"/>
              </a:rPr>
              <a:t> каждый должен назвать свое</a:t>
            </a:r>
            <a:r>
              <a:rPr lang="ru-RU" sz="1200" kern="1200" dirty="0" smtClean="0">
                <a:solidFill>
                  <a:schemeClr val="tx1"/>
                </a:solidFill>
                <a:effectLst/>
                <a:latin typeface="+mn-lt"/>
                <a:ea typeface="+mn-ea"/>
                <a:cs typeface="+mn-cs"/>
              </a:rPr>
              <a:t> имя.</a:t>
            </a:r>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129C848F-F9B1-4BC1-ACC3-B0D141E7FB31}" type="slidenum">
              <a:rPr lang="it-IT" smtClean="0"/>
              <a:pPr/>
              <a:t>1</a:t>
            </a:fld>
            <a:endParaRPr lang="it-IT" dirty="0"/>
          </a:p>
        </p:txBody>
      </p:sp>
    </p:spTree>
    <p:extLst>
      <p:ext uri="{BB962C8B-B14F-4D97-AF65-F5344CB8AC3E}">
        <p14:creationId xmlns:p14="http://schemas.microsoft.com/office/powerpoint/2010/main" val="1014949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В попытке найти наилучшее решение наших проблем, одно из того, что мы можем сделать, - это попытаться понять свои чувства.</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Психолог (инструктор) проводит краткое обсуждение таких советов.</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Что касается факта того, что чувства не являются правильными или неправильными, инструктор может обсудить то, что написано в брошюре</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о гневе: Злиться - это нормально. Не отрицайте свою ярость. Сокрытие своей печали или ярости внутри себя не способствует вашему здоровью. Когда вы говорите другим о вашем гневе, это может помочь вашим чувствам успокоиться, а также помочь вам понять, почему вы сердитесь. Выражая свой гнев, рассердившись, крича, плача или стуча кулаком по столу,  иногда вы можете почувствовать удовлетворение или успокоение. Важно, чтобы ваш гнев выходил, но нельзя допускать причинение кому-либо вреда, когда вы даете волю своему гневу.</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Относительно того, что говорить нет или постоять за себя является хорошим способом укрепления вашей уверенности в себе, инструктор может провести обсуждение согласно тому, как  указано в брошюре:  Общаться с друзьями - это хорошо,  но вы также должны выделять время для себя. Осмельтесь сказать нет, и примите решение общаться с друзьями в соответствии с вашими потребностями и с тем, сколько свободного времени у вас есть. Выстоять против давления сверстников, побуждающих вас напиться или принять наркотики, сложно, но важно</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защитить себя и соблюсти свои интересы. В какой-то момент, это может показаться действительно трудным, но в долгосрочной перспективе вы не потеряете уважение, сказав нет.</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10</a:t>
            </a:fld>
            <a:endParaRPr lang="it-IT" dirty="0"/>
          </a:p>
        </p:txBody>
      </p:sp>
    </p:spTree>
    <p:extLst>
      <p:ext uri="{BB962C8B-B14F-4D97-AF65-F5344CB8AC3E}">
        <p14:creationId xmlns:p14="http://schemas.microsoft.com/office/powerpoint/2010/main" val="3390037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Некоторые подростки, возможно, думают, что мы не в силах повлиять на наши чувства и эмоции, они просто возникают в нас и все.</a:t>
            </a:r>
          </a:p>
          <a:p>
            <a:r>
              <a:rPr lang="ru-RU" sz="1200" kern="1200" dirty="0" smtClean="0">
                <a:solidFill>
                  <a:schemeClr val="tx1"/>
                </a:solidFill>
                <a:effectLst/>
                <a:latin typeface="+mn-lt"/>
                <a:ea typeface="+mn-ea"/>
                <a:cs typeface="+mn-cs"/>
              </a:rPr>
              <a:t>Психолог (инструктор) должен дать возможность исследовать этот способ мышления, позволяя группе обсудить эту точку зрения.                                                                                                                                                                                                                                                                                                                                                                                                                                                                                                                                                                                                                                                                                                                                                                                                                                                                                                                                                                                                                                                                                                                                                                                                                                                                                                                                                                                                                                                                                                                                                                                                                                                                                                                                                                                                                                                                                                                                                                                                                                                                                                                                                                                                                                                                                                                                                                                                                                                                                                                                                                                                                                                                                                                                                                                                                                                                                                                                                                                                                                                                                                                                                                                                                                                                                                                                                                                                                                                                                                                                                                                                                                                                                                                                                                                                                                                                                                                                                                                                                                                                                                                                                                                                                                                                                                                                                                                                                                                                                                                                                                                                                                                                                                                                                                                                                                                                                                                                                                                                                                                                                                                                                                                                                                                                                                                                                                                                                                                                                                                                                                                                                                                                                                                                                                                                                                                                                                                                                                                                                                                                                                                                                                                                                                                                                                                                                                                                                                                                                                                                                                                                                                                                                                                                                                                                                                                                                                                                                                                                                                                                                                                                                                                                                                                                                                                                                                                                                                                                                                                                                                                                                                                                                                                                                    </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11</a:t>
            </a:fld>
            <a:endParaRPr lang="it-IT" dirty="0"/>
          </a:p>
        </p:txBody>
      </p:sp>
    </p:spTree>
    <p:extLst>
      <p:ext uri="{BB962C8B-B14F-4D97-AF65-F5344CB8AC3E}">
        <p14:creationId xmlns:p14="http://schemas.microsoft.com/office/powerpoint/2010/main" val="1288577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может попросить тех, кто считает, что они могут влиять или улучшать то, как они себя чувствуют, чтобы они привели несколько примеров.</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12</a:t>
            </a:fld>
            <a:endParaRPr lang="it-IT" dirty="0"/>
          </a:p>
        </p:txBody>
      </p:sp>
    </p:spTree>
    <p:extLst>
      <p:ext uri="{BB962C8B-B14F-4D97-AF65-F5344CB8AC3E}">
        <p14:creationId xmlns:p14="http://schemas.microsoft.com/office/powerpoint/2010/main" val="914880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попытается суммировать идеи и предложения, выдвинутые во время обсуждения советов, включенных в слайд.</a:t>
            </a:r>
            <a:endParaRPr lang="it-IT"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13</a:t>
            </a:fld>
            <a:endParaRPr lang="it-IT" dirty="0"/>
          </a:p>
        </p:txBody>
      </p:sp>
    </p:spTree>
    <p:extLst>
      <p:ext uri="{BB962C8B-B14F-4D97-AF65-F5344CB8AC3E}">
        <p14:creationId xmlns:p14="http://schemas.microsoft.com/office/powerpoint/2010/main" val="2994494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После разговора о том, что люди могут сделать, чтобы чувствовать себя лучше в целом, психолог (инструктор) будет вести дискуссию о более конкретных ситуациях.</a:t>
            </a:r>
          </a:p>
          <a:p>
            <a:r>
              <a:rPr lang="ru-RU" sz="1200" kern="1200" dirty="0" smtClean="0">
                <a:solidFill>
                  <a:schemeClr val="tx1"/>
                </a:solidFill>
                <a:effectLst/>
                <a:latin typeface="+mn-lt"/>
                <a:ea typeface="+mn-ea"/>
                <a:cs typeface="+mn-cs"/>
              </a:rPr>
              <a:t>Одна из распространенных ситуаций, которая может повлиять на эмоциональное состояние подростков – это запугивание, травля и издевательства. Инструктор попросит подростков подумать, как справиться с такой ситуацией, затем обсудить советы, данные на слайде. "</a:t>
            </a:r>
            <a:r>
              <a:rPr lang="ru-RU" sz="1200" i="1" kern="1200" dirty="0" smtClean="0">
                <a:solidFill>
                  <a:schemeClr val="tx1"/>
                </a:solidFill>
                <a:effectLst/>
                <a:latin typeface="+mn-lt"/>
                <a:ea typeface="+mn-ea"/>
                <a:cs typeface="+mn-cs"/>
              </a:rPr>
              <a:t>Вы когда-нибудь прежде разговаривали о запугивании в школе? Имеется ли в вашей школе назначенное лицо, к которому можно обратиться  с этим вопросом?</a:t>
            </a:r>
            <a:r>
              <a:rPr lang="ru-RU" sz="1200" kern="1200" dirty="0" smtClean="0">
                <a:solidFill>
                  <a:schemeClr val="tx1"/>
                </a:solidFill>
                <a:effectLst/>
                <a:latin typeface="+mn-lt"/>
                <a:ea typeface="+mn-ea"/>
                <a:cs typeface="+mn-cs"/>
              </a:rPr>
              <a:t>«</a:t>
            </a:r>
          </a:p>
          <a:p>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должен узнать, есть ли у подростков кто-то, кому они могут</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доверять, и может ли этот человек оказать помощь в случае запугивания и издевательств. Психолог (инструктор) должен также узнать отношение подростков касательно обращения к взрослым с просьбой о помощи.</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14</a:t>
            </a:fld>
            <a:endParaRPr lang="it-IT" dirty="0"/>
          </a:p>
        </p:txBody>
      </p:sp>
    </p:spTree>
    <p:extLst>
      <p:ext uri="{BB962C8B-B14F-4D97-AF65-F5344CB8AC3E}">
        <p14:creationId xmlns:p14="http://schemas.microsoft.com/office/powerpoint/2010/main" val="914880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Еще одна распространенная ситуация, которая может повлиять на эмоциональное благополучие</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подростков - это семейные конфликты. Психолог (инструктор) попросит подростков подумать, как справиться с такой ситуацией, затем проведет обсуждение советов, данных на слайде, продолжая исследовать их отношение к обращению за помощью.</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15</a:t>
            </a:fld>
            <a:endParaRPr lang="it-IT" dirty="0"/>
          </a:p>
        </p:txBody>
      </p:sp>
    </p:spTree>
    <p:extLst>
      <p:ext uri="{BB962C8B-B14F-4D97-AF65-F5344CB8AC3E}">
        <p14:creationId xmlns:p14="http://schemas.microsoft.com/office/powerpoint/2010/main" val="914880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Еще одна распространенная ситуация, которая может повлиять на эмоциональное благополучие</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подростков – это когда</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возникают проблемы со школьными</a:t>
            </a:r>
            <a:r>
              <a:rPr lang="ru-RU" sz="1200" kern="1200" baseline="0" dirty="0" smtClean="0">
                <a:solidFill>
                  <a:schemeClr val="tx1"/>
                </a:solidFill>
                <a:effectLst/>
                <a:latin typeface="+mn-lt"/>
                <a:ea typeface="+mn-ea"/>
                <a:cs typeface="+mn-cs"/>
              </a:rPr>
              <a:t> заданиями</a:t>
            </a:r>
            <a:r>
              <a:rPr lang="ru-RU" sz="1200" kern="1200" dirty="0" smtClean="0">
                <a:solidFill>
                  <a:schemeClr val="tx1"/>
                </a:solidFill>
                <a:effectLst/>
                <a:latin typeface="+mn-lt"/>
                <a:ea typeface="+mn-ea"/>
                <a:cs typeface="+mn-cs"/>
              </a:rPr>
              <a:t>. Психолог (инструктор) попросит подростков подумать, как справиться с этой ситуацией, затем обсудить советы на слайде.</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16</a:t>
            </a:fld>
            <a:endParaRPr lang="it-IT" dirty="0"/>
          </a:p>
        </p:txBody>
      </p:sp>
    </p:spTree>
    <p:extLst>
      <p:ext uri="{BB962C8B-B14F-4D97-AF65-F5344CB8AC3E}">
        <p14:creationId xmlns:p14="http://schemas.microsoft.com/office/powerpoint/2010/main" val="914880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В подростковом возрасте – часто встречается, что они начинают употреблять</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алкоголь, сигареты или даже наркотики. Психолог (инструктор) обсудит эти поведения, объясняя, как это может привести к порочному</a:t>
            </a:r>
            <a:r>
              <a:rPr lang="ru-RU" sz="1200" kern="1200" baseline="0" dirty="0" smtClean="0">
                <a:solidFill>
                  <a:schemeClr val="tx1"/>
                </a:solidFill>
                <a:effectLst/>
                <a:latin typeface="+mn-lt"/>
                <a:ea typeface="+mn-ea"/>
                <a:cs typeface="+mn-cs"/>
              </a:rPr>
              <a:t> кругу</a:t>
            </a:r>
            <a:r>
              <a:rPr lang="ru-RU" sz="1200" kern="1200" dirty="0" smtClean="0">
                <a:solidFill>
                  <a:schemeClr val="tx1"/>
                </a:solidFill>
                <a:effectLst/>
                <a:latin typeface="+mn-lt"/>
                <a:ea typeface="+mn-ea"/>
                <a:cs typeface="+mn-cs"/>
              </a:rPr>
              <a:t>, который имеет негативное</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воздействие как на физическое, так и психическое здоровье.</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17</a:t>
            </a:fld>
            <a:endParaRPr lang="it-IT" dirty="0"/>
          </a:p>
        </p:txBody>
      </p:sp>
    </p:spTree>
    <p:extLst>
      <p:ext uri="{BB962C8B-B14F-4D97-AF65-F5344CB8AC3E}">
        <p14:creationId xmlns:p14="http://schemas.microsoft.com/office/powerpoint/2010/main" val="914880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29C848F-F9B1-4BC1-ACC3-B0D141E7FB31}" type="slidenum">
              <a:rPr lang="it-IT" smtClean="0"/>
              <a:pPr/>
              <a:t>18</a:t>
            </a:fld>
            <a:endParaRPr lang="it-IT" dirty="0"/>
          </a:p>
        </p:txBody>
      </p:sp>
    </p:spTree>
    <p:extLst>
      <p:ext uri="{BB962C8B-B14F-4D97-AF65-F5344CB8AC3E}">
        <p14:creationId xmlns:p14="http://schemas.microsoft.com/office/powerpoint/2010/main" val="3322783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еще раз должен подчеркнуть взаимосвязь между физическим и психическим здоровьем, обсуждая, как регулярный сон, хорошие привычки в питании, дневной свет и физические упражнения могут помочь в том, чтобы чувствовать себя лучше.</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effectLst/>
              <a:latin typeface="+mn-lt"/>
              <a:ea typeface="+mn-ea"/>
              <a:cs typeface="+mn-cs"/>
            </a:endParaRPr>
          </a:p>
          <a:p>
            <a:r>
              <a:rPr lang="ru-RU" sz="1200" b="1" i="1" kern="1200" dirty="0" smtClean="0">
                <a:solidFill>
                  <a:schemeClr val="tx1"/>
                </a:solidFill>
                <a:effectLst/>
                <a:latin typeface="+mn-lt"/>
                <a:ea typeface="+mn-ea"/>
                <a:cs typeface="+mn-cs"/>
              </a:rPr>
              <a:t>Регулярный сон</a:t>
            </a:r>
            <a:endParaRPr lang="ru-RU"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Люди различаются в том, в каком количестве сна они нуждаются (как правило, около 8 часов в сутки)</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Сделайте все возможное, чтобы ложиться в надлежащее время и спать достаточно долго, чтобы чувствовать себя отдохнувшим (это может означать, пойти лечь спать раньше, чем вам хотелось бы)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Такие стимуляторы, как кофе или сахар, увеличивают вашу энергию лишь на короткое время, но имеют негативные последствия в долгосрочной перспективе</a:t>
            </a:r>
          </a:p>
          <a:p>
            <a:r>
              <a:rPr lang="ru-RU" sz="1200" b="1" i="1" kern="1200" dirty="0" smtClean="0">
                <a:solidFill>
                  <a:schemeClr val="tx1"/>
                </a:solidFill>
                <a:effectLst/>
                <a:latin typeface="+mn-lt"/>
                <a:ea typeface="+mn-ea"/>
                <a:cs typeface="+mn-cs"/>
              </a:rPr>
              <a:t>Хорошие привычки в еде</a:t>
            </a:r>
            <a:endParaRPr lang="ru-RU"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Завтрак - важный прием пищи и дает вам силы в течение дня</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Хотя бы один прием горячей пищи в день даст вам энергию и будет способствовать вашему общему и психическому здоровью</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Если вам хочется сесть на диету, начать есть меньше или принимать пищевые добавки, потому что вы хотите, изменить то, как вы выглядите, проконсультируйтесь сначала у специалиста</a:t>
            </a:r>
          </a:p>
          <a:p>
            <a:r>
              <a:rPr lang="ru-RU" sz="1200" b="1" i="1" kern="1200" dirty="0" smtClean="0">
                <a:solidFill>
                  <a:schemeClr val="tx1"/>
                </a:solidFill>
                <a:effectLst/>
                <a:latin typeface="+mn-lt"/>
                <a:ea typeface="+mn-ea"/>
                <a:cs typeface="+mn-cs"/>
              </a:rPr>
              <a:t>Дневной свет</a:t>
            </a:r>
            <a:endParaRPr lang="ru-RU"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b="0" i="0" u="none" strike="noStrike" kern="1200" baseline="0" dirty="0" smtClean="0">
                <a:solidFill>
                  <a:schemeClr val="tx1"/>
                </a:solidFill>
                <a:latin typeface="+mn-lt"/>
                <a:ea typeface="+mn-ea"/>
                <a:cs typeface="+mn-cs"/>
              </a:rPr>
              <a:t>Дневной свет улучшает настроение</a:t>
            </a:r>
            <a:endParaRPr lang="ru-R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Убедитесь, что у вас всегда хорошее освещение, когда вы делаете домашнюю работу</a:t>
            </a:r>
          </a:p>
          <a:p>
            <a:r>
              <a:rPr lang="ru-RU" sz="1200" b="1" i="1" kern="1200" dirty="0" smtClean="0">
                <a:solidFill>
                  <a:schemeClr val="tx1"/>
                </a:solidFill>
                <a:effectLst/>
                <a:latin typeface="+mn-lt"/>
                <a:ea typeface="+mn-ea"/>
                <a:cs typeface="+mn-cs"/>
              </a:rPr>
              <a:t>Физические упражнения</a:t>
            </a:r>
            <a:endParaRPr lang="ru-RU"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Не проводите слишком много времени перед компьютером</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Попробуйте делать упражнения, растяжки или ходить пешком в течение дня</a:t>
            </a:r>
          </a:p>
          <a:p>
            <a:r>
              <a:rPr lang="ru-RU" sz="1200" kern="1200" dirty="0" smtClean="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19</a:t>
            </a:fld>
            <a:endParaRPr lang="it-IT" dirty="0"/>
          </a:p>
        </p:txBody>
      </p:sp>
    </p:spTree>
    <p:extLst>
      <p:ext uri="{BB962C8B-B14F-4D97-AF65-F5344CB8AC3E}">
        <p14:creationId xmlns:p14="http://schemas.microsoft.com/office/powerpoint/2010/main" val="1529336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ru-RU" sz="1200" kern="1200" dirty="0" smtClean="0">
                <a:solidFill>
                  <a:schemeClr val="tx1"/>
                </a:solidFill>
                <a:effectLst/>
                <a:latin typeface="+mn-lt"/>
                <a:ea typeface="+mn-ea"/>
                <a:cs typeface="+mn-cs"/>
              </a:rPr>
              <a:t>Психолог (инструктор)</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кратко объясняет причины и цели программы: "</a:t>
            </a:r>
            <a:r>
              <a:rPr lang="ru-RU" sz="1200" i="1" kern="1200" dirty="0" smtClean="0">
                <a:solidFill>
                  <a:schemeClr val="tx1"/>
                </a:solidFill>
                <a:effectLst/>
                <a:latin typeface="+mn-lt"/>
                <a:ea typeface="+mn-ea"/>
                <a:cs typeface="+mn-cs"/>
              </a:rPr>
              <a:t>Что мы будем делать сегодня – мы поговорим</a:t>
            </a:r>
            <a:r>
              <a:rPr lang="ru-RU" sz="1200" i="1" kern="1200" baseline="0" dirty="0" smtClean="0">
                <a:solidFill>
                  <a:schemeClr val="tx1"/>
                </a:solidFill>
                <a:effectLst/>
                <a:latin typeface="+mn-lt"/>
                <a:ea typeface="+mn-ea"/>
                <a:cs typeface="+mn-cs"/>
              </a:rPr>
              <a:t> о</a:t>
            </a:r>
            <a:r>
              <a:rPr lang="ru-RU" sz="1200" i="1" kern="1200" dirty="0" smtClean="0">
                <a:solidFill>
                  <a:schemeClr val="tx1"/>
                </a:solidFill>
                <a:effectLst/>
                <a:latin typeface="+mn-lt"/>
                <a:ea typeface="+mn-ea"/>
                <a:cs typeface="+mn-cs"/>
              </a:rPr>
              <a:t> том, как мы можем чувствовать себя в разных ситуациях. Вопрос в том, чтобы замечать свои чувства и понимать то, как наши чувства влияют на то, что мы думаем и что мы делаем</a:t>
            </a:r>
            <a:r>
              <a:rPr lang="ru-RU" sz="1200" kern="1200" dirty="0" smtClean="0">
                <a:solidFill>
                  <a:schemeClr val="tx1"/>
                </a:solidFill>
                <a:effectLst/>
                <a:latin typeface="+mn-lt"/>
                <a:ea typeface="+mn-ea"/>
                <a:cs typeface="+mn-cs"/>
              </a:rPr>
              <a:t>".</a:t>
            </a:r>
          </a:p>
          <a:p>
            <a:pPr lvl="0"/>
            <a:endParaRPr lang="ru-R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2</a:t>
            </a:fld>
            <a:endParaRPr lang="it-IT" dirty="0"/>
          </a:p>
        </p:txBody>
      </p:sp>
    </p:spTree>
    <p:extLst>
      <p:ext uri="{BB962C8B-B14F-4D97-AF65-F5344CB8AC3E}">
        <p14:creationId xmlns:p14="http://schemas.microsoft.com/office/powerpoint/2010/main" val="34715521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"Один из вопросов психического здоровья, который часто характерен как для подростков, так</a:t>
            </a:r>
            <a:r>
              <a:rPr lang="ru-RU" sz="1200" i="1" kern="1200" baseline="0" dirty="0" smtClean="0">
                <a:solidFill>
                  <a:schemeClr val="tx1"/>
                </a:solidFill>
                <a:effectLst/>
                <a:latin typeface="+mn-lt"/>
                <a:ea typeface="+mn-ea"/>
                <a:cs typeface="+mn-cs"/>
              </a:rPr>
              <a:t> </a:t>
            </a:r>
            <a:r>
              <a:rPr lang="ru-RU" sz="1200" i="1" kern="1200" dirty="0" smtClean="0">
                <a:solidFill>
                  <a:schemeClr val="tx1"/>
                </a:solidFill>
                <a:effectLst/>
                <a:latin typeface="+mn-lt"/>
                <a:ea typeface="+mn-ea"/>
                <a:cs typeface="+mn-cs"/>
              </a:rPr>
              <a:t>и взрослых, - это стресс."</a:t>
            </a:r>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После определения того, что такое стресс и как он влияет на кого-либо, психолог (инструктор) должен спросить, какие ситуации могут вызвать стресс и дать некоторое время для обсуждения, прежде чем показывать примеры на слайде.</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При необходимости, объясните, что последний пункт, о людях, обращающихся с человеком плохо или по-другому, потому что он выглядит или действует по-другому означает, что человек из другого места или страны</a:t>
            </a:r>
            <a:r>
              <a:rPr lang="ru-RU" sz="1200" kern="1200" smtClean="0">
                <a:solidFill>
                  <a:schemeClr val="tx1"/>
                </a:solidFill>
                <a:effectLst/>
                <a:latin typeface="+mn-lt"/>
                <a:ea typeface="+mn-ea"/>
                <a:cs typeface="+mn-cs"/>
              </a:rPr>
              <a:t>,  или он </a:t>
            </a:r>
            <a:r>
              <a:rPr lang="ru-RU" sz="1200" kern="1200" dirty="0" smtClean="0">
                <a:solidFill>
                  <a:schemeClr val="tx1"/>
                </a:solidFill>
                <a:effectLst/>
                <a:latin typeface="+mn-lt"/>
                <a:ea typeface="+mn-ea"/>
                <a:cs typeface="+mn-cs"/>
              </a:rPr>
              <a:t>- инвалид, исповедает другую религию или выглядит по-другому или чем-то отличается от других, и т.д. Все это может  быть источником стресса для тех, кто подвергается дискриминации.</a:t>
            </a:r>
          </a:p>
        </p:txBody>
      </p:sp>
      <p:sp>
        <p:nvSpPr>
          <p:cNvPr id="4" name="Slide Number Placeholder 3"/>
          <p:cNvSpPr>
            <a:spLocks noGrp="1"/>
          </p:cNvSpPr>
          <p:nvPr>
            <p:ph type="sldNum" sz="quarter" idx="10"/>
          </p:nvPr>
        </p:nvSpPr>
        <p:spPr/>
        <p:txBody>
          <a:bodyPr/>
          <a:lstStyle/>
          <a:p>
            <a:fld id="{129C848F-F9B1-4BC1-ACC3-B0D141E7FB31}" type="slidenum">
              <a:rPr lang="it-IT" smtClean="0"/>
              <a:pPr/>
              <a:t>20</a:t>
            </a:fld>
            <a:endParaRPr lang="it-IT" dirty="0"/>
          </a:p>
        </p:txBody>
      </p:sp>
    </p:spTree>
    <p:extLst>
      <p:ext uri="{BB962C8B-B14F-4D97-AF65-F5344CB8AC3E}">
        <p14:creationId xmlns:p14="http://schemas.microsoft.com/office/powerpoint/2010/main" val="4693640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должен помочь подросткам поразмышлять о том, что стресс не всегда - отрицательный, но иногда положительные ситуации также</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 могут быть стрессом.</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Нет способа полностью избежать стресса, но этого и не требуется, чтобы быть здоровыми. Определенный уровень стресса необходим. Он сделает вас более бдительными и на самом деле действует как стимулятор. Но слишком много стресса в течение слишком долгого времени оказывает вредное воздействие на ваше здоровье.</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21</a:t>
            </a:fld>
            <a:endParaRPr lang="it-IT" dirty="0"/>
          </a:p>
        </p:txBody>
      </p:sp>
    </p:spTree>
    <p:extLst>
      <p:ext uri="{BB962C8B-B14F-4D97-AF65-F5344CB8AC3E}">
        <p14:creationId xmlns:p14="http://schemas.microsoft.com/office/powerpoint/2010/main" val="9148801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"Профессионалы используют слово "симптом", чтобы описать то, что происходит с вами, когда вы чувствуете себя больными или чувствуете себя плохо в некотором роде. Вот некоторые симптомы или признаки стресса - как ваше тело может чувствовать себя, или форма, которую стресс может принимать в вашем теле".</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Просмотрите симптомы на слайде.</a:t>
            </a:r>
          </a:p>
          <a:p>
            <a:endParaRPr lang="it-IT" dirty="0" smtClean="0"/>
          </a:p>
          <a:p>
            <a:endParaRPr lang="it-IT" dirty="0"/>
          </a:p>
        </p:txBody>
      </p:sp>
      <p:sp>
        <p:nvSpPr>
          <p:cNvPr id="4" name="Slide Number Placeholder 3"/>
          <p:cNvSpPr>
            <a:spLocks noGrp="1"/>
          </p:cNvSpPr>
          <p:nvPr>
            <p:ph type="sldNum" sz="quarter" idx="10"/>
          </p:nvPr>
        </p:nvSpPr>
        <p:spPr/>
        <p:txBody>
          <a:bodyPr/>
          <a:lstStyle/>
          <a:p>
            <a:fld id="{129C848F-F9B1-4BC1-ACC3-B0D141E7FB31}" type="slidenum">
              <a:rPr lang="it-IT" smtClean="0"/>
              <a:pPr/>
              <a:t>22</a:t>
            </a:fld>
            <a:endParaRPr lang="it-IT" dirty="0"/>
          </a:p>
        </p:txBody>
      </p:sp>
    </p:spTree>
    <p:extLst>
      <p:ext uri="{BB962C8B-B14F-4D97-AF65-F5344CB8AC3E}">
        <p14:creationId xmlns:p14="http://schemas.microsoft.com/office/powerpoint/2010/main" val="37561361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Люди по-разному реагируют на стресс. Некоторые люди способны справиться с большим количеством стресса, чем другие - убедитесь, что вы прислушиваетесь к себе и понимаете,  какое количество стресса вы лично можете вынести.</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Попробуйте распознать и понять, какие ситуации вызывают стресс для вас, а затем попытайтесь избежать их, пока вы не знаете, как лучше справиться с этими конкретными ситуациями".</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"Когда вас запугивают, когда ваши  родители ссорятся и дерутся, когда есть проблемы в школе или ощущение, что вы отличаетесь от других, и вас не принимают из-за того, что вы из другого места, говорите или выглядите иначе, чем другие люди, все это может привести к тому, что человек не чувствует себя хорошо, ему становится грустно или даже он впадает в стресс. Это неприемлемо, но зачастую это случается в реальности, и поэтому мы должны знать о такой ситуации и попытаться изменить ее". </a:t>
            </a:r>
            <a:endParaRPr lang="it-IT" dirty="0"/>
          </a:p>
        </p:txBody>
      </p:sp>
      <p:sp>
        <p:nvSpPr>
          <p:cNvPr id="4" name="Slide Number Placeholder 3"/>
          <p:cNvSpPr>
            <a:spLocks noGrp="1"/>
          </p:cNvSpPr>
          <p:nvPr>
            <p:ph type="sldNum" sz="quarter" idx="10"/>
          </p:nvPr>
        </p:nvSpPr>
        <p:spPr/>
        <p:txBody>
          <a:bodyPr/>
          <a:lstStyle/>
          <a:p>
            <a:fld id="{129C848F-F9B1-4BC1-ACC3-B0D141E7FB31}" type="slidenum">
              <a:rPr lang="it-IT" smtClean="0"/>
              <a:pPr/>
              <a:t>23</a:t>
            </a:fld>
            <a:endParaRPr lang="it-IT" dirty="0"/>
          </a:p>
        </p:txBody>
      </p:sp>
    </p:spTree>
    <p:extLst>
      <p:ext uri="{BB962C8B-B14F-4D97-AF65-F5344CB8AC3E}">
        <p14:creationId xmlns:p14="http://schemas.microsoft.com/office/powerpoint/2010/main" val="2853693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"Мы все проходим через различные виды кризисов в жизни. Знаете ли вы, что такое кризис?"</a:t>
            </a:r>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проводит у подростков мозговой штурм в течение некоторого времени, затем объясняет, что такое кризис и какие ситуации могут быть кризисными.</a:t>
            </a:r>
          </a:p>
          <a:p>
            <a:r>
              <a:rPr lang="ru-RU" sz="1200" kern="1200" dirty="0" smtClean="0">
                <a:solidFill>
                  <a:schemeClr val="tx1"/>
                </a:solidFill>
                <a:effectLst/>
                <a:latin typeface="+mn-lt"/>
                <a:ea typeface="+mn-ea"/>
                <a:cs typeface="+mn-cs"/>
              </a:rPr>
              <a:t> </a:t>
            </a:r>
          </a:p>
          <a:p>
            <a:r>
              <a:rPr lang="ru-RU" sz="1200" i="1" kern="1200" dirty="0" smtClean="0">
                <a:solidFill>
                  <a:schemeClr val="tx1"/>
                </a:solidFill>
                <a:effectLst/>
                <a:latin typeface="+mn-lt"/>
                <a:ea typeface="+mn-ea"/>
                <a:cs typeface="+mn-cs"/>
              </a:rPr>
              <a:t>"Кризис почти всегда можно проработать и он пройдет. Иногда кризис может сделать вас сильнее, и почти всегда он заставляет вас поразмышлять о себе и может привести к созреванию вас, как личности, а также он может помочь вам понимать трудности других людей в будущем.</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Есть некоторые стрессовые и кризисные ситуации, с которыми вы можете справиться или решить их самостоятельно: например, если вы расстались с кем-то, с кем вы встречались, возможно, будет достаточно, просто поговорить с друзьями об этом, в то время как в другой ситуации, такой как потеря члена семьи, может понадобиться поддержка и помощь от многих людей, и вместе, вы будете горевать, тосковать и говорить об этом человеке в течение длительного времени.</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Это не правда, что вы можете решить все свои проблемы самостоятельно, многие вещи находятся вне вашего контроля, такие как окружающая среда в вашем классе, или в вашей стране или местности, или даже некоторые личные ситуации, важно обратиться за помощью и поддержкой к другим людям, они могут дать вам ценную информацию и, возможно, помогут вам в решении ваших проблем.</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Существует много разговоров о решении своих вопросов самостоятельно и, что человек достаточно силен и смел, чтобы это сделать. Но, на самом деле, гораздо смелее и умнее будет  определить те ситуации, когда нам нужна помощь от других, и обратиться за помощью к соответствующим людям".</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24</a:t>
            </a:fld>
            <a:endParaRPr lang="it-IT" dirty="0"/>
          </a:p>
        </p:txBody>
      </p:sp>
    </p:spTree>
    <p:extLst>
      <p:ext uri="{BB962C8B-B14F-4D97-AF65-F5344CB8AC3E}">
        <p14:creationId xmlns:p14="http://schemas.microsoft.com/office/powerpoint/2010/main" val="4693640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Другие люди могут иногда предложить новые мысли и идеи для решения ваших проблем</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25</a:t>
            </a:fld>
            <a:endParaRPr lang="it-IT" dirty="0"/>
          </a:p>
        </p:txBody>
      </p:sp>
    </p:spTree>
    <p:extLst>
      <p:ext uri="{BB962C8B-B14F-4D97-AF65-F5344CB8AC3E}">
        <p14:creationId xmlns:p14="http://schemas.microsoft.com/office/powerpoint/2010/main" val="21643181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"Теперь давайте немного поговорим о разнице между плохим настроением или грустью и  депрессией."</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"Когда кто-то находится в депрессии, ему совсем не интересно что-то делать или он не получает удовольствия от какого-либо занятия, и порой он чувствует себя безнадежным.</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Иногда, пребывание в депрессии не связано с проблемами, с которыми вы сталкиваетесь в жизни. Депрессия на самом деле, как и любой другой вид серьезной болезни, может иметь различные причины. Вы можете быть в депрессии, даже когда ничего плохого не происходит". </a:t>
            </a:r>
            <a:r>
              <a:rPr lang="ru-RU" sz="1200" kern="1200" dirty="0" smtClean="0">
                <a:solidFill>
                  <a:schemeClr val="tx1"/>
                </a:solidFill>
                <a:effectLst/>
                <a:latin typeface="+mn-lt"/>
                <a:ea typeface="+mn-ea"/>
                <a:cs typeface="+mn-cs"/>
              </a:rPr>
              <a:t>Инструктор должен подчеркнуть это, так как многие подростки считают, что должна быть причина или причины для депрессии.</a:t>
            </a:r>
          </a:p>
          <a:p>
            <a:endParaRPr lang="it-IT" b="0" dirty="0"/>
          </a:p>
        </p:txBody>
      </p:sp>
      <p:sp>
        <p:nvSpPr>
          <p:cNvPr id="4" name="Slide Number Placeholder 3"/>
          <p:cNvSpPr>
            <a:spLocks noGrp="1"/>
          </p:cNvSpPr>
          <p:nvPr>
            <p:ph type="sldNum" sz="quarter" idx="10"/>
          </p:nvPr>
        </p:nvSpPr>
        <p:spPr/>
        <p:txBody>
          <a:bodyPr/>
          <a:lstStyle/>
          <a:p>
            <a:fld id="{129C848F-F9B1-4BC1-ACC3-B0D141E7FB31}" type="slidenum">
              <a:rPr lang="it-IT" smtClean="0"/>
              <a:pPr/>
              <a:t>26</a:t>
            </a:fld>
            <a:endParaRPr lang="it-IT" dirty="0"/>
          </a:p>
        </p:txBody>
      </p:sp>
    </p:spTree>
    <p:extLst>
      <p:ext uri="{BB962C8B-B14F-4D97-AF65-F5344CB8AC3E}">
        <p14:creationId xmlns:p14="http://schemas.microsoft.com/office/powerpoint/2010/main" val="3127550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Подростки могут быть удивлены или задаться вопросом, почему им следует знать о депрессии, когда она их не касается. В этом случае, скажите им, что им следует знать о депрессии, потому что это может случиться с кем-то еще, кто находится рядом с ними, и они просто учатся распознавать ее.</a:t>
            </a:r>
          </a:p>
          <a:p>
            <a:r>
              <a:rPr lang="ru-RU" sz="1200" kern="1200" dirty="0" smtClean="0">
                <a:solidFill>
                  <a:schemeClr val="tx1"/>
                </a:solidFill>
                <a:effectLst/>
                <a:latin typeface="+mn-lt"/>
                <a:ea typeface="+mn-ea"/>
                <a:cs typeface="+mn-cs"/>
              </a:rPr>
              <a:t> Прочитайте «кружочки».</a:t>
            </a:r>
          </a:p>
          <a:p>
            <a:r>
              <a:rPr lang="ru-RU" sz="1200" kern="1200" dirty="0" smtClean="0">
                <a:solidFill>
                  <a:schemeClr val="tx1"/>
                </a:solidFill>
                <a:effectLst/>
                <a:latin typeface="+mn-lt"/>
                <a:ea typeface="+mn-ea"/>
                <a:cs typeface="+mn-cs"/>
              </a:rPr>
              <a:t> "</a:t>
            </a:r>
            <a:r>
              <a:rPr lang="ru-RU" sz="1200" i="1" kern="1200" dirty="0" smtClean="0">
                <a:solidFill>
                  <a:schemeClr val="tx1"/>
                </a:solidFill>
                <a:effectLst/>
                <a:latin typeface="+mn-lt"/>
                <a:ea typeface="+mn-ea"/>
                <a:cs typeface="+mn-cs"/>
              </a:rPr>
              <a:t>Любой человек может чувствовать себя подавленным. На самом деле мы все испытываем плохое настроение время от времени в зависимости от того, например,  что происходит в нашей жизни, или изменений в нашем организме или вещей, о которых мы беспокоимся или по причине наших гормонов. То, как вы себя чувствуете, зависит от сочетания данных факторов, и существует связь между телом, умом и социальной средой вокруг нас</a:t>
            </a:r>
            <a:r>
              <a:rPr lang="ru-RU" sz="1200" kern="1200" dirty="0" smtClean="0">
                <a:solidFill>
                  <a:schemeClr val="tx1"/>
                </a:solidFill>
                <a:effectLst/>
                <a:latin typeface="+mn-lt"/>
                <a:ea typeface="+mn-ea"/>
                <a:cs typeface="+mn-cs"/>
              </a:rPr>
              <a:t>".</a:t>
            </a:r>
            <a:endParaRPr lang="it-IT" dirty="0"/>
          </a:p>
        </p:txBody>
      </p:sp>
      <p:sp>
        <p:nvSpPr>
          <p:cNvPr id="4" name="Slide Number Placeholder 3"/>
          <p:cNvSpPr>
            <a:spLocks noGrp="1"/>
          </p:cNvSpPr>
          <p:nvPr>
            <p:ph type="sldNum" sz="quarter" idx="10"/>
          </p:nvPr>
        </p:nvSpPr>
        <p:spPr/>
        <p:txBody>
          <a:bodyPr/>
          <a:lstStyle/>
          <a:p>
            <a:fld id="{129C848F-F9B1-4BC1-ACC3-B0D141E7FB31}" type="slidenum">
              <a:rPr lang="it-IT" smtClean="0"/>
              <a:pPr/>
              <a:t>27</a:t>
            </a:fld>
            <a:endParaRPr lang="it-IT" dirty="0"/>
          </a:p>
        </p:txBody>
      </p:sp>
    </p:spTree>
    <p:extLst>
      <p:ext uri="{BB962C8B-B14F-4D97-AF65-F5344CB8AC3E}">
        <p14:creationId xmlns:p14="http://schemas.microsoft.com/office/powerpoint/2010/main" val="37561361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Как и в случае с любой другой болезнью, мы можем получить помощь, чтобы оправиться от депрессии: "</a:t>
            </a:r>
            <a:r>
              <a:rPr lang="ru-RU" sz="1200" i="1" kern="1200" dirty="0" smtClean="0">
                <a:solidFill>
                  <a:schemeClr val="tx1"/>
                </a:solidFill>
                <a:effectLst/>
                <a:latin typeface="+mn-lt"/>
                <a:ea typeface="+mn-ea"/>
                <a:cs typeface="+mn-cs"/>
              </a:rPr>
              <a:t>Депрессия - это то, от чего вы можете оправиться – причем, получение помощи является первым шагом к выздоровлению. Иногда вы можете получить помощь от члена семьи, от взрослого человека, которого вы знаете, от учителя, друга, но иногда нужно пойти дальше и получить помощь от кого-то, кто является специалистом в этой области. Если вы обратитесь к последней странице брошюры, там есть специальное место для внесения</a:t>
            </a:r>
            <a:r>
              <a:rPr lang="ru-RU" sz="1200" i="1" kern="1200" baseline="0" dirty="0" smtClean="0">
                <a:solidFill>
                  <a:schemeClr val="tx1"/>
                </a:solidFill>
                <a:effectLst/>
                <a:latin typeface="+mn-lt"/>
                <a:ea typeface="+mn-ea"/>
                <a:cs typeface="+mn-cs"/>
              </a:rPr>
              <a:t> </a:t>
            </a:r>
            <a:r>
              <a:rPr lang="ru-RU" sz="1200" b="0" i="1" kern="1200" dirty="0" smtClean="0">
                <a:solidFill>
                  <a:schemeClr val="tx1"/>
                </a:solidFill>
                <a:effectLst/>
                <a:latin typeface="+mn-lt"/>
                <a:ea typeface="+mn-ea"/>
                <a:cs typeface="+mn-cs"/>
              </a:rPr>
              <a:t>контактной</a:t>
            </a:r>
            <a:r>
              <a:rPr lang="ru-RU" sz="1200" b="0" i="1" kern="1200" baseline="0" dirty="0" smtClean="0">
                <a:solidFill>
                  <a:schemeClr val="tx1"/>
                </a:solidFill>
                <a:effectLst/>
                <a:latin typeface="+mn-lt"/>
                <a:ea typeface="+mn-ea"/>
                <a:cs typeface="+mn-cs"/>
              </a:rPr>
              <a:t> </a:t>
            </a:r>
            <a:r>
              <a:rPr lang="ru-RU" sz="1200" b="0" i="1" kern="1200" dirty="0" smtClean="0">
                <a:solidFill>
                  <a:schemeClr val="tx1"/>
                </a:solidFill>
                <a:effectLst/>
                <a:latin typeface="+mn-lt"/>
                <a:ea typeface="+mn-ea"/>
                <a:cs typeface="+mn-cs"/>
              </a:rPr>
              <a:t>информации о людях, которые могут оказать вам поддержку и помощь, и которые находятся недалеко отсюда</a:t>
            </a:r>
            <a:r>
              <a:rPr lang="ru-RU" sz="1200" b="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должен заранее подготовить контактную</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информацию,</a:t>
            </a:r>
            <a:r>
              <a:rPr lang="ru-RU" sz="1200" kern="1200" baseline="0" dirty="0" smtClean="0">
                <a:solidFill>
                  <a:schemeClr val="tx1"/>
                </a:solidFill>
                <a:effectLst/>
                <a:latin typeface="+mn-lt"/>
                <a:ea typeface="+mn-ea"/>
                <a:cs typeface="+mn-cs"/>
              </a:rPr>
              <a:t> которую подростки внесут в свои брошюры.</a:t>
            </a:r>
            <a:endParaRPr lang="it-IT" b="0" dirty="0"/>
          </a:p>
        </p:txBody>
      </p:sp>
      <p:sp>
        <p:nvSpPr>
          <p:cNvPr id="4" name="Slide Number Placeholder 3"/>
          <p:cNvSpPr>
            <a:spLocks noGrp="1"/>
          </p:cNvSpPr>
          <p:nvPr>
            <p:ph type="sldNum" sz="quarter" idx="10"/>
          </p:nvPr>
        </p:nvSpPr>
        <p:spPr/>
        <p:txBody>
          <a:bodyPr/>
          <a:lstStyle/>
          <a:p>
            <a:fld id="{129C848F-F9B1-4BC1-ACC3-B0D141E7FB31}" type="slidenum">
              <a:rPr lang="it-IT" smtClean="0"/>
              <a:pPr/>
              <a:t>28</a:t>
            </a:fld>
            <a:endParaRPr lang="it-IT" dirty="0"/>
          </a:p>
        </p:txBody>
      </p:sp>
    </p:spTree>
    <p:extLst>
      <p:ext uri="{BB962C8B-B14F-4D97-AF65-F5344CB8AC3E}">
        <p14:creationId xmlns:p14="http://schemas.microsoft.com/office/powerpoint/2010/main" val="37561361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"Иногда мы даже можем чувствовать себя так, что жизнь не стоит того, чтобы жить, или мысли о самоубийстве могут прийти к нам на ум. Это не означает, что мы </a:t>
            </a:r>
            <a:r>
              <a:rPr lang="ru-RU" sz="1200" b="0" i="1" kern="1200" dirty="0" smtClean="0">
                <a:solidFill>
                  <a:schemeClr val="tx1"/>
                </a:solidFill>
                <a:effectLst/>
                <a:latin typeface="+mn-lt"/>
                <a:ea typeface="+mn-ea"/>
                <a:cs typeface="+mn-cs"/>
              </a:rPr>
              <a:t>хотим покончить</a:t>
            </a:r>
            <a:r>
              <a:rPr lang="ru-RU" sz="1200" b="0" i="1" kern="1200" baseline="0" dirty="0" smtClean="0">
                <a:solidFill>
                  <a:schemeClr val="tx1"/>
                </a:solidFill>
                <a:effectLst/>
                <a:latin typeface="+mn-lt"/>
                <a:ea typeface="+mn-ea"/>
                <a:cs typeface="+mn-cs"/>
              </a:rPr>
              <a:t> с собой</a:t>
            </a:r>
            <a:r>
              <a:rPr lang="ru-RU" sz="1200" b="1" i="1" kern="1200" dirty="0" smtClean="0">
                <a:solidFill>
                  <a:schemeClr val="tx1"/>
                </a:solidFill>
                <a:effectLst/>
                <a:latin typeface="+mn-lt"/>
                <a:ea typeface="+mn-ea"/>
                <a:cs typeface="+mn-cs"/>
              </a:rPr>
              <a:t>, </a:t>
            </a:r>
            <a:r>
              <a:rPr lang="ru-RU" sz="1200" b="0" i="1" kern="1200" dirty="0" smtClean="0">
                <a:solidFill>
                  <a:schemeClr val="tx1"/>
                </a:solidFill>
                <a:effectLst/>
                <a:latin typeface="+mn-lt"/>
                <a:ea typeface="+mn-ea"/>
                <a:cs typeface="+mn-cs"/>
              </a:rPr>
              <a:t>но может быть просто мыслью</a:t>
            </a:r>
            <a:r>
              <a:rPr lang="ru-RU" sz="1200" i="1" kern="1200" dirty="0" smtClean="0">
                <a:solidFill>
                  <a:schemeClr val="tx1"/>
                </a:solidFill>
                <a:effectLst/>
                <a:latin typeface="+mn-lt"/>
                <a:ea typeface="+mn-ea"/>
                <a:cs typeface="+mn-cs"/>
              </a:rPr>
              <a:t>, которая приходит в тот день, когда мы чувствуем себя в очень</a:t>
            </a:r>
            <a:r>
              <a:rPr lang="ru-RU" sz="1200" i="1" kern="1200" baseline="0" dirty="0" smtClean="0">
                <a:solidFill>
                  <a:schemeClr val="tx1"/>
                </a:solidFill>
                <a:effectLst/>
                <a:latin typeface="+mn-lt"/>
                <a:ea typeface="+mn-ea"/>
                <a:cs typeface="+mn-cs"/>
              </a:rPr>
              <a:t> </a:t>
            </a:r>
            <a:r>
              <a:rPr lang="ru-RU" sz="1200" i="1" kern="1200" dirty="0" smtClean="0">
                <a:solidFill>
                  <a:schemeClr val="tx1"/>
                </a:solidFill>
                <a:effectLst/>
                <a:latin typeface="+mn-lt"/>
                <a:ea typeface="+mn-ea"/>
                <a:cs typeface="+mn-cs"/>
              </a:rPr>
              <a:t>плохом настроении или раздражены. Однако, если мы серьезно думаем о смерти или самоубийстве, мы должны обратиться за профессиональной помощью специалиста, как можно скорее".</a:t>
            </a:r>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должен использовать этот слайд, чтобы исследовать распространенные мифы (заблуждения) о самоубийстве</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Суицидальные мысли у подростков просто мода или прихоть (например, "эмо")</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Люди, которые говорят о самоубийстве, делают это просто, чтобы привлечь внимание; если кто-то действительно хочет умереть, то он никому не скажет;</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Самоубийство случается внезапно без предупреждения;</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Если вы говорите о самоубийстве, это не означает, что вы сделаете это;</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Умные дети никогда не кончают жизнь самоубийством;</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Популярные дети никогда даже не думают о самоубийстве;</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О суициде не нужно говорить, чтобы не побудить или не подтолкнуть к суициду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Другие мифы, относящиеся к  специфическим культурам.</a:t>
            </a:r>
          </a:p>
          <a:p>
            <a:pPr marL="171450" indent="-171450">
              <a:buFont typeface="Arial" panose="020B0604020202020204" pitchFamily="34" charset="0"/>
              <a:buChar char="•"/>
            </a:pPr>
            <a:endParaRPr lang="it-IT" b="0" i="1" dirty="0"/>
          </a:p>
        </p:txBody>
      </p:sp>
      <p:sp>
        <p:nvSpPr>
          <p:cNvPr id="4" name="Slide Number Placeholder 3"/>
          <p:cNvSpPr>
            <a:spLocks noGrp="1"/>
          </p:cNvSpPr>
          <p:nvPr>
            <p:ph type="sldNum" sz="quarter" idx="10"/>
          </p:nvPr>
        </p:nvSpPr>
        <p:spPr/>
        <p:txBody>
          <a:bodyPr/>
          <a:lstStyle/>
          <a:p>
            <a:fld id="{129C848F-F9B1-4BC1-ACC3-B0D141E7FB31}" type="slidenum">
              <a:rPr lang="it-IT" smtClean="0"/>
              <a:pPr/>
              <a:t>29</a:t>
            </a:fld>
            <a:endParaRPr lang="it-IT" dirty="0"/>
          </a:p>
        </p:txBody>
      </p:sp>
    </p:spTree>
    <p:extLst>
      <p:ext uri="{BB962C8B-B14F-4D97-AF65-F5344CB8AC3E}">
        <p14:creationId xmlns:p14="http://schemas.microsoft.com/office/powerpoint/2010/main" val="3801633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ru-RU" sz="1200" kern="1200" dirty="0" smtClean="0">
                <a:solidFill>
                  <a:schemeClr val="tx1"/>
                </a:solidFill>
                <a:effectLst/>
                <a:latin typeface="+mn-lt"/>
                <a:ea typeface="+mn-ea"/>
                <a:cs typeface="+mn-cs"/>
              </a:rPr>
              <a:t>Психолог (инструктор)</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объяснит, как программа будет реализована в школе / колледже: "</a:t>
            </a:r>
            <a:r>
              <a:rPr lang="ru-RU" sz="1200" i="1" kern="1200" dirty="0" smtClean="0">
                <a:solidFill>
                  <a:schemeClr val="tx1"/>
                </a:solidFill>
                <a:effectLst/>
                <a:latin typeface="+mn-lt"/>
                <a:ea typeface="+mn-ea"/>
                <a:cs typeface="+mn-cs"/>
              </a:rPr>
              <a:t>В течение следующих нескольких недель я вернусь к вам еще два раза, и мы пройдем данный материал в этих брошюрах. Мы будем делать это не просто читая брошюру, вместо этого мы будем совместно обсуждать эти темы. Кстати, содержание брошюры также коротко написано на данных плакатах, развешанных по всей комнате. Мы будем работать совместно, как группа, чтобы научиться понимать свои чувства, исследовать различные способы, чтобы почувствовать себя лучше или решить проблемы, которые у нас, возможно, имеются, узнаем, как помочь другу, который нуждается в помощи, как получить помощь для решения своих</a:t>
            </a:r>
            <a:r>
              <a:rPr lang="ru-RU" sz="1200" i="1" kern="1200" baseline="0" dirty="0" smtClean="0">
                <a:solidFill>
                  <a:schemeClr val="tx1"/>
                </a:solidFill>
                <a:effectLst/>
                <a:latin typeface="+mn-lt"/>
                <a:ea typeface="+mn-ea"/>
                <a:cs typeface="+mn-cs"/>
              </a:rPr>
              <a:t> </a:t>
            </a:r>
            <a:r>
              <a:rPr lang="ru-RU" sz="1200" i="1" kern="1200" dirty="0" smtClean="0">
                <a:solidFill>
                  <a:schemeClr val="tx1"/>
                </a:solidFill>
                <a:effectLst/>
                <a:latin typeface="+mn-lt"/>
                <a:ea typeface="+mn-ea"/>
                <a:cs typeface="+mn-cs"/>
              </a:rPr>
              <a:t>проблем, если мы нуждаемся в ней. Я покажу вам несколько слайдов, и я призываю всех вас высказываться и задавать любые вопросы или говорить все, что вы думаете. Эти занятия можно рассматривать, как диалог, ведь правильных ответов не существует, а Ваше участие сделает наши встречи еще лучше</a:t>
            </a:r>
            <a:r>
              <a:rPr lang="ru-RU" sz="1200" kern="1200" dirty="0" smtClean="0">
                <a:solidFill>
                  <a:schemeClr val="tx1"/>
                </a:solidFill>
                <a:effectLst/>
                <a:latin typeface="+mn-lt"/>
                <a:ea typeface="+mn-ea"/>
                <a:cs typeface="+mn-cs"/>
              </a:rPr>
              <a:t>".</a:t>
            </a:r>
            <a:endParaRPr lang="it-IT" dirty="0"/>
          </a:p>
        </p:txBody>
      </p:sp>
      <p:sp>
        <p:nvSpPr>
          <p:cNvPr id="4" name="Slide Number Placeholder 3"/>
          <p:cNvSpPr>
            <a:spLocks noGrp="1"/>
          </p:cNvSpPr>
          <p:nvPr>
            <p:ph type="sldNum" sz="quarter" idx="10"/>
          </p:nvPr>
        </p:nvSpPr>
        <p:spPr/>
        <p:txBody>
          <a:bodyPr/>
          <a:lstStyle/>
          <a:p>
            <a:fld id="{129C848F-F9B1-4BC1-ACC3-B0D141E7FB31}" type="slidenum">
              <a:rPr lang="it-IT" smtClean="0"/>
              <a:pPr/>
              <a:t>3</a:t>
            </a:fld>
            <a:endParaRPr lang="it-IT" dirty="0"/>
          </a:p>
        </p:txBody>
      </p:sp>
    </p:spTree>
    <p:extLst>
      <p:ext uri="{BB962C8B-B14F-4D97-AF65-F5344CB8AC3E}">
        <p14:creationId xmlns:p14="http://schemas.microsoft.com/office/powerpoint/2010/main" val="39232557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"Каким  образом мы, как друзья можем заметить, что кто-то рядом с нами, имеет какую-либо из перечисленных проблем, о которых мы только что говорили  или какие-либо другие проблемы? Иногда человек настолько глубоко погряз в своих проблемах , что он не может</a:t>
            </a:r>
            <a:r>
              <a:rPr lang="ru-RU" sz="1200" i="1" kern="1200" baseline="0" dirty="0" smtClean="0">
                <a:solidFill>
                  <a:schemeClr val="tx1"/>
                </a:solidFill>
                <a:effectLst/>
                <a:latin typeface="+mn-lt"/>
                <a:ea typeface="+mn-ea"/>
                <a:cs typeface="+mn-cs"/>
              </a:rPr>
              <a:t> </a:t>
            </a:r>
            <a:r>
              <a:rPr lang="ru-RU" sz="1200" i="1" kern="1200" dirty="0" smtClean="0">
                <a:solidFill>
                  <a:schemeClr val="tx1"/>
                </a:solidFill>
                <a:effectLst/>
                <a:latin typeface="+mn-lt"/>
                <a:ea typeface="+mn-ea"/>
                <a:cs typeface="+mn-cs"/>
              </a:rPr>
              <a:t>признать, что нуждается в помощи. Подумайте, какими могут быть некоторые признаки того, что кто-то нуждается в помощи?"</a:t>
            </a:r>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должен позволить им обсудить этот вопрос, а затем перейти к следующему слайду о том, как мы можем понять, что</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друг нуждается в помощи, посредством вербальных и невербальных (поведенческих) сигналов.</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30</a:t>
            </a:fld>
            <a:endParaRPr lang="it-IT" dirty="0"/>
          </a:p>
        </p:txBody>
      </p:sp>
    </p:spTree>
    <p:extLst>
      <p:ext uri="{BB962C8B-B14F-4D97-AF65-F5344CB8AC3E}">
        <p14:creationId xmlns:p14="http://schemas.microsoft.com/office/powerpoint/2010/main" val="12885776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31</a:t>
            </a:fld>
            <a:endParaRPr lang="it-IT" dirty="0"/>
          </a:p>
        </p:txBody>
      </p:sp>
    </p:spTree>
    <p:extLst>
      <p:ext uri="{BB962C8B-B14F-4D97-AF65-F5344CB8AC3E}">
        <p14:creationId xmlns:p14="http://schemas.microsoft.com/office/powerpoint/2010/main" val="29944942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32</a:t>
            </a:fld>
            <a:endParaRPr lang="it-IT" dirty="0"/>
          </a:p>
        </p:txBody>
      </p:sp>
    </p:spTree>
    <p:extLst>
      <p:ext uri="{BB962C8B-B14F-4D97-AF65-F5344CB8AC3E}">
        <p14:creationId xmlns:p14="http://schemas.microsoft.com/office/powerpoint/2010/main" val="29944942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Ты часто оказываешься первым, кто узнает, что с другом</a:t>
            </a:r>
            <a:r>
              <a:rPr lang="ru-RU" sz="1200" i="1" kern="1200" baseline="0" dirty="0" smtClean="0">
                <a:solidFill>
                  <a:schemeClr val="tx1"/>
                </a:solidFill>
                <a:effectLst/>
                <a:latin typeface="+mn-lt"/>
                <a:ea typeface="+mn-ea"/>
                <a:cs typeface="+mn-cs"/>
              </a:rPr>
              <a:t> </a:t>
            </a:r>
            <a:r>
              <a:rPr lang="ru-RU" sz="1200" i="1" kern="1200" dirty="0" smtClean="0">
                <a:solidFill>
                  <a:schemeClr val="tx1"/>
                </a:solidFill>
                <a:effectLst/>
                <a:latin typeface="+mn-lt"/>
                <a:ea typeface="+mn-ea"/>
                <a:cs typeface="+mn-cs"/>
              </a:rPr>
              <a:t>что-то не так. Какими способами вы можете помочь другу?"</a:t>
            </a:r>
            <a:endParaRPr lang="ru-RU" sz="1200" kern="1200" dirty="0" smtClean="0">
              <a:solidFill>
                <a:schemeClr val="tx1"/>
              </a:solidFill>
              <a:effectLst/>
              <a:latin typeface="+mn-lt"/>
              <a:ea typeface="+mn-ea"/>
              <a:cs typeface="+mn-cs"/>
            </a:endParaRPr>
          </a:p>
          <a:p>
            <a:endParaRPr lang="it-IT" dirty="0"/>
          </a:p>
        </p:txBody>
      </p:sp>
      <p:sp>
        <p:nvSpPr>
          <p:cNvPr id="4" name="Slide Number Placeholder 3"/>
          <p:cNvSpPr>
            <a:spLocks noGrp="1"/>
          </p:cNvSpPr>
          <p:nvPr>
            <p:ph type="sldNum" sz="quarter" idx="10"/>
          </p:nvPr>
        </p:nvSpPr>
        <p:spPr/>
        <p:txBody>
          <a:bodyPr/>
          <a:lstStyle/>
          <a:p>
            <a:fld id="{129C848F-F9B1-4BC1-ACC3-B0D141E7FB31}" type="slidenum">
              <a:rPr lang="it-IT" smtClean="0"/>
              <a:pPr/>
              <a:t>33</a:t>
            </a:fld>
            <a:endParaRPr lang="it-IT" dirty="0"/>
          </a:p>
        </p:txBody>
      </p:sp>
    </p:spTree>
    <p:extLst>
      <p:ext uri="{BB962C8B-B14F-4D97-AF65-F5344CB8AC3E}">
        <p14:creationId xmlns:p14="http://schemas.microsoft.com/office/powerpoint/2010/main" val="12885776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smtClean="0">
                <a:solidFill>
                  <a:schemeClr val="tx1"/>
                </a:solidFill>
                <a:effectLst/>
                <a:latin typeface="+mn-lt"/>
                <a:ea typeface="+mn-ea"/>
                <a:cs typeface="+mn-cs"/>
              </a:rPr>
              <a:t>“</a:t>
            </a:r>
            <a:r>
              <a:rPr lang="ru-RU" sz="1200" i="1" kern="1200" dirty="0" smtClean="0">
                <a:solidFill>
                  <a:schemeClr val="tx1"/>
                </a:solidFill>
                <a:effectLst/>
                <a:latin typeface="+mn-lt"/>
                <a:ea typeface="+mn-ea"/>
                <a:cs typeface="+mn-cs"/>
              </a:rPr>
              <a:t>Смотрите и слушайте, дайте другу время и возможность, чтобы он рассказал вам свою историю. Слушать важнее, чем давать советы.</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Помочь другу не означает, что вы будете решать его проблемы или советовать, как именно он должен поступить, чтобы ему стало лучше.</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Если ваш друг имеет серьезные проблемы, если он или она страдает от депрессии, суицидальных мыслей, насилия, запугивания, травли и издевательства и т.д., молчанием вы не поможете своему другу. Вы не должны обещать другу, что вы никому не скажете о его проблемах. Иногда вы или ваш друг не можете сделать ничего, чтобы улучшить ситуацию без участия взрослого, который действительно может помочь. Это может быть опасно и для вас, потому что бремя знания о том, что кто-то переживает жестокую травлю и запугивание, депрессию, расстройство пищевого поведения или мысли о самоубийстве, может быть очень тяжелым, а иногда и опасным ...  ДЕЙСТВИТЕЛЬНО помочь кому-то в такой ситуации, означает, что вы должны вовлечь ответственного взрослого человека, который будет знать, что делать. Но имейте в виду, что не все взрослые знают, что делать. </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Поэтому не сдавайтесь, обратитесь к другому взрослому, или свяжитесь по контактной информации в конце брошюры, с тем, кто сможет вам помочь. </a:t>
            </a:r>
            <a:endParaRPr lang="ru-RU" sz="1200" kern="1200" dirty="0" smtClean="0">
              <a:solidFill>
                <a:schemeClr val="tx1"/>
              </a:solidFill>
              <a:effectLst/>
              <a:latin typeface="+mn-lt"/>
              <a:ea typeface="+mn-ea"/>
              <a:cs typeface="+mn-cs"/>
            </a:endParaRPr>
          </a:p>
          <a:p>
            <a:r>
              <a:rPr lang="ru-RU" sz="1200" i="1" kern="1200" dirty="0" smtClean="0">
                <a:solidFill>
                  <a:schemeClr val="tx1"/>
                </a:solidFill>
                <a:effectLst/>
                <a:latin typeface="+mn-lt"/>
                <a:ea typeface="+mn-ea"/>
                <a:cs typeface="+mn-cs"/>
              </a:rPr>
              <a:t>Помните, что помощь специалиста доступна, даже если будет нелегко убедить кого-то, обратиться за помощью".</a:t>
            </a:r>
            <a:endParaRPr lang="ru-RU" sz="1200" kern="1200" dirty="0" smtClean="0">
              <a:solidFill>
                <a:schemeClr val="tx1"/>
              </a:solidFill>
              <a:effectLst/>
              <a:latin typeface="+mn-lt"/>
              <a:ea typeface="+mn-ea"/>
              <a:cs typeface="+mn-cs"/>
            </a:endParaRPr>
          </a:p>
          <a:p>
            <a:endParaRPr lang="en-US" sz="1200" b="0" i="1" kern="1200" dirty="0" smtClean="0">
              <a:solidFill>
                <a:schemeClr val="tx1"/>
              </a:solidFill>
              <a:effectLst/>
              <a:latin typeface="+mn-lt"/>
              <a:ea typeface="+mn-ea"/>
              <a:cs typeface="+mn-cs"/>
            </a:endParaRPr>
          </a:p>
          <a:p>
            <a:endParaRPr lang="en-US" dirty="0" smtClean="0"/>
          </a:p>
          <a:p>
            <a:endParaRPr lang="it-IT" sz="1200" b="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34</a:t>
            </a:fld>
            <a:endParaRPr lang="it-IT" dirty="0"/>
          </a:p>
        </p:txBody>
      </p:sp>
    </p:spTree>
    <p:extLst>
      <p:ext uri="{BB962C8B-B14F-4D97-AF65-F5344CB8AC3E}">
        <p14:creationId xmlns:p14="http://schemas.microsoft.com/office/powerpoint/2010/main" val="28536932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Психолог</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инструктор) должен спросить, знают ли они, куда обратиться за профессиональной помощью.</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35</a:t>
            </a:fld>
            <a:endParaRPr lang="it-IT" dirty="0"/>
          </a:p>
        </p:txBody>
      </p:sp>
    </p:spTree>
    <p:extLst>
      <p:ext uri="{BB962C8B-B14F-4D97-AF65-F5344CB8AC3E}">
        <p14:creationId xmlns:p14="http://schemas.microsoft.com/office/powerpoint/2010/main" val="12885776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должен попросить подростков обратиться к последним страницам брошюры</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за контактной информацией специалистов.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должен заранее подготовить контактную</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информацию,</a:t>
            </a:r>
            <a:r>
              <a:rPr lang="ru-RU" sz="1200" kern="1200" baseline="0" dirty="0" smtClean="0">
                <a:solidFill>
                  <a:schemeClr val="tx1"/>
                </a:solidFill>
                <a:effectLst/>
                <a:latin typeface="+mn-lt"/>
                <a:ea typeface="+mn-ea"/>
                <a:cs typeface="+mn-cs"/>
              </a:rPr>
              <a:t> которую подростки внесут в свои брошюры.</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 </a:t>
            </a:r>
          </a:p>
          <a:p>
            <a:r>
              <a:rPr lang="ru-RU" sz="1200" i="1" kern="1200" dirty="0" smtClean="0">
                <a:solidFill>
                  <a:schemeClr val="tx1"/>
                </a:solidFill>
                <a:effectLst/>
                <a:latin typeface="+mn-lt"/>
                <a:ea typeface="+mn-ea"/>
                <a:cs typeface="+mn-cs"/>
              </a:rPr>
              <a:t>"Эмоциональные проблемы, стресс, кризисы, депрессии, суицидальные мысли или другие проблемы психического здоровья могут быть очень болезненными, а иногда и настолько серьезными, что вам нужна помощь от кого-то еще. Эти проблемы могут быть решены. Есть люди, которым вы небезразличны и которые могут помочь вам - дайте им шанс сделать это, обратитесь к ним".</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36</a:t>
            </a:fld>
            <a:endParaRPr lang="it-IT" dirty="0"/>
          </a:p>
        </p:txBody>
      </p:sp>
    </p:spTree>
    <p:extLst>
      <p:ext uri="{BB962C8B-B14F-4D97-AF65-F5344CB8AC3E}">
        <p14:creationId xmlns:p14="http://schemas.microsoft.com/office/powerpoint/2010/main" val="28536932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должен представить контактную информацию местных медицинских служб, мероприятий и организаций в обществе и службах здравоохранения, адрес электронной почты / номер телефона контактного лица программы. Это должны быть лица,</a:t>
            </a:r>
            <a:r>
              <a:rPr lang="ru-RU" sz="1200" kern="1200" baseline="0" dirty="0" smtClean="0">
                <a:solidFill>
                  <a:schemeClr val="tx1"/>
                </a:solidFill>
                <a:effectLst/>
                <a:latin typeface="+mn-lt"/>
                <a:ea typeface="+mn-ea"/>
                <a:cs typeface="+mn-cs"/>
              </a:rPr>
              <a:t> специально подготовленные для работы с подростками в кризисе. </a:t>
            </a:r>
            <a:r>
              <a:rPr lang="ru-RU" sz="1200" kern="1200" dirty="0" smtClean="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37</a:t>
            </a:fld>
            <a:endParaRPr lang="it-IT" dirty="0"/>
          </a:p>
        </p:txBody>
      </p:sp>
    </p:spTree>
    <p:extLst>
      <p:ext uri="{BB962C8B-B14F-4D97-AF65-F5344CB8AC3E}">
        <p14:creationId xmlns:p14="http://schemas.microsoft.com/office/powerpoint/2010/main" val="20343493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должен попросить подростков обратиться к последним страницам брошюры за контактной информацией экспертов.</a:t>
            </a:r>
          </a:p>
          <a:p>
            <a:r>
              <a:rPr lang="ru-RU" sz="1200" kern="1200" dirty="0" smtClean="0">
                <a:solidFill>
                  <a:schemeClr val="tx1"/>
                </a:solidFill>
                <a:effectLst/>
                <a:latin typeface="+mn-lt"/>
                <a:ea typeface="+mn-ea"/>
                <a:cs typeface="+mn-cs"/>
              </a:rPr>
              <a:t> </a:t>
            </a:r>
          </a:p>
          <a:p>
            <a:r>
              <a:rPr lang="ru-RU" sz="1200" i="1" kern="1200" dirty="0" smtClean="0">
                <a:solidFill>
                  <a:schemeClr val="tx1"/>
                </a:solidFill>
                <a:effectLst/>
                <a:latin typeface="+mn-lt"/>
                <a:ea typeface="+mn-ea"/>
                <a:cs typeface="+mn-cs"/>
              </a:rPr>
              <a:t>"Эмоциональные проблемы, стресс, кризисы, депрессии, суицидальные мысли или другие проблемы психического здоровья могут быть очень болезненными, а иногда и настолько серьезными, что вам потребуется</a:t>
            </a:r>
            <a:r>
              <a:rPr lang="ru-RU" sz="1200" i="1" kern="1200" baseline="0" dirty="0" smtClean="0">
                <a:solidFill>
                  <a:schemeClr val="tx1"/>
                </a:solidFill>
                <a:effectLst/>
                <a:latin typeface="+mn-lt"/>
                <a:ea typeface="+mn-ea"/>
                <a:cs typeface="+mn-cs"/>
              </a:rPr>
              <a:t> </a:t>
            </a:r>
            <a:r>
              <a:rPr lang="ru-RU" sz="1200" i="1" kern="1200" dirty="0" smtClean="0">
                <a:solidFill>
                  <a:schemeClr val="tx1"/>
                </a:solidFill>
                <a:effectLst/>
                <a:latin typeface="+mn-lt"/>
                <a:ea typeface="+mn-ea"/>
                <a:cs typeface="+mn-cs"/>
              </a:rPr>
              <a:t> помощь от кого-то еще. Эти проблемы могут быть решены. Есть люди, которым вы небезразличны и которые могут помочь вам - дайте им шанс сделать это, обратитесь к ним".</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38</a:t>
            </a:fld>
            <a:endParaRPr lang="it-IT" dirty="0"/>
          </a:p>
        </p:txBody>
      </p:sp>
    </p:spTree>
    <p:extLst>
      <p:ext uri="{BB962C8B-B14F-4D97-AF65-F5344CB8AC3E}">
        <p14:creationId xmlns:p14="http://schemas.microsoft.com/office/powerpoint/2010/main" val="2853693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spcAft>
                <a:spcPts val="300"/>
              </a:spcAft>
            </a:pPr>
            <a:r>
              <a:rPr lang="ru-RU" sz="1200" kern="1200" dirty="0" smtClean="0">
                <a:solidFill>
                  <a:schemeClr val="tx1"/>
                </a:solidFill>
                <a:effectLst/>
                <a:latin typeface="+mn-lt"/>
                <a:ea typeface="+mn-ea"/>
                <a:cs typeface="+mn-cs"/>
              </a:rPr>
              <a:t>Перед началом лекции, психолог (инструктор)</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уточняет правила, которым необходимо следовать во время занятий: «</a:t>
            </a:r>
            <a:r>
              <a:rPr lang="ru-RU" sz="1200" i="1" kern="1200" dirty="0" smtClean="0">
                <a:solidFill>
                  <a:schemeClr val="tx1"/>
                </a:solidFill>
                <a:effectLst/>
                <a:latin typeface="+mn-lt"/>
                <a:ea typeface="+mn-ea"/>
                <a:cs typeface="+mn-cs"/>
              </a:rPr>
              <a:t>Итак, мой первый вопрос к вам такой: Вы можете подумать о правах и правилах, которые у нас должны быть, когда мы сегодня будем работать совместно, как группа?»</a:t>
            </a:r>
            <a:endParaRPr lang="ru-RU" sz="1200" kern="1200" dirty="0" smtClean="0">
              <a:solidFill>
                <a:schemeClr val="tx1"/>
              </a:solidFill>
              <a:effectLst/>
              <a:latin typeface="+mn-lt"/>
              <a:ea typeface="+mn-ea"/>
              <a:cs typeface="+mn-cs"/>
            </a:endParaRPr>
          </a:p>
          <a:p>
            <a:pPr>
              <a:spcBef>
                <a:spcPts val="300"/>
              </a:spcBef>
              <a:spcAft>
                <a:spcPts val="300"/>
              </a:spcAft>
            </a:pPr>
            <a:endParaRPr lang="ru-RU" sz="1200" kern="1200" dirty="0" smtClean="0">
              <a:solidFill>
                <a:schemeClr val="tx1"/>
              </a:solidFill>
              <a:effectLst/>
              <a:latin typeface="+mn-lt"/>
              <a:ea typeface="+mn-ea"/>
              <a:cs typeface="+mn-cs"/>
            </a:endParaRPr>
          </a:p>
          <a:p>
            <a:pPr>
              <a:spcBef>
                <a:spcPts val="300"/>
              </a:spcBef>
              <a:spcAft>
                <a:spcPts val="300"/>
              </a:spcAft>
            </a:pPr>
            <a:r>
              <a:rPr lang="ru-RU" sz="1200" kern="1200" dirty="0" smtClean="0">
                <a:solidFill>
                  <a:schemeClr val="tx1"/>
                </a:solidFill>
                <a:effectLst/>
                <a:latin typeface="+mn-lt"/>
                <a:ea typeface="+mn-ea"/>
                <a:cs typeface="+mn-cs"/>
              </a:rPr>
              <a:t>После предоставления им некоторого времени, чтобы высказать несколько идей о правилах, психолог покажет им этот слайд и прочитает список прав: "</a:t>
            </a:r>
            <a:r>
              <a:rPr lang="ru-RU" sz="1200" i="1" kern="1200" dirty="0" smtClean="0">
                <a:solidFill>
                  <a:schemeClr val="tx1"/>
                </a:solidFill>
                <a:effectLst/>
                <a:latin typeface="+mn-lt"/>
                <a:ea typeface="+mn-ea"/>
                <a:cs typeface="+mn-cs"/>
              </a:rPr>
              <a:t>Вот некоторые права, которые, я думаю, важны, и которые, я надеюсь,  мы сможем соблюдать сегодня и в следующие мои визиты</a:t>
            </a:r>
            <a:r>
              <a:rPr lang="ru-RU" sz="1200" kern="1200" dirty="0" smtClean="0">
                <a:solidFill>
                  <a:schemeClr val="tx1"/>
                </a:solidFill>
                <a:effectLst/>
                <a:latin typeface="+mn-lt"/>
                <a:ea typeface="+mn-ea"/>
                <a:cs typeface="+mn-cs"/>
              </a:rPr>
              <a:t>."</a:t>
            </a:r>
          </a:p>
          <a:p>
            <a:pPr>
              <a:spcBef>
                <a:spcPts val="300"/>
              </a:spcBef>
              <a:spcAft>
                <a:spcPts val="300"/>
              </a:spcAft>
            </a:pPr>
            <a:endParaRPr lang="ru-RU" sz="1200" kern="1200" dirty="0" smtClean="0">
              <a:solidFill>
                <a:schemeClr val="tx1"/>
              </a:solidFill>
              <a:effectLst/>
              <a:latin typeface="+mn-lt"/>
              <a:ea typeface="+mn-ea"/>
              <a:cs typeface="+mn-cs"/>
            </a:endParaRPr>
          </a:p>
          <a:p>
            <a:pPr>
              <a:spcBef>
                <a:spcPts val="300"/>
              </a:spcBef>
              <a:spcAft>
                <a:spcPts val="300"/>
              </a:spcAft>
            </a:pPr>
            <a:r>
              <a:rPr lang="ru-RU" sz="1200" kern="1200" dirty="0" smtClean="0">
                <a:solidFill>
                  <a:schemeClr val="tx1"/>
                </a:solidFill>
                <a:effectLst/>
                <a:latin typeface="+mn-lt"/>
                <a:ea typeface="+mn-ea"/>
                <a:cs typeface="+mn-cs"/>
              </a:rPr>
              <a:t>Прочитайте правила.</a:t>
            </a:r>
          </a:p>
          <a:p>
            <a:pPr>
              <a:spcBef>
                <a:spcPts val="300"/>
              </a:spcBef>
              <a:spcAft>
                <a:spcPts val="300"/>
              </a:spcAft>
            </a:pPr>
            <a:r>
              <a:rPr lang="ru-RU" sz="1200" kern="1200" dirty="0" smtClean="0">
                <a:solidFill>
                  <a:schemeClr val="tx1"/>
                </a:solidFill>
                <a:effectLst/>
                <a:latin typeface="+mn-lt"/>
                <a:ea typeface="+mn-ea"/>
                <a:cs typeface="+mn-cs"/>
              </a:rPr>
              <a:t>"</a:t>
            </a:r>
            <a:r>
              <a:rPr lang="ru-RU" sz="1200" i="1" kern="1200" dirty="0" smtClean="0">
                <a:solidFill>
                  <a:schemeClr val="tx1"/>
                </a:solidFill>
                <a:effectLst/>
                <a:latin typeface="+mn-lt"/>
                <a:ea typeface="+mn-ea"/>
                <a:cs typeface="+mn-cs"/>
              </a:rPr>
              <a:t>Иногда, для вашей безопасности, мы должны будем рассказать взрослому человеку о проблемах, которые вы, возможно, не в состоянии решить самостоятельно. Но мы всегда будем спрашивать вашего разрешения, прежде чем сделать это. Это произойдет только в действительно серьезных ситуациях, таких как серьезное запугивание или травля</a:t>
            </a:r>
            <a:r>
              <a:rPr lang="ru-RU" sz="1200" i="1" kern="1200" baseline="0" dirty="0" smtClean="0">
                <a:solidFill>
                  <a:schemeClr val="tx1"/>
                </a:solidFill>
                <a:effectLst/>
                <a:latin typeface="+mn-lt"/>
                <a:ea typeface="+mn-ea"/>
                <a:cs typeface="+mn-cs"/>
              </a:rPr>
              <a:t> </a:t>
            </a:r>
            <a:r>
              <a:rPr lang="ru-RU" sz="1200" i="1" kern="1200" dirty="0" smtClean="0">
                <a:solidFill>
                  <a:schemeClr val="tx1"/>
                </a:solidFill>
                <a:effectLst/>
                <a:latin typeface="+mn-lt"/>
                <a:ea typeface="+mn-ea"/>
                <a:cs typeface="+mn-cs"/>
              </a:rPr>
              <a:t>(</a:t>
            </a:r>
            <a:r>
              <a:rPr lang="ru-RU" sz="1200" i="1" kern="1200" dirty="0" err="1" smtClean="0">
                <a:solidFill>
                  <a:schemeClr val="tx1"/>
                </a:solidFill>
                <a:effectLst/>
                <a:latin typeface="+mn-lt"/>
                <a:ea typeface="+mn-ea"/>
                <a:cs typeface="+mn-cs"/>
              </a:rPr>
              <a:t>буллинг</a:t>
            </a:r>
            <a:r>
              <a:rPr lang="ru-RU" sz="1200" i="1" kern="1200" dirty="0" smtClean="0">
                <a:solidFill>
                  <a:schemeClr val="tx1"/>
                </a:solidFill>
                <a:effectLst/>
                <a:latin typeface="+mn-lt"/>
                <a:ea typeface="+mn-ea"/>
                <a:cs typeface="+mn-cs"/>
              </a:rPr>
              <a:t>) или в таких, когда кто-то захочет, прекратить свою</a:t>
            </a:r>
            <a:r>
              <a:rPr lang="ru-RU" sz="1200" i="1" kern="1200" baseline="0" dirty="0" smtClean="0">
                <a:solidFill>
                  <a:schemeClr val="tx1"/>
                </a:solidFill>
                <a:effectLst/>
                <a:latin typeface="+mn-lt"/>
                <a:ea typeface="+mn-ea"/>
                <a:cs typeface="+mn-cs"/>
              </a:rPr>
              <a:t> </a:t>
            </a:r>
            <a:r>
              <a:rPr lang="ru-RU" sz="1200" i="1" kern="1200" dirty="0" smtClean="0">
                <a:solidFill>
                  <a:schemeClr val="tx1"/>
                </a:solidFill>
                <a:effectLst/>
                <a:latin typeface="+mn-lt"/>
                <a:ea typeface="+mn-ea"/>
                <a:cs typeface="+mn-cs"/>
              </a:rPr>
              <a:t>жизнь или что-то вроде этого</a:t>
            </a:r>
            <a:r>
              <a:rPr lang="ru-RU" sz="1200" kern="1200" dirty="0" smtClean="0">
                <a:solidFill>
                  <a:schemeClr val="tx1"/>
                </a:solidFill>
                <a:effectLst/>
                <a:latin typeface="+mn-lt"/>
                <a:ea typeface="+mn-ea"/>
                <a:cs typeface="+mn-cs"/>
              </a:rPr>
              <a:t>.</a:t>
            </a:r>
          </a:p>
          <a:p>
            <a:r>
              <a:rPr lang="ru-RU" sz="1200" i="1" kern="1200" dirty="0" smtClean="0">
                <a:solidFill>
                  <a:schemeClr val="tx1"/>
                </a:solidFill>
                <a:effectLst/>
                <a:latin typeface="+mn-lt"/>
                <a:ea typeface="+mn-ea"/>
                <a:cs typeface="+mn-cs"/>
              </a:rPr>
              <a:t>Но мы не будем говорить никому из взрослых о каких-либо других личных вещах, о которых вы говорите  здесь, таких как пропуски занятий в школе, курение, выпивка или что-нибудь подобное</a:t>
            </a:r>
            <a:r>
              <a:rPr lang="ru-RU" sz="1200" kern="1200" dirty="0" smtClean="0">
                <a:solidFill>
                  <a:schemeClr val="tx1"/>
                </a:solidFill>
                <a:effectLst/>
                <a:latin typeface="+mn-lt"/>
                <a:ea typeface="+mn-ea"/>
                <a:cs typeface="+mn-cs"/>
              </a:rPr>
              <a:t>.</a:t>
            </a:r>
          </a:p>
          <a:p>
            <a:r>
              <a:rPr lang="ru-RU" sz="1200" i="1" kern="1200" dirty="0" smtClean="0">
                <a:solidFill>
                  <a:schemeClr val="tx1"/>
                </a:solidFill>
                <a:effectLst/>
                <a:latin typeface="+mn-lt"/>
                <a:ea typeface="+mn-ea"/>
                <a:cs typeface="+mn-cs"/>
              </a:rPr>
              <a:t>Мы не будем обязательно обсуждать только наши собственные конкретные личные проблемы на этих занятиях, но вместо этого я буду приводить вам примеры проблем, чувств и ситуаций, с которыми сталкиваются другие подростки, чтобы вы подумали о них,  разыграли (инсценировали) и обсудили. Сегодняшнее занятие, а также все остальные занятия предоставят нам возможность посмотреть, как нам лучше справиться с трудными ситуациями, и обсудить это</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Сообщите им и уверьте их, что:</a:t>
            </a:r>
          </a:p>
          <a:p>
            <a:r>
              <a:rPr lang="ru-RU" sz="1200" kern="1200" dirty="0" smtClean="0">
                <a:solidFill>
                  <a:schemeClr val="tx1"/>
                </a:solidFill>
                <a:effectLst/>
                <a:latin typeface="+mn-lt"/>
                <a:ea typeface="+mn-ea"/>
                <a:cs typeface="+mn-cs"/>
              </a:rPr>
              <a:t>Они могут обсуждать то, что произошло лично с ними, только если они действительно хотят этого</a:t>
            </a:r>
          </a:p>
          <a:p>
            <a:r>
              <a:rPr lang="ru-RU" sz="1200" kern="1200" dirty="0" smtClean="0">
                <a:solidFill>
                  <a:schemeClr val="tx1"/>
                </a:solidFill>
                <a:effectLst/>
                <a:latin typeface="+mn-lt"/>
                <a:ea typeface="+mn-ea"/>
                <a:cs typeface="+mn-cs"/>
              </a:rPr>
              <a:t>Они могут перестать говорить в любое время</a:t>
            </a:r>
          </a:p>
          <a:p>
            <a:r>
              <a:rPr lang="ru-RU" sz="1200" kern="1200" dirty="0" smtClean="0">
                <a:solidFill>
                  <a:schemeClr val="tx1"/>
                </a:solidFill>
                <a:effectLst/>
                <a:latin typeface="+mn-lt"/>
                <a:ea typeface="+mn-ea"/>
                <a:cs typeface="+mn-cs"/>
              </a:rPr>
              <a:t>Они могут смеяться, но не должны высмеивать кого-либо</a:t>
            </a:r>
          </a:p>
          <a:p>
            <a:r>
              <a:rPr lang="ru-RU" sz="1200" kern="1200" dirty="0" smtClean="0">
                <a:solidFill>
                  <a:schemeClr val="tx1"/>
                </a:solidFill>
                <a:effectLst/>
                <a:latin typeface="+mn-lt"/>
                <a:ea typeface="+mn-ea"/>
                <a:cs typeface="+mn-cs"/>
              </a:rPr>
              <a:t>Они должны быть уважительными, так как они не знают, возможно кто-то сталкивался с одной из ситуаций, которые они обсуждают</a:t>
            </a:r>
            <a:r>
              <a:rPr lang="en-US" sz="1200" kern="1200" dirty="0" smtClean="0">
                <a:solidFill>
                  <a:schemeClr val="tx1"/>
                </a:solidFill>
                <a:effectLst/>
                <a:latin typeface="+mn-lt"/>
                <a:ea typeface="+mn-ea"/>
                <a:cs typeface="+mn-cs"/>
              </a:rPr>
              <a:t>.</a:t>
            </a:r>
            <a:endParaRPr lang="it-IT" dirty="0"/>
          </a:p>
        </p:txBody>
      </p:sp>
      <p:sp>
        <p:nvSpPr>
          <p:cNvPr id="4" name="Slide Number Placeholder 3"/>
          <p:cNvSpPr>
            <a:spLocks noGrp="1"/>
          </p:cNvSpPr>
          <p:nvPr>
            <p:ph type="sldNum" sz="quarter" idx="10"/>
          </p:nvPr>
        </p:nvSpPr>
        <p:spPr/>
        <p:txBody>
          <a:bodyPr/>
          <a:lstStyle/>
          <a:p>
            <a:fld id="{129C848F-F9B1-4BC1-ACC3-B0D141E7FB31}" type="slidenum">
              <a:rPr lang="it-IT" smtClean="0"/>
              <a:pPr/>
              <a:t>4</a:t>
            </a:fld>
            <a:endParaRPr lang="it-IT" dirty="0"/>
          </a:p>
        </p:txBody>
      </p:sp>
    </p:spTree>
    <p:extLst>
      <p:ext uri="{BB962C8B-B14F-4D97-AF65-F5344CB8AC3E}">
        <p14:creationId xmlns:p14="http://schemas.microsoft.com/office/powerpoint/2010/main" val="27899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После представления правил проведения встреч, психолог (инструктор) представит первую тему: "</a:t>
            </a:r>
            <a:r>
              <a:rPr lang="ru-RU" sz="1200" i="1" kern="1200" dirty="0" smtClean="0">
                <a:solidFill>
                  <a:schemeClr val="tx1"/>
                </a:solidFill>
                <a:effectLst/>
                <a:latin typeface="+mn-lt"/>
                <a:ea typeface="+mn-ea"/>
                <a:cs typeface="+mn-cs"/>
              </a:rPr>
              <a:t>Когда вы слышите слова «Психическое здоровье», что приходит вам на ум</a:t>
            </a:r>
            <a:r>
              <a:rPr lang="ru-RU" sz="1200" kern="1200" dirty="0" smtClean="0">
                <a:solidFill>
                  <a:schemeClr val="tx1"/>
                </a:solidFill>
                <a:effectLst/>
                <a:latin typeface="+mn-lt"/>
                <a:ea typeface="+mn-ea"/>
                <a:cs typeface="+mn-cs"/>
              </a:rPr>
              <a:t>?</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Инструктор должен поощрять подростков говорить свободно. Им не обязательно поднимать руку, но они должны с уважением, относиться друг к другу, и не перебивать, когда кто-то говорит.</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Группа, вероятно, приведет негативные ассоциации, такие как "сумасшествие", "человек, который потерял разум" и т.д. Таким образом, инструктор может побуждать учеников, чтобы  они подумали прежде над словом "здоровье": "</a:t>
            </a:r>
            <a:r>
              <a:rPr lang="ru-RU" sz="1200" i="1" kern="1200" dirty="0" smtClean="0">
                <a:solidFill>
                  <a:schemeClr val="tx1"/>
                </a:solidFill>
                <a:effectLst/>
                <a:latin typeface="+mn-lt"/>
                <a:ea typeface="+mn-ea"/>
                <a:cs typeface="+mn-cs"/>
              </a:rPr>
              <a:t>Поскольку многие из ответов были отрицательными, давайте разобьём фразу на части и начнем с отдельного рассмотрения слова «здоровье». Подумайте вот о чем: человек может быть в хорошем или плохом здоровье, так? Хорошо, вы можете сказать мне, как человек  ЧУВСТВУЕТ себя, если у него хорошее здоровье?</a:t>
            </a:r>
            <a:r>
              <a:rPr lang="ru-RU" sz="1200" kern="1200" dirty="0" smtClean="0">
                <a:solidFill>
                  <a:schemeClr val="tx1"/>
                </a:solidFill>
                <a:effectLst/>
                <a:latin typeface="+mn-lt"/>
                <a:ea typeface="+mn-ea"/>
                <a:cs typeface="+mn-cs"/>
              </a:rPr>
              <a:t>"</a:t>
            </a:r>
          </a:p>
          <a:p>
            <a:endParaRPr lang="it-IT" dirty="0"/>
          </a:p>
        </p:txBody>
      </p:sp>
      <p:sp>
        <p:nvSpPr>
          <p:cNvPr id="4" name="Slide Number Placeholder 3"/>
          <p:cNvSpPr>
            <a:spLocks noGrp="1"/>
          </p:cNvSpPr>
          <p:nvPr>
            <p:ph type="sldNum" sz="quarter" idx="10"/>
          </p:nvPr>
        </p:nvSpPr>
        <p:spPr/>
        <p:txBody>
          <a:bodyPr/>
          <a:lstStyle/>
          <a:p>
            <a:fld id="{129C848F-F9B1-4BC1-ACC3-B0D141E7FB31}" type="slidenum">
              <a:rPr lang="it-IT" smtClean="0"/>
              <a:pPr/>
              <a:t>5</a:t>
            </a:fld>
            <a:endParaRPr lang="it-IT" dirty="0"/>
          </a:p>
        </p:txBody>
      </p:sp>
    </p:spTree>
    <p:extLst>
      <p:ext uri="{BB962C8B-B14F-4D97-AF65-F5344CB8AC3E}">
        <p14:creationId xmlns:p14="http://schemas.microsoft.com/office/powerpoint/2010/main" val="191267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Дав немного времени на обсуждение, психолог (инструктор) может сделать вывод, что:</a:t>
            </a:r>
          </a:p>
          <a:p>
            <a:pPr marL="171450" lvl="0" indent="-171450">
              <a:buFont typeface="Arial" panose="020B0604020202020204" pitchFamily="34" charset="0"/>
              <a:buChar char="•"/>
            </a:pPr>
            <a:r>
              <a:rPr lang="ru-RU" sz="1200" i="1" kern="1200" dirty="0" smtClean="0">
                <a:solidFill>
                  <a:schemeClr val="tx1"/>
                </a:solidFill>
                <a:effectLst/>
                <a:latin typeface="+mn-lt"/>
                <a:ea typeface="+mn-ea"/>
                <a:cs typeface="+mn-cs"/>
              </a:rPr>
              <a:t>Психическое здоровье так же важно, как и физическое здоровье. </a:t>
            </a:r>
            <a:endParaRPr lang="ru-R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i="1" kern="1200" dirty="0" smtClean="0">
                <a:solidFill>
                  <a:schemeClr val="tx1"/>
                </a:solidFill>
                <a:effectLst/>
                <a:latin typeface="+mn-lt"/>
                <a:ea typeface="+mn-ea"/>
                <a:cs typeface="+mn-cs"/>
              </a:rPr>
              <a:t>Психическое здоровье – это то, как вы думаете, чувствуете и действуете в повседневной жизни.</a:t>
            </a:r>
            <a:endParaRPr lang="ru-R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i="1" kern="1200" dirty="0" smtClean="0">
                <a:solidFill>
                  <a:schemeClr val="tx1"/>
                </a:solidFill>
                <a:effectLst/>
                <a:latin typeface="+mn-lt"/>
                <a:ea typeface="+mn-ea"/>
                <a:cs typeface="+mn-cs"/>
              </a:rPr>
              <a:t>Психическое здоровье влияет на то, что вы думаете о себе, своей жизни, и других  людях в вашей жизни. Оно влияет на то, как вы справляетесь со стрессом, принимаете решения и относитесь к людям вокруг вас.</a:t>
            </a:r>
            <a:endParaRPr lang="ru-R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i="1" kern="1200" dirty="0" smtClean="0">
                <a:solidFill>
                  <a:schemeClr val="tx1"/>
                </a:solidFill>
                <a:effectLst/>
                <a:latin typeface="+mn-lt"/>
                <a:ea typeface="+mn-ea"/>
                <a:cs typeface="+mn-cs"/>
              </a:rPr>
              <a:t>Ни один человек не находится постоянно в добром здравии. То же самое относится и к психическому здоровью – люди могут иметь хорошее или плохое психическое здоровье. Если у кого-то хорошее психическое здоровье, они, как правило, довольны собой, счастливы, они могут наслаждаться жизнью и хорошо ладят с людьми. И как вы можете заботиться о своем физическом здоровье, так же вы можете заботиться о своем психическом здоровье.</a:t>
            </a:r>
            <a:endParaRPr lang="ru-R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6</a:t>
            </a:fld>
            <a:endParaRPr lang="it-IT" dirty="0"/>
          </a:p>
        </p:txBody>
      </p:sp>
    </p:spTree>
    <p:extLst>
      <p:ext uri="{BB962C8B-B14F-4D97-AF65-F5344CB8AC3E}">
        <p14:creationId xmlns:p14="http://schemas.microsoft.com/office/powerpoint/2010/main" val="225485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Психолог (инструктор) должен подчеркнуть тот факт, что люди не всегда чувствуют себя счастливыми: "</a:t>
            </a:r>
            <a:r>
              <a:rPr lang="ru-RU" sz="1200" i="1" kern="1200" dirty="0" smtClean="0">
                <a:solidFill>
                  <a:schemeClr val="tx1"/>
                </a:solidFill>
                <a:effectLst/>
                <a:latin typeface="+mn-lt"/>
                <a:ea typeface="+mn-ea"/>
                <a:cs typeface="+mn-cs"/>
              </a:rPr>
              <a:t>Порой жизнь может напоминать «американские горки» в плане эмоций, происходят спады и подъемы. Вы можете чувствовать себя то на подъеме, когда жизнь интересна и весела, то не в настроении, когда вы ощущаете беспокойство и  одиночество. Иногда эти чувства быстро сменяются у вас, и ваши эмоции могут внезапно переходить, например, от грусти к  волнению или от раздражения к гневу</a:t>
            </a:r>
            <a:r>
              <a:rPr lang="ru-RU" sz="1200" kern="1200" dirty="0" smtClean="0">
                <a:solidFill>
                  <a:schemeClr val="tx1"/>
                </a:solidFill>
                <a:effectLst/>
                <a:latin typeface="+mn-lt"/>
                <a:ea typeface="+mn-ea"/>
                <a:cs typeface="+mn-cs"/>
              </a:rPr>
              <a:t>".</a:t>
            </a:r>
          </a:p>
          <a:p>
            <a:endParaRPr lang="it-IT" dirty="0"/>
          </a:p>
        </p:txBody>
      </p:sp>
      <p:sp>
        <p:nvSpPr>
          <p:cNvPr id="4" name="Slide Number Placeholder 3"/>
          <p:cNvSpPr>
            <a:spLocks noGrp="1"/>
          </p:cNvSpPr>
          <p:nvPr>
            <p:ph type="sldNum" sz="quarter" idx="10"/>
          </p:nvPr>
        </p:nvSpPr>
        <p:spPr/>
        <p:txBody>
          <a:bodyPr/>
          <a:lstStyle/>
          <a:p>
            <a:fld id="{129C848F-F9B1-4BC1-ACC3-B0D141E7FB31}" type="slidenum">
              <a:rPr lang="it-IT" smtClean="0"/>
              <a:pPr/>
              <a:t>7</a:t>
            </a:fld>
            <a:endParaRPr lang="it-IT" dirty="0"/>
          </a:p>
        </p:txBody>
      </p:sp>
    </p:spTree>
    <p:extLst>
      <p:ext uri="{BB962C8B-B14F-4D97-AF65-F5344CB8AC3E}">
        <p14:creationId xmlns:p14="http://schemas.microsoft.com/office/powerpoint/2010/main" val="4258924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"Даже если вам кажется, что только у вас одних есть такие проблемы, можете быть уверены, что у человека, сидящего рядом с вами есть свои собственные проблемы. Просто помните, что на каждого выпадает своя доля проблем и эмоций, с которыми трудно справиться. Никто не чувствует себя счастливым постоянно - ни люди вашего возраста, ни взрослые, ни учителя,  ни продавцы,  ни знаменитости, ни политики ... "</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8</a:t>
            </a:fld>
            <a:endParaRPr lang="it-IT" dirty="0"/>
          </a:p>
        </p:txBody>
      </p:sp>
    </p:spTree>
    <p:extLst>
      <p:ext uri="{BB962C8B-B14F-4D97-AF65-F5344CB8AC3E}">
        <p14:creationId xmlns:p14="http://schemas.microsoft.com/office/powerpoint/2010/main" val="254366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После рассмотрения различных способов, как люди реагируют на свои проблемы, психолог (инструктор) должен попросить группу назвать различные способы, как люди могут справиться с этими проблемами: "</a:t>
            </a:r>
            <a:r>
              <a:rPr lang="ru-RU" sz="1200" i="1" kern="1200" dirty="0" smtClean="0">
                <a:solidFill>
                  <a:schemeClr val="tx1"/>
                </a:solidFill>
                <a:effectLst/>
                <a:latin typeface="+mn-lt"/>
                <a:ea typeface="+mn-ea"/>
                <a:cs typeface="+mn-cs"/>
              </a:rPr>
              <a:t>Какие бывают способы при помощи которых люди могут справляться со своими проблемами</a:t>
            </a:r>
            <a:r>
              <a:rPr lang="ru-RU" sz="1200" kern="1200" dirty="0" smtClean="0">
                <a:solidFill>
                  <a:schemeClr val="tx1"/>
                </a:solidFill>
                <a:effectLst/>
                <a:latin typeface="+mn-lt"/>
                <a:ea typeface="+mn-ea"/>
                <a:cs typeface="+mn-cs"/>
              </a:rPr>
              <a:t>?"</a:t>
            </a:r>
          </a:p>
          <a:p>
            <a:endParaRPr lang="ru-RU" sz="9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Если они не приводят примеры, тогда  инструктор предоставляет несколько примеров проблем, чтобы помочь начать разговор.</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Затем инструктор показывает слайд: "</a:t>
            </a:r>
            <a:r>
              <a:rPr lang="ru-RU" sz="1200" i="1" kern="1200" dirty="0" smtClean="0">
                <a:solidFill>
                  <a:schemeClr val="tx1"/>
                </a:solidFill>
                <a:effectLst/>
                <a:latin typeface="+mn-lt"/>
                <a:ea typeface="+mn-ea"/>
                <a:cs typeface="+mn-cs"/>
              </a:rPr>
              <a:t>Вот некоторые способы, при помощи которых люди справляются с проблемами, которые мы назвали. Это только некоторые примеры из многих и многих других, конечно</a:t>
            </a:r>
            <a:r>
              <a:rPr lang="ru-RU" sz="1200" kern="1200" dirty="0" smtClean="0">
                <a:solidFill>
                  <a:schemeClr val="tx1"/>
                </a:solidFill>
                <a:effectLst/>
                <a:latin typeface="+mn-lt"/>
                <a:ea typeface="+mn-ea"/>
                <a:cs typeface="+mn-cs"/>
              </a:rPr>
              <a:t>." Инструктор побуждает подростков подумать над тем, являются ли некоторые из этих способов лучше, чем другие: "</a:t>
            </a:r>
            <a:r>
              <a:rPr lang="ru-RU" sz="1200" i="1" kern="1200" dirty="0" smtClean="0">
                <a:solidFill>
                  <a:schemeClr val="tx1"/>
                </a:solidFill>
                <a:effectLst/>
                <a:latin typeface="+mn-lt"/>
                <a:ea typeface="+mn-ea"/>
                <a:cs typeface="+mn-cs"/>
              </a:rPr>
              <a:t>Являются ли некоторые из этих способов работы со своими проблемами более положительными, чем другие</a:t>
            </a:r>
            <a:r>
              <a:rPr lang="ru-RU" sz="1200" kern="1200" dirty="0" smtClean="0">
                <a:solidFill>
                  <a:schemeClr val="tx1"/>
                </a:solidFill>
                <a:effectLst/>
                <a:latin typeface="+mn-lt"/>
                <a:ea typeface="+mn-ea"/>
                <a:cs typeface="+mn-cs"/>
              </a:rPr>
              <a:t>?"</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Инструктор не должен говорить им, что это хорошо или плохо, он просто должен позволить им обсуждать примеры самостоятельно и решать любые вопросы, которые у них могут возникнуть. Инструктор подчеркивает тот факт, что некоторые из этих вещей могут создать наклонную плоскость и порочный круг (например, употребление алкоголя, употребление наркотиков, запугивание других, и т.д.).</a:t>
            </a:r>
          </a:p>
          <a:p>
            <a:r>
              <a:rPr lang="ru-RU" sz="1200" kern="1200" dirty="0" smtClean="0">
                <a:solidFill>
                  <a:schemeClr val="tx1"/>
                </a:solidFill>
                <a:effectLst/>
                <a:latin typeface="+mn-lt"/>
                <a:ea typeface="+mn-ea"/>
                <a:cs typeface="+mn-cs"/>
              </a:rPr>
              <a:t>Кроме того, некоторые способы могут сработать для одних людей, а для других оказаться бесполезными, а также некоторые способы могут помочь решить дело с одной проблемой, тогда как против  другой они будут бессильны, в этом смысле каждый должен попытаться найти свой собственный способ управления сложными ситуациями. "</a:t>
            </a:r>
            <a:r>
              <a:rPr lang="ru-RU" sz="1200" i="1" kern="1200" dirty="0" smtClean="0">
                <a:solidFill>
                  <a:schemeClr val="tx1"/>
                </a:solidFill>
                <a:effectLst/>
                <a:latin typeface="+mn-lt"/>
                <a:ea typeface="+mn-ea"/>
                <a:cs typeface="+mn-cs"/>
              </a:rPr>
              <a:t>Помните, что одним помогает одно, а другим - другое. Вам необходимо выяснить, что работает лучше всего для вас</a:t>
            </a:r>
            <a:r>
              <a:rPr lang="ru-RU" sz="1200" kern="1200" dirty="0" smtClean="0">
                <a:solidFill>
                  <a:schemeClr val="tx1"/>
                </a:solidFill>
                <a:effectLst/>
                <a:latin typeface="+mn-lt"/>
                <a:ea typeface="+mn-ea"/>
                <a:cs typeface="+mn-cs"/>
              </a:rPr>
              <a:t>".</a:t>
            </a:r>
            <a:endParaRPr lang="it-IT"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9C848F-F9B1-4BC1-ACC3-B0D141E7FB31}" type="slidenum">
              <a:rPr lang="it-IT" smtClean="0"/>
              <a:pPr/>
              <a:t>9</a:t>
            </a:fld>
            <a:endParaRPr lang="it-IT" dirty="0"/>
          </a:p>
        </p:txBody>
      </p:sp>
    </p:spTree>
    <p:extLst>
      <p:ext uri="{BB962C8B-B14F-4D97-AF65-F5344CB8AC3E}">
        <p14:creationId xmlns:p14="http://schemas.microsoft.com/office/powerpoint/2010/main" val="2994494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it-IT"/>
          </a:p>
        </p:txBody>
      </p:sp>
      <p:sp>
        <p:nvSpPr>
          <p:cNvPr id="4" name="Date Placeholder 3"/>
          <p:cNvSpPr>
            <a:spLocks noGrp="1"/>
          </p:cNvSpPr>
          <p:nvPr>
            <p:ph type="dt" sz="half" idx="10"/>
          </p:nvPr>
        </p:nvSpPr>
        <p:spPr/>
        <p:txBody>
          <a:bodyPr/>
          <a:lstStyle/>
          <a:p>
            <a:fld id="{2096E336-79C4-4A82-BA76-1A3792C819F0}" type="datetimeFigureOut">
              <a:rPr lang="it-IT" smtClean="0"/>
              <a:pPr/>
              <a:t>31/07/2016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6DED80EF-113A-400A-9A65-B9909F2A8548}" type="slidenum">
              <a:rPr lang="it-IT" smtClean="0"/>
              <a:pPr/>
              <a:t>‹#›</a:t>
            </a:fld>
            <a:endParaRPr lang="it-IT" dirty="0"/>
          </a:p>
        </p:txBody>
      </p:sp>
    </p:spTree>
    <p:extLst>
      <p:ext uri="{BB962C8B-B14F-4D97-AF65-F5344CB8AC3E}">
        <p14:creationId xmlns:p14="http://schemas.microsoft.com/office/powerpoint/2010/main" val="3113394177"/>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it-IT"/>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it-IT"/>
          </a:p>
        </p:txBody>
      </p:sp>
      <p:sp>
        <p:nvSpPr>
          <p:cNvPr id="4" name="Date Placeholder 3"/>
          <p:cNvSpPr>
            <a:spLocks noGrp="1"/>
          </p:cNvSpPr>
          <p:nvPr>
            <p:ph type="dt" sz="half" idx="10"/>
          </p:nvPr>
        </p:nvSpPr>
        <p:spPr/>
        <p:txBody>
          <a:bodyPr/>
          <a:lstStyle/>
          <a:p>
            <a:fld id="{2096E336-79C4-4A82-BA76-1A3792C819F0}" type="datetimeFigureOut">
              <a:rPr lang="it-IT" smtClean="0"/>
              <a:pPr/>
              <a:t>31/07/2016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6DED80EF-113A-400A-9A65-B9909F2A8548}" type="slidenum">
              <a:rPr lang="it-IT" smtClean="0"/>
              <a:pPr/>
              <a:t>‹#›</a:t>
            </a:fld>
            <a:endParaRPr lang="it-IT" dirty="0"/>
          </a:p>
        </p:txBody>
      </p:sp>
    </p:spTree>
    <p:extLst>
      <p:ext uri="{BB962C8B-B14F-4D97-AF65-F5344CB8AC3E}">
        <p14:creationId xmlns:p14="http://schemas.microsoft.com/office/powerpoint/2010/main" val="2249547583"/>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it-IT"/>
          </a:p>
        </p:txBody>
      </p:sp>
      <p:sp>
        <p:nvSpPr>
          <p:cNvPr id="4" name="Date Placeholder 3"/>
          <p:cNvSpPr>
            <a:spLocks noGrp="1"/>
          </p:cNvSpPr>
          <p:nvPr>
            <p:ph type="dt" sz="half" idx="10"/>
          </p:nvPr>
        </p:nvSpPr>
        <p:spPr/>
        <p:txBody>
          <a:bodyPr/>
          <a:lstStyle/>
          <a:p>
            <a:fld id="{2096E336-79C4-4A82-BA76-1A3792C819F0}" type="datetimeFigureOut">
              <a:rPr lang="it-IT" smtClean="0"/>
              <a:pPr/>
              <a:t>31/07/2016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6DED80EF-113A-400A-9A65-B9909F2A8548}" type="slidenum">
              <a:rPr lang="it-IT" smtClean="0"/>
              <a:pPr/>
              <a:t>‹#›</a:t>
            </a:fld>
            <a:endParaRPr lang="it-IT" dirty="0"/>
          </a:p>
        </p:txBody>
      </p:sp>
    </p:spTree>
    <p:extLst>
      <p:ext uri="{BB962C8B-B14F-4D97-AF65-F5344CB8AC3E}">
        <p14:creationId xmlns:p14="http://schemas.microsoft.com/office/powerpoint/2010/main" val="82848074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000" y="663589"/>
            <a:ext cx="8820000" cy="893203"/>
          </a:xfrm>
        </p:spPr>
        <p:txBody>
          <a:bodyPr>
            <a:noAutofit/>
          </a:bodyPr>
          <a:lstStyle>
            <a:lvl1pPr>
              <a:defRPr sz="4800" b="1">
                <a:solidFill>
                  <a:schemeClr val="tx2">
                    <a:lumMod val="50000"/>
                  </a:schemeClr>
                </a:solidFill>
              </a:defRPr>
            </a:lvl1pPr>
          </a:lstStyle>
          <a:p>
            <a:r>
              <a:rPr lang="en-US" dirty="0" smtClean="0"/>
              <a:t>CLICK TO EDIT MASTER TITLE STYLE</a:t>
            </a:r>
            <a:endParaRPr lang="it-IT"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it-IT"/>
          </a:p>
        </p:txBody>
      </p:sp>
      <p:sp>
        <p:nvSpPr>
          <p:cNvPr id="4" name="Date Placeholder 3"/>
          <p:cNvSpPr>
            <a:spLocks noGrp="1"/>
          </p:cNvSpPr>
          <p:nvPr>
            <p:ph type="dt" sz="half" idx="10"/>
          </p:nvPr>
        </p:nvSpPr>
        <p:spPr/>
        <p:txBody>
          <a:bodyPr/>
          <a:lstStyle/>
          <a:p>
            <a:fld id="{2096E336-79C4-4A82-BA76-1A3792C819F0}" type="datetimeFigureOut">
              <a:rPr lang="it-IT" smtClean="0"/>
              <a:pPr/>
              <a:t>31/07/2016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6DED80EF-113A-400A-9A65-B9909F2A8548}" type="slidenum">
              <a:rPr lang="it-IT" smtClean="0"/>
              <a:pPr/>
              <a:t>‹#›</a:t>
            </a:fld>
            <a:endParaRPr lang="it-IT" dirty="0"/>
          </a:p>
        </p:txBody>
      </p:sp>
    </p:spTree>
    <p:extLst>
      <p:ext uri="{BB962C8B-B14F-4D97-AF65-F5344CB8AC3E}">
        <p14:creationId xmlns:p14="http://schemas.microsoft.com/office/powerpoint/2010/main" val="3621300911"/>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096E336-79C4-4A82-BA76-1A3792C819F0}" type="datetimeFigureOut">
              <a:rPr lang="it-IT" smtClean="0"/>
              <a:pPr/>
              <a:t>31/07/2016</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6DED80EF-113A-400A-9A65-B9909F2A8548}" type="slidenum">
              <a:rPr lang="it-IT" smtClean="0"/>
              <a:pPr/>
              <a:t>‹#›</a:t>
            </a:fld>
            <a:endParaRPr lang="it-IT" dirty="0"/>
          </a:p>
        </p:txBody>
      </p:sp>
    </p:spTree>
    <p:extLst>
      <p:ext uri="{BB962C8B-B14F-4D97-AF65-F5344CB8AC3E}">
        <p14:creationId xmlns:p14="http://schemas.microsoft.com/office/powerpoint/2010/main" val="166630902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smtClean="0"/>
              <a:t>CLICK TO EDIT MASTER TITLE STYLE</a:t>
            </a:r>
            <a:endParaRPr lang="it-IT" dirty="0"/>
          </a:p>
        </p:txBody>
      </p:sp>
      <p:sp>
        <p:nvSpPr>
          <p:cNvPr id="3" name="Content Placeholder 2"/>
          <p:cNvSpPr>
            <a:spLocks noGrp="1"/>
          </p:cNvSpPr>
          <p:nvPr>
            <p:ph sz="half" idx="1"/>
          </p:nvPr>
        </p:nvSpPr>
        <p:spPr>
          <a:xfrm>
            <a:off x="179512" y="1600199"/>
            <a:ext cx="4320000" cy="471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it-IT" dirty="0"/>
          </a:p>
        </p:txBody>
      </p:sp>
      <p:sp>
        <p:nvSpPr>
          <p:cNvPr id="4" name="Content Placeholder 3"/>
          <p:cNvSpPr>
            <a:spLocks noGrp="1"/>
          </p:cNvSpPr>
          <p:nvPr>
            <p:ph sz="half" idx="2"/>
          </p:nvPr>
        </p:nvSpPr>
        <p:spPr>
          <a:xfrm>
            <a:off x="4644488" y="1600199"/>
            <a:ext cx="4320000" cy="471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it-IT" dirty="0"/>
          </a:p>
        </p:txBody>
      </p:sp>
      <p:sp>
        <p:nvSpPr>
          <p:cNvPr id="5" name="Date Placeholder 4"/>
          <p:cNvSpPr>
            <a:spLocks noGrp="1"/>
          </p:cNvSpPr>
          <p:nvPr>
            <p:ph type="dt" sz="half" idx="10"/>
          </p:nvPr>
        </p:nvSpPr>
        <p:spPr/>
        <p:txBody>
          <a:bodyPr/>
          <a:lstStyle/>
          <a:p>
            <a:fld id="{2096E336-79C4-4A82-BA76-1A3792C819F0}" type="datetimeFigureOut">
              <a:rPr lang="it-IT" smtClean="0"/>
              <a:pPr/>
              <a:t>31/07/2016</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6DED80EF-113A-400A-9A65-B9909F2A8548}" type="slidenum">
              <a:rPr lang="it-IT" smtClean="0"/>
              <a:pPr/>
              <a:t>‹#›</a:t>
            </a:fld>
            <a:endParaRPr lang="it-IT" dirty="0"/>
          </a:p>
        </p:txBody>
      </p:sp>
    </p:spTree>
    <p:extLst>
      <p:ext uri="{BB962C8B-B14F-4D97-AF65-F5344CB8AC3E}">
        <p14:creationId xmlns:p14="http://schemas.microsoft.com/office/powerpoint/2010/main" val="412100861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smtClean="0"/>
              <a:t>CLICK TO EDIT MASTER TITLE STYLE</a:t>
            </a:r>
            <a:endParaRPr lang="it-IT" dirty="0"/>
          </a:p>
        </p:txBody>
      </p:sp>
      <p:sp>
        <p:nvSpPr>
          <p:cNvPr id="3" name="Text Placeholder 2"/>
          <p:cNvSpPr>
            <a:spLocks noGrp="1"/>
          </p:cNvSpPr>
          <p:nvPr>
            <p:ph type="body" idx="1"/>
          </p:nvPr>
        </p:nvSpPr>
        <p:spPr>
          <a:xfrm>
            <a:off x="179512" y="1535113"/>
            <a:ext cx="432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79512" y="2174875"/>
            <a:ext cx="4320000" cy="41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it-IT"/>
          </a:p>
        </p:txBody>
      </p:sp>
      <p:sp>
        <p:nvSpPr>
          <p:cNvPr id="5" name="Text Placeholder 4"/>
          <p:cNvSpPr>
            <a:spLocks noGrp="1"/>
          </p:cNvSpPr>
          <p:nvPr>
            <p:ph type="body" sz="quarter" idx="3"/>
          </p:nvPr>
        </p:nvSpPr>
        <p:spPr>
          <a:xfrm>
            <a:off x="4645024" y="1535113"/>
            <a:ext cx="432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4" y="2174875"/>
            <a:ext cx="4320000" cy="41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it-IT"/>
          </a:p>
        </p:txBody>
      </p:sp>
      <p:sp>
        <p:nvSpPr>
          <p:cNvPr id="7" name="Date Placeholder 6"/>
          <p:cNvSpPr>
            <a:spLocks noGrp="1"/>
          </p:cNvSpPr>
          <p:nvPr>
            <p:ph type="dt" sz="half" idx="10"/>
          </p:nvPr>
        </p:nvSpPr>
        <p:spPr/>
        <p:txBody>
          <a:bodyPr/>
          <a:lstStyle/>
          <a:p>
            <a:fld id="{2096E336-79C4-4A82-BA76-1A3792C819F0}" type="datetimeFigureOut">
              <a:rPr lang="it-IT" smtClean="0"/>
              <a:pPr/>
              <a:t>31/07/2016</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6DED80EF-113A-400A-9A65-B9909F2A8548}" type="slidenum">
              <a:rPr lang="it-IT" smtClean="0"/>
              <a:pPr/>
              <a:t>‹#›</a:t>
            </a:fld>
            <a:endParaRPr lang="it-IT" dirty="0"/>
          </a:p>
        </p:txBody>
      </p:sp>
    </p:spTree>
    <p:extLst>
      <p:ext uri="{BB962C8B-B14F-4D97-AF65-F5344CB8AC3E}">
        <p14:creationId xmlns:p14="http://schemas.microsoft.com/office/powerpoint/2010/main" val="245005463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smtClean="0"/>
              <a:t>CLICK TO EDIT MASTER TITLE STYLE</a:t>
            </a:r>
            <a:endParaRPr lang="it-IT" dirty="0"/>
          </a:p>
        </p:txBody>
      </p:sp>
      <p:sp>
        <p:nvSpPr>
          <p:cNvPr id="3" name="Date Placeholder 2"/>
          <p:cNvSpPr>
            <a:spLocks noGrp="1"/>
          </p:cNvSpPr>
          <p:nvPr>
            <p:ph type="dt" sz="half" idx="10"/>
          </p:nvPr>
        </p:nvSpPr>
        <p:spPr/>
        <p:txBody>
          <a:bodyPr/>
          <a:lstStyle/>
          <a:p>
            <a:fld id="{2096E336-79C4-4A82-BA76-1A3792C819F0}" type="datetimeFigureOut">
              <a:rPr lang="it-IT" smtClean="0"/>
              <a:pPr/>
              <a:t>31/07/2016</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6DED80EF-113A-400A-9A65-B9909F2A8548}" type="slidenum">
              <a:rPr lang="it-IT" smtClean="0"/>
              <a:pPr/>
              <a:t>‹#›</a:t>
            </a:fld>
            <a:endParaRPr lang="it-IT" dirty="0"/>
          </a:p>
        </p:txBody>
      </p:sp>
    </p:spTree>
    <p:extLst>
      <p:ext uri="{BB962C8B-B14F-4D97-AF65-F5344CB8AC3E}">
        <p14:creationId xmlns:p14="http://schemas.microsoft.com/office/powerpoint/2010/main" val="234974038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6E336-79C4-4A82-BA76-1A3792C819F0}" type="datetimeFigureOut">
              <a:rPr lang="it-IT" smtClean="0"/>
              <a:pPr/>
              <a:t>31/07/2016</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6DED80EF-113A-400A-9A65-B9909F2A8548}" type="slidenum">
              <a:rPr lang="it-IT" smtClean="0"/>
              <a:pPr/>
              <a:t>‹#›</a:t>
            </a:fld>
            <a:endParaRPr lang="it-IT" dirty="0"/>
          </a:p>
        </p:txBody>
      </p:sp>
    </p:spTree>
    <p:extLst>
      <p:ext uri="{BB962C8B-B14F-4D97-AF65-F5344CB8AC3E}">
        <p14:creationId xmlns:p14="http://schemas.microsoft.com/office/powerpoint/2010/main" val="475527233"/>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96E336-79C4-4A82-BA76-1A3792C819F0}" type="datetimeFigureOut">
              <a:rPr lang="it-IT" smtClean="0"/>
              <a:pPr/>
              <a:t>31/07/2016</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6DED80EF-113A-400A-9A65-B9909F2A8548}" type="slidenum">
              <a:rPr lang="it-IT" smtClean="0"/>
              <a:pPr/>
              <a:t>‹#›</a:t>
            </a:fld>
            <a:endParaRPr lang="it-IT" dirty="0"/>
          </a:p>
        </p:txBody>
      </p:sp>
    </p:spTree>
    <p:extLst>
      <p:ext uri="{BB962C8B-B14F-4D97-AF65-F5344CB8AC3E}">
        <p14:creationId xmlns:p14="http://schemas.microsoft.com/office/powerpoint/2010/main" val="336318362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it-IT"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96E336-79C4-4A82-BA76-1A3792C819F0}" type="datetimeFigureOut">
              <a:rPr lang="it-IT" smtClean="0"/>
              <a:pPr/>
              <a:t>31/07/2016</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6DED80EF-113A-400A-9A65-B9909F2A8548}" type="slidenum">
              <a:rPr lang="it-IT" smtClean="0"/>
              <a:pPr/>
              <a:t>‹#›</a:t>
            </a:fld>
            <a:endParaRPr lang="it-IT" dirty="0"/>
          </a:p>
        </p:txBody>
      </p:sp>
    </p:spTree>
    <p:extLst>
      <p:ext uri="{BB962C8B-B14F-4D97-AF65-F5344CB8AC3E}">
        <p14:creationId xmlns:p14="http://schemas.microsoft.com/office/powerpoint/2010/main" val="71074211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YAM_Slides_3.jpg"/>
          <p:cNvPicPr>
            <a:picLocks noChangeAspect="1"/>
          </p:cNvPicPr>
          <p:nvPr/>
        </p:nvPicPr>
        <p:blipFill rotWithShape="1">
          <a:blip r:embed="rId13" cstate="print">
            <a:extLst>
              <a:ext uri="{28A0092B-C50C-407E-A947-70E740481C1C}">
                <a14:useLocalDpi xmlns:a14="http://schemas.microsoft.com/office/drawing/2010/main" val="0"/>
              </a:ext>
            </a:extLst>
          </a:blip>
          <a:srcRect b="92353"/>
          <a:stretch/>
        </p:blipFill>
        <p:spPr>
          <a:xfrm>
            <a:off x="0" y="0"/>
            <a:ext cx="9144000" cy="524435"/>
          </a:xfrm>
          <a:prstGeom prst="rect">
            <a:avLst/>
          </a:prstGeom>
        </p:spPr>
      </p:pic>
      <p:sp>
        <p:nvSpPr>
          <p:cNvPr id="2" name="Title Placeholder 1"/>
          <p:cNvSpPr>
            <a:spLocks noGrp="1"/>
          </p:cNvSpPr>
          <p:nvPr>
            <p:ph type="title"/>
          </p:nvPr>
        </p:nvSpPr>
        <p:spPr>
          <a:xfrm>
            <a:off x="162000" y="663589"/>
            <a:ext cx="8820000" cy="893203"/>
          </a:xfrm>
          <a:prstGeom prst="rect">
            <a:avLst/>
          </a:prstGeom>
        </p:spPr>
        <p:txBody>
          <a:bodyPr vert="horz" lIns="91440" tIns="45720" rIns="91440" bIns="45720" rtlCol="0" anchor="ctr">
            <a:noAutofit/>
          </a:bodyPr>
          <a:lstStyle/>
          <a:p>
            <a:r>
              <a:rPr lang="ru-RU" smtClean="0"/>
              <a:t>Образец заголовка</a:t>
            </a:r>
            <a:endParaRPr lang="it-IT" dirty="0"/>
          </a:p>
        </p:txBody>
      </p:sp>
      <p:sp>
        <p:nvSpPr>
          <p:cNvPr id="3" name="Text Placeholder 2"/>
          <p:cNvSpPr>
            <a:spLocks noGrp="1"/>
          </p:cNvSpPr>
          <p:nvPr>
            <p:ph type="body" idx="1"/>
          </p:nvPr>
        </p:nvSpPr>
        <p:spPr>
          <a:xfrm>
            <a:off x="162000" y="1629320"/>
            <a:ext cx="8820000" cy="46800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6E336-79C4-4A82-BA76-1A3792C819F0}" type="datetimeFigureOut">
              <a:rPr lang="it-IT" smtClean="0"/>
              <a:pPr/>
              <a:t>31/07/2016</a:t>
            </a:fld>
            <a:endParaRPr lang="it-I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D80EF-113A-400A-9A65-B9909F2A8548}" type="slidenum">
              <a:rPr lang="it-IT" smtClean="0"/>
              <a:pPr/>
              <a:t>‹#›</a:t>
            </a:fld>
            <a:endParaRPr lang="it-IT" dirty="0"/>
          </a:p>
        </p:txBody>
      </p:sp>
      <p:pic>
        <p:nvPicPr>
          <p:cNvPr id="8" name="Picture 7" descr="YAM_Slides_3.jpg"/>
          <p:cNvPicPr>
            <a:picLocks noChangeAspect="1"/>
          </p:cNvPicPr>
          <p:nvPr/>
        </p:nvPicPr>
        <p:blipFill rotWithShape="1">
          <a:blip r:embed="rId13" cstate="print">
            <a:extLst>
              <a:ext uri="{28A0092B-C50C-407E-A947-70E740481C1C}">
                <a14:useLocalDpi xmlns:a14="http://schemas.microsoft.com/office/drawing/2010/main" val="0"/>
              </a:ext>
            </a:extLst>
          </a:blip>
          <a:srcRect b="92353"/>
          <a:stretch/>
        </p:blipFill>
        <p:spPr>
          <a:xfrm flipV="1">
            <a:off x="0" y="6333565"/>
            <a:ext cx="9144000" cy="524435"/>
          </a:xfrm>
          <a:prstGeom prst="rect">
            <a:avLst/>
          </a:prstGeom>
        </p:spPr>
      </p:pic>
    </p:spTree>
    <p:extLst>
      <p:ext uri="{BB962C8B-B14F-4D97-AF65-F5344CB8AC3E}">
        <p14:creationId xmlns:p14="http://schemas.microsoft.com/office/powerpoint/2010/main" val="1568781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iming>
    <p:tnLst>
      <p:par>
        <p:cTn id="1" dur="indefinite" restart="never" nodeType="tmRoot"/>
      </p:par>
    </p:tnLst>
  </p:timing>
  <p:txStyles>
    <p:titleStyle>
      <a:lvl1pPr algn="ctr" defTabSz="914400" rtl="0" eaLnBrk="1" latinLnBrk="0" hangingPunct="1">
        <a:spcBef>
          <a:spcPct val="0"/>
        </a:spcBef>
        <a:buNone/>
        <a:defRPr sz="4800" b="1" kern="1200">
          <a:solidFill>
            <a:srgbClr val="00B05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8925"/>
            <a:ext cx="5778152" cy="5040559"/>
          </a:xfrm>
        </p:spPr>
        <p:txBody>
          <a:bodyPr anchor="ctr">
            <a:noAutofit/>
          </a:bodyPr>
          <a:lstStyle/>
          <a:p>
            <a:r>
              <a:rPr lang="ru-RU" sz="6000" dirty="0" smtClean="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ПОВЛИЯЙ НА СВОЕ НАСТРОЕНИЕ, УЛУЧШИ ЕГО</a:t>
            </a:r>
            <a:endParaRPr lang="it-IT" sz="6000" dirty="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endParaRPr>
          </a:p>
        </p:txBody>
      </p:sp>
      <p:pic>
        <p:nvPicPr>
          <p:cNvPr id="3" name="Picture 2"/>
          <p:cNvPicPr>
            <a:picLocks noChangeAspect="1"/>
          </p:cNvPicPr>
          <p:nvPr/>
        </p:nvPicPr>
        <p:blipFill>
          <a:blip r:embed="rId3"/>
          <a:stretch>
            <a:fillRect/>
          </a:stretch>
        </p:blipFill>
        <p:spPr>
          <a:xfrm rot="807489">
            <a:off x="5958541" y="1620435"/>
            <a:ext cx="2589390" cy="3557539"/>
          </a:xfrm>
          <a:prstGeom prst="rect">
            <a:avLst/>
          </a:prstGeom>
        </p:spPr>
      </p:pic>
    </p:spTree>
    <p:extLst>
      <p:ext uri="{BB962C8B-B14F-4D97-AF65-F5344CB8AC3E}">
        <p14:creationId xmlns:p14="http://schemas.microsoft.com/office/powerpoint/2010/main" val="838218159"/>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9778"/>
            <a:ext cx="9144000" cy="648072"/>
          </a:xfrm>
        </p:spPr>
        <p:txBody>
          <a:bodyPr/>
          <a:lstStyle/>
          <a:p>
            <a:r>
              <a:rPr lang="ru-RU" sz="3600" dirty="0" smtClean="0">
                <a:solidFill>
                  <a:srgbClr val="00B050"/>
                </a:solidFill>
                <a:effectLst>
                  <a:outerShdw blurRad="38100" dist="38100" dir="2700000" algn="tl">
                    <a:srgbClr val="000000">
                      <a:alpha val="43137"/>
                    </a:srgbClr>
                  </a:outerShdw>
                </a:effectLst>
              </a:rPr>
              <a:t>КАК МНЕ РАЗОБРАТЬСЯ В СВОИХ ЧУВСТВАХ</a:t>
            </a:r>
            <a:r>
              <a:rPr lang="en-US" sz="3600" dirty="0" smtClean="0">
                <a:solidFill>
                  <a:srgbClr val="00B050"/>
                </a:solidFill>
                <a:effectLst>
                  <a:outerShdw blurRad="38100" dist="38100" dir="2700000" algn="tl">
                    <a:srgbClr val="000000">
                      <a:alpha val="43137"/>
                    </a:srgbClr>
                  </a:outerShdw>
                </a:effectLst>
              </a:rPr>
              <a:t>?</a:t>
            </a:r>
            <a:endParaRPr lang="it-IT" sz="3600" dirty="0">
              <a:solidFill>
                <a:srgbClr val="00B050"/>
              </a:solidFill>
              <a:effectLst>
                <a:outerShdw blurRad="38100" dist="38100" dir="2700000" algn="tl">
                  <a:srgbClr val="000000">
                    <a:alpha val="43137"/>
                  </a:srgbClr>
                </a:outerShdw>
              </a:effectLst>
            </a:endParaRPr>
          </a:p>
        </p:txBody>
      </p:sp>
      <p:sp>
        <p:nvSpPr>
          <p:cNvPr id="4" name="Rettangolo arrotondato 10"/>
          <p:cNvSpPr/>
          <p:nvPr/>
        </p:nvSpPr>
        <p:spPr>
          <a:xfrm>
            <a:off x="2862000" y="2743125"/>
            <a:ext cx="3420000" cy="1819839"/>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410883" tIns="262916" rIns="410883" bIns="262916" numCol="1" spcCol="1270" anchor="ctr" anchorCtr="0">
            <a:noAutofit/>
          </a:bodyP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ct val="35000"/>
              </a:spcAft>
            </a:pPr>
            <a:r>
              <a:rPr lang="ru-RU" b="1" dirty="0">
                <a:latin typeface="Arial Narrow" panose="020B0606020202030204" pitchFamily="34" charset="0"/>
              </a:rPr>
              <a:t>Чувства не </a:t>
            </a:r>
            <a:r>
              <a:rPr lang="ru-RU" b="1" dirty="0" smtClean="0">
                <a:latin typeface="Arial Narrow" panose="020B0606020202030204" pitchFamily="34" charset="0"/>
              </a:rPr>
              <a:t>являются </a:t>
            </a:r>
            <a:r>
              <a:rPr lang="ru-RU" b="1" dirty="0">
                <a:latin typeface="Arial Narrow" panose="020B0606020202030204" pitchFamily="34" charset="0"/>
              </a:rPr>
              <a:t>ни правильными, ни неправильными; важно то, </a:t>
            </a:r>
            <a:r>
              <a:rPr lang="ru-RU" b="1" dirty="0" smtClean="0">
                <a:latin typeface="Arial Narrow" panose="020B0606020202030204" pitchFamily="34" charset="0"/>
              </a:rPr>
              <a:t>чтобы  </a:t>
            </a:r>
            <a:r>
              <a:rPr lang="ru-RU" b="1" dirty="0">
                <a:latin typeface="Arial Narrow" panose="020B0606020202030204" pitchFamily="34" charset="0"/>
              </a:rPr>
              <a:t>вы </a:t>
            </a:r>
            <a:r>
              <a:rPr lang="ru-RU" b="1" dirty="0" smtClean="0">
                <a:latin typeface="Arial Narrow" panose="020B0606020202030204" pitchFamily="34" charset="0"/>
              </a:rPr>
              <a:t>воспринимали каждое свое </a:t>
            </a:r>
            <a:r>
              <a:rPr lang="ru-RU" b="1" dirty="0">
                <a:latin typeface="Arial Narrow" panose="020B0606020202030204" pitchFamily="34" charset="0"/>
              </a:rPr>
              <a:t>чувство серьезно</a:t>
            </a:r>
            <a:endParaRPr lang="it-IT" b="1" kern="1200" noProof="0" dirty="0">
              <a:latin typeface="Arial Narrow" panose="020B0606020202030204" pitchFamily="34" charset="0"/>
            </a:endParaRPr>
          </a:p>
        </p:txBody>
      </p:sp>
      <p:sp>
        <p:nvSpPr>
          <p:cNvPr id="5" name="Rettangolo arrotondato 12"/>
          <p:cNvSpPr/>
          <p:nvPr/>
        </p:nvSpPr>
        <p:spPr>
          <a:xfrm>
            <a:off x="2831839" y="1297940"/>
            <a:ext cx="3420000" cy="1343998"/>
          </a:xfrm>
          <a:prstGeom prst="roundRect">
            <a:avLst/>
          </a:prstGeom>
        </p:spPr>
        <p:style>
          <a:lnRef idx="1">
            <a:schemeClr val="accent5"/>
          </a:lnRef>
          <a:fillRef idx="3">
            <a:schemeClr val="accent5"/>
          </a:fillRef>
          <a:effectRef idx="2">
            <a:schemeClr val="accent5"/>
          </a:effectRef>
          <a:fontRef idx="minor">
            <a:schemeClr val="lt1"/>
          </a:fontRef>
        </p:style>
        <p:txBody>
          <a:bodyPr spcFirstLastPara="0" vert="horz" wrap="square" lIns="410883" tIns="262916" rIns="410883" bIns="262916" numCol="1" spcCol="1270" anchor="ctr" anchorCtr="0">
            <a:noAutofit/>
          </a:bodyP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ct val="35000"/>
              </a:spcAft>
            </a:pPr>
            <a:r>
              <a:rPr lang="ru-RU" b="1" dirty="0" smtClean="0">
                <a:latin typeface="Arial Narrow" panose="020B0606020202030204" pitchFamily="34" charset="0"/>
              </a:rPr>
              <a:t>Встречайте Ваши проблемы лицом к лицу, вместо того, чтобы убегать от них</a:t>
            </a:r>
            <a:endParaRPr lang="it-IT" b="1" dirty="0">
              <a:latin typeface="Arial Narrow" panose="020B0606020202030204" pitchFamily="34" charset="0"/>
            </a:endParaRPr>
          </a:p>
        </p:txBody>
      </p:sp>
      <p:sp>
        <p:nvSpPr>
          <p:cNvPr id="6" name="Rettangolo arrotondato 14"/>
          <p:cNvSpPr/>
          <p:nvPr/>
        </p:nvSpPr>
        <p:spPr>
          <a:xfrm>
            <a:off x="6444208" y="3069120"/>
            <a:ext cx="2520000" cy="1800000"/>
          </a:xfrm>
          <a:prstGeom prst="roundRect">
            <a:avLst/>
          </a:prstGeom>
        </p:spPr>
        <p:style>
          <a:lnRef idx="1">
            <a:schemeClr val="accent4"/>
          </a:lnRef>
          <a:fillRef idx="3">
            <a:schemeClr val="accent4"/>
          </a:fillRef>
          <a:effectRef idx="2">
            <a:schemeClr val="accent4"/>
          </a:effectRef>
          <a:fontRef idx="minor">
            <a:schemeClr val="lt1"/>
          </a:fontRef>
        </p:style>
        <p:txBody>
          <a:bodyPr spcFirstLastPara="0" vert="horz" wrap="square" lIns="410883" tIns="262916" rIns="410883" bIns="262916" numCol="1" spcCol="1270" anchor="ctr" anchorCtr="0">
            <a:noAutofit/>
          </a:bodyP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ct val="35000"/>
              </a:spcAft>
            </a:pPr>
            <a:r>
              <a:rPr lang="ru-RU" b="1" dirty="0">
                <a:latin typeface="Arial Narrow" panose="020B0606020202030204" pitchFamily="34" charset="0"/>
              </a:rPr>
              <a:t>Попробуйте </a:t>
            </a:r>
            <a:r>
              <a:rPr lang="ru-RU" b="1" dirty="0" smtClean="0">
                <a:latin typeface="Arial Narrow" panose="020B0606020202030204" pitchFamily="34" charset="0"/>
              </a:rPr>
              <a:t>выразить </a:t>
            </a:r>
            <a:r>
              <a:rPr lang="ru-RU" b="1" dirty="0">
                <a:latin typeface="Arial Narrow" panose="020B0606020202030204" pitchFamily="34" charset="0"/>
              </a:rPr>
              <a:t>свои мысли и чувства в слова или записать их</a:t>
            </a:r>
            <a:endParaRPr lang="it-IT" b="1" kern="1200" noProof="0" dirty="0">
              <a:latin typeface="Arial Narrow" panose="020B0606020202030204" pitchFamily="34" charset="0"/>
            </a:endParaRPr>
          </a:p>
        </p:txBody>
      </p:sp>
      <p:sp>
        <p:nvSpPr>
          <p:cNvPr id="7" name="Rettangolo arrotondato 16"/>
          <p:cNvSpPr/>
          <p:nvPr/>
        </p:nvSpPr>
        <p:spPr>
          <a:xfrm>
            <a:off x="2862000" y="4653136"/>
            <a:ext cx="3420000" cy="1584176"/>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410883" tIns="262916" rIns="410883" bIns="262916" numCol="1" spcCol="1270" anchor="ctr" anchorCtr="0">
            <a:noAutofit/>
          </a:bodyP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ct val="35000"/>
              </a:spcAft>
            </a:pPr>
            <a:r>
              <a:rPr lang="ru-RU" b="1" dirty="0">
                <a:latin typeface="Arial Narrow" panose="020B0606020202030204" pitchFamily="34" charset="0"/>
              </a:rPr>
              <a:t>Иногда, сказать </a:t>
            </a:r>
            <a:r>
              <a:rPr lang="ru-RU" b="1" dirty="0" smtClean="0">
                <a:latin typeface="Arial Narrow" panose="020B0606020202030204" pitchFamily="34" charset="0"/>
              </a:rPr>
              <a:t>нет и </a:t>
            </a:r>
            <a:r>
              <a:rPr lang="ru-RU" b="1" dirty="0">
                <a:latin typeface="Arial Narrow" panose="020B0606020202030204" pitchFamily="34" charset="0"/>
              </a:rPr>
              <a:t>постоять за себя является хорошим способом укрепления вашей уверенности в себе</a:t>
            </a:r>
            <a:endParaRPr lang="it-IT" b="1" kern="1200" noProof="0" dirty="0">
              <a:latin typeface="Arial Narrow" panose="020B0606020202030204" pitchFamily="34" charset="0"/>
            </a:endParaRPr>
          </a:p>
        </p:txBody>
      </p:sp>
      <p:sp>
        <p:nvSpPr>
          <p:cNvPr id="8" name="Rettangolo arrotondato 18"/>
          <p:cNvSpPr/>
          <p:nvPr/>
        </p:nvSpPr>
        <p:spPr>
          <a:xfrm>
            <a:off x="179512" y="3069120"/>
            <a:ext cx="2520000" cy="1800000"/>
          </a:xfrm>
          <a:prstGeom prst="round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410883" tIns="262916" rIns="410883" bIns="262916" numCol="1" spcCol="1270" anchor="ctr" anchorCtr="0">
            <a:noAutofit/>
          </a:bodyP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ct val="35000"/>
              </a:spcAft>
            </a:pPr>
            <a:r>
              <a:rPr lang="ru-RU" b="1" dirty="0">
                <a:latin typeface="Arial Narrow" panose="020B0606020202030204" pitchFamily="34" charset="0"/>
              </a:rPr>
              <a:t>Помните, что никто не имеет право заставлять </a:t>
            </a:r>
            <a:r>
              <a:rPr lang="ru-RU" b="1" dirty="0" smtClean="0">
                <a:latin typeface="Arial Narrow" panose="020B0606020202030204" pitchFamily="34" charset="0"/>
              </a:rPr>
              <a:t>Вас думать </a:t>
            </a:r>
            <a:r>
              <a:rPr lang="ru-RU" b="1" dirty="0">
                <a:latin typeface="Arial Narrow" panose="020B0606020202030204" pitchFamily="34" charset="0"/>
              </a:rPr>
              <a:t>о себе плохо </a:t>
            </a:r>
            <a:endParaRPr lang="it-IT" b="1" kern="1200" noProof="0" dirty="0">
              <a:latin typeface="Arial Narrow" panose="020B0606020202030204" pitchFamily="34" charset="0"/>
            </a:endParaRPr>
          </a:p>
        </p:txBody>
      </p:sp>
    </p:spTree>
    <p:extLst>
      <p:ext uri="{BB962C8B-B14F-4D97-AF65-F5344CB8AC3E}">
        <p14:creationId xmlns:p14="http://schemas.microsoft.com/office/powerpoint/2010/main" val="24631933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000"/>
                            </p:stCondLst>
                            <p:childTnLst>
                              <p:par>
                                <p:cTn id="17" presetID="21"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heel(1)">
                                      <p:cBhvr>
                                        <p:cTn id="25" dur="2000"/>
                                        <p:tgtEl>
                                          <p:spTgt spid="7"/>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heel(1)">
                                      <p:cBhvr>
                                        <p:cTn id="2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1979712" y="764704"/>
            <a:ext cx="5220240" cy="4968552"/>
          </a:xfrm>
          <a:prstGeom prst="wedgeEllipse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4800" b="1" dirty="0">
                <a:effectLst>
                  <a:outerShdw blurRad="38100" dist="38100" dir="2700000" algn="tl">
                    <a:srgbClr val="000000">
                      <a:alpha val="43137"/>
                    </a:srgbClr>
                  </a:outerShdw>
                </a:effectLst>
              </a:rPr>
              <a:t>Можем ли мы повлиять на то, как мы чувствуем себя?</a:t>
            </a:r>
            <a:endParaRPr lang="it-IT"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76432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512000" y="1269000"/>
            <a:ext cx="6120000" cy="4320000"/>
          </a:xfrm>
          <a:prstGeom prst="wedgeEllipse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4800" b="1" dirty="0">
                <a:effectLst>
                  <a:outerShdw blurRad="38100" dist="38100" dir="2700000" algn="tl">
                    <a:srgbClr val="000000">
                      <a:alpha val="43137"/>
                    </a:srgbClr>
                  </a:outerShdw>
                </a:effectLst>
              </a:rPr>
              <a:t>Что я могу сделать, чтобы чувствовать себя лучше?</a:t>
            </a:r>
            <a:endParaRPr lang="it-IT"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221110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6228488" y="551192"/>
            <a:ext cx="2736000" cy="1800000"/>
          </a:xfrm>
          <a:prstGeom prst="roundRect">
            <a:avLst/>
          </a:pr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100" b="1" dirty="0">
                <a:effectLst>
                  <a:outerShdw blurRad="38100" dist="38100" dir="2700000" algn="tl">
                    <a:srgbClr val="000000">
                      <a:alpha val="43137"/>
                    </a:srgbClr>
                  </a:outerShdw>
                </a:effectLst>
                <a:latin typeface="Arial Narrow" panose="020B0606020202030204" pitchFamily="34" charset="0"/>
              </a:rPr>
              <a:t>Повеселиться и посмеяться - хороший способ снять напряжение и почувствовать себя лучше</a:t>
            </a:r>
            <a:endParaRPr lang="it-IT" sz="2100" b="1" kern="1200" dirty="0">
              <a:effectLst>
                <a:outerShdw blurRad="38100" dist="38100" dir="2700000" algn="tl">
                  <a:srgbClr val="000000">
                    <a:alpha val="43137"/>
                  </a:srgbClr>
                </a:outerShdw>
              </a:effectLst>
              <a:latin typeface="Arial Narrow" panose="020B0606020202030204" pitchFamily="34" charset="0"/>
            </a:endParaRPr>
          </a:p>
        </p:txBody>
      </p:sp>
      <p:sp>
        <p:nvSpPr>
          <p:cNvPr id="9" name="Rounded Rectangle 8"/>
          <p:cNvSpPr/>
          <p:nvPr/>
        </p:nvSpPr>
        <p:spPr>
          <a:xfrm>
            <a:off x="179832" y="548680"/>
            <a:ext cx="2736000" cy="1800000"/>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pPr>
            <a:r>
              <a:rPr lang="ru-RU" sz="2100" b="1" dirty="0">
                <a:effectLst>
                  <a:outerShdw blurRad="38100" dist="38100" dir="2700000" algn="tl">
                    <a:srgbClr val="000000">
                      <a:alpha val="43137"/>
                    </a:srgbClr>
                  </a:outerShdw>
                </a:effectLst>
                <a:latin typeface="Arial Narrow" panose="020B0606020202030204" pitchFamily="34" charset="0"/>
              </a:rPr>
              <a:t>Проводите время с людьми, с которыми </a:t>
            </a:r>
            <a:r>
              <a:rPr lang="ru-RU" sz="2100" b="1" dirty="0" smtClean="0">
                <a:effectLst>
                  <a:outerShdw blurRad="38100" dist="38100" dir="2700000" algn="tl">
                    <a:srgbClr val="000000">
                      <a:alpha val="43137"/>
                    </a:srgbClr>
                  </a:outerShdw>
                </a:effectLst>
                <a:latin typeface="Arial Narrow" panose="020B0606020202030204" pitchFamily="34" charset="0"/>
              </a:rPr>
              <a:t>Вам нравится </a:t>
            </a:r>
            <a:r>
              <a:rPr lang="ru-RU" sz="2100" b="1" dirty="0">
                <a:effectLst>
                  <a:outerShdw blurRad="38100" dist="38100" dir="2700000" algn="tl">
                    <a:srgbClr val="000000">
                      <a:alpha val="43137"/>
                    </a:srgbClr>
                  </a:outerShdw>
                </a:effectLst>
                <a:latin typeface="Arial Narrow" panose="020B0606020202030204" pitchFamily="34" charset="0"/>
              </a:rPr>
              <a:t> </a:t>
            </a:r>
            <a:r>
              <a:rPr lang="ru-RU" sz="2100" b="1" dirty="0" smtClean="0">
                <a:effectLst>
                  <a:outerShdw blurRad="38100" dist="38100" dir="2700000" algn="tl">
                    <a:srgbClr val="000000">
                      <a:alpha val="43137"/>
                    </a:srgbClr>
                  </a:outerShdw>
                </a:effectLst>
                <a:latin typeface="Arial Narrow" panose="020B0606020202030204" pitchFamily="34" charset="0"/>
              </a:rPr>
              <a:t>находиться</a:t>
            </a:r>
            <a:endParaRPr lang="it-IT" sz="2100" b="1" kern="1200" dirty="0" smtClean="0">
              <a:effectLst>
                <a:outerShdw blurRad="38100" dist="38100" dir="2700000" algn="tl">
                  <a:srgbClr val="000000">
                    <a:alpha val="43137"/>
                  </a:srgbClr>
                </a:outerShdw>
              </a:effectLst>
              <a:latin typeface="Arial Narrow" panose="020B0606020202030204" pitchFamily="34" charset="0"/>
            </a:endParaRPr>
          </a:p>
        </p:txBody>
      </p:sp>
      <p:sp>
        <p:nvSpPr>
          <p:cNvPr id="11" name="Rounded Rectangle 10"/>
          <p:cNvSpPr/>
          <p:nvPr/>
        </p:nvSpPr>
        <p:spPr>
          <a:xfrm>
            <a:off x="3204000" y="548680"/>
            <a:ext cx="2736000" cy="1800000"/>
          </a:xfrm>
          <a:prstGeom prst="round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b="1" dirty="0">
                <a:effectLst>
                  <a:outerShdw blurRad="38100" dist="38100" dir="2700000" algn="tl">
                    <a:srgbClr val="000000">
                      <a:alpha val="43137"/>
                    </a:srgbClr>
                  </a:outerShdw>
                </a:effectLst>
                <a:latin typeface="Arial Narrow" panose="020B0606020202030204" pitchFamily="34" charset="0"/>
              </a:rPr>
              <a:t>Посмотрите на </a:t>
            </a:r>
            <a:r>
              <a:rPr lang="ru-RU" sz="2000" b="1" dirty="0" smtClean="0">
                <a:effectLst>
                  <a:outerShdw blurRad="38100" dist="38100" dir="2700000" algn="tl">
                    <a:srgbClr val="000000">
                      <a:alpha val="43137"/>
                    </a:srgbClr>
                  </a:outerShdw>
                </a:effectLst>
                <a:latin typeface="Arial Narrow" panose="020B0606020202030204" pitchFamily="34" charset="0"/>
              </a:rPr>
              <a:t>проблемы со стороны </a:t>
            </a:r>
            <a:r>
              <a:rPr lang="ru-RU" sz="2000" b="1" dirty="0">
                <a:effectLst>
                  <a:outerShdw blurRad="38100" dist="38100" dir="2700000" algn="tl">
                    <a:srgbClr val="000000">
                      <a:alpha val="43137"/>
                    </a:srgbClr>
                  </a:outerShdw>
                </a:effectLst>
                <a:latin typeface="Arial Narrow" panose="020B0606020202030204" pitchFamily="34" charset="0"/>
              </a:rPr>
              <a:t>и постарайтесь подумать о том, как их решить</a:t>
            </a:r>
            <a:endParaRPr lang="it-IT" sz="2000" b="1" kern="1200" dirty="0">
              <a:effectLst>
                <a:outerShdw blurRad="38100" dist="38100" dir="2700000" algn="tl">
                  <a:srgbClr val="000000">
                    <a:alpha val="43137"/>
                  </a:srgbClr>
                </a:outerShdw>
              </a:effectLst>
              <a:latin typeface="Arial Narrow" panose="020B0606020202030204" pitchFamily="34" charset="0"/>
            </a:endParaRPr>
          </a:p>
        </p:txBody>
      </p:sp>
      <p:sp>
        <p:nvSpPr>
          <p:cNvPr id="13" name="Rounded Rectangle 12"/>
          <p:cNvSpPr/>
          <p:nvPr/>
        </p:nvSpPr>
        <p:spPr>
          <a:xfrm>
            <a:off x="3204000" y="2608508"/>
            <a:ext cx="2736000" cy="1800000"/>
          </a:xfrm>
          <a:prstGeom prst="roundRect">
            <a:avLst/>
          </a:pr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1600" b="1" dirty="0">
                <a:effectLst>
                  <a:outerShdw blurRad="38100" dist="38100" dir="2700000" algn="tl">
                    <a:srgbClr val="000000">
                      <a:alpha val="43137"/>
                    </a:srgbClr>
                  </a:outerShdw>
                </a:effectLst>
                <a:latin typeface="Arial Narrow" panose="020B0606020202030204" pitchFamily="34" charset="0"/>
              </a:rPr>
              <a:t>Сконцентрируйтесь на том, что у вас </a:t>
            </a:r>
            <a:r>
              <a:rPr lang="ru-RU" sz="1600" b="1" dirty="0" smtClean="0">
                <a:effectLst>
                  <a:outerShdw blurRad="38100" dist="38100" dir="2700000" algn="tl">
                    <a:srgbClr val="000000">
                      <a:alpha val="43137"/>
                    </a:srgbClr>
                  </a:outerShdw>
                </a:effectLst>
                <a:latin typeface="Arial Narrow" panose="020B0606020202030204" pitchFamily="34" charset="0"/>
              </a:rPr>
              <a:t>лучше всего получается </a:t>
            </a:r>
            <a:r>
              <a:rPr lang="ru-RU" sz="1600" b="1" dirty="0">
                <a:effectLst>
                  <a:outerShdw blurRad="38100" dist="38100" dir="2700000" algn="tl">
                    <a:srgbClr val="000000">
                      <a:alpha val="43137"/>
                    </a:srgbClr>
                  </a:outerShdw>
                </a:effectLst>
                <a:latin typeface="Arial Narrow" panose="020B0606020202030204" pitchFamily="34" charset="0"/>
              </a:rPr>
              <a:t>и </a:t>
            </a:r>
            <a:r>
              <a:rPr lang="ru-RU" sz="1600" b="1" dirty="0" smtClean="0">
                <a:effectLst>
                  <a:outerShdw blurRad="38100" dist="38100" dir="2700000" algn="tl">
                    <a:srgbClr val="000000">
                      <a:alpha val="43137"/>
                    </a:srgbClr>
                  </a:outerShdw>
                </a:effectLst>
                <a:latin typeface="Arial Narrow" panose="020B0606020202030204" pitchFamily="34" charset="0"/>
              </a:rPr>
              <a:t> занимайтесь этим </a:t>
            </a:r>
            <a:r>
              <a:rPr lang="ru-RU" sz="1600" b="1" dirty="0">
                <a:effectLst>
                  <a:outerShdw blurRad="38100" dist="38100" dir="2700000" algn="tl">
                    <a:srgbClr val="000000">
                      <a:alpha val="43137"/>
                    </a:srgbClr>
                  </a:outerShdw>
                </a:effectLst>
                <a:latin typeface="Arial Narrow" panose="020B0606020202030204" pitchFamily="34" charset="0"/>
              </a:rPr>
              <a:t>настолько часто</a:t>
            </a:r>
            <a:r>
              <a:rPr lang="ru-RU" sz="1600" b="1" dirty="0" smtClean="0">
                <a:effectLst>
                  <a:outerShdw blurRad="38100" dist="38100" dir="2700000" algn="tl">
                    <a:srgbClr val="000000">
                      <a:alpha val="43137"/>
                    </a:srgbClr>
                  </a:outerShdw>
                </a:effectLst>
                <a:latin typeface="Arial Narrow" panose="020B0606020202030204" pitchFamily="34" charset="0"/>
              </a:rPr>
              <a:t>, как </a:t>
            </a:r>
            <a:r>
              <a:rPr lang="ru-RU" sz="1600" b="1" dirty="0">
                <a:effectLst>
                  <a:outerShdw blurRad="38100" dist="38100" dir="2700000" algn="tl">
                    <a:srgbClr val="000000">
                      <a:alpha val="43137"/>
                    </a:srgbClr>
                  </a:outerShdw>
                </a:effectLst>
                <a:latin typeface="Arial Narrow" panose="020B0606020202030204" pitchFamily="34" charset="0"/>
              </a:rPr>
              <a:t>только сможете</a:t>
            </a:r>
            <a:endParaRPr lang="it-IT" sz="1600" b="1" dirty="0">
              <a:effectLst>
                <a:outerShdw blurRad="38100" dist="38100" dir="2700000" algn="tl">
                  <a:srgbClr val="000000">
                    <a:alpha val="43137"/>
                  </a:srgbClr>
                </a:outerShdw>
              </a:effectLst>
              <a:latin typeface="Arial Narrow" panose="020B0606020202030204" pitchFamily="34" charset="0"/>
            </a:endParaRPr>
          </a:p>
        </p:txBody>
      </p:sp>
      <p:sp>
        <p:nvSpPr>
          <p:cNvPr id="15" name="Rounded Rectangle 14"/>
          <p:cNvSpPr/>
          <p:nvPr/>
        </p:nvSpPr>
        <p:spPr>
          <a:xfrm>
            <a:off x="6228488" y="2608508"/>
            <a:ext cx="2736000" cy="1800000"/>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100" b="1" dirty="0">
                <a:effectLst>
                  <a:outerShdw blurRad="38100" dist="38100" dir="2700000" algn="tl">
                    <a:srgbClr val="000000">
                      <a:alpha val="43137"/>
                    </a:srgbClr>
                  </a:outerShdw>
                </a:effectLst>
                <a:latin typeface="Arial Narrow" panose="020B0606020202030204" pitchFamily="34" charset="0"/>
              </a:rPr>
              <a:t>Обязательно находите время каждый день, чтобы д</a:t>
            </a:r>
            <a:r>
              <a:rPr lang="ru-RU" sz="2100" b="1" dirty="0" smtClean="0">
                <a:effectLst>
                  <a:outerShdw blurRad="38100" dist="38100" dir="2700000" algn="tl">
                    <a:srgbClr val="000000">
                      <a:alpha val="43137"/>
                    </a:srgbClr>
                  </a:outerShdw>
                </a:effectLst>
                <a:latin typeface="Arial Narrow" panose="020B0606020202030204" pitchFamily="34" charset="0"/>
              </a:rPr>
              <a:t>елать </a:t>
            </a:r>
            <a:r>
              <a:rPr lang="ru-RU" sz="2100" b="1" dirty="0">
                <a:effectLst>
                  <a:outerShdw blurRad="38100" dist="38100" dir="2700000" algn="tl">
                    <a:srgbClr val="000000">
                      <a:alpha val="43137"/>
                    </a:srgbClr>
                  </a:outerShdw>
                </a:effectLst>
                <a:latin typeface="Arial Narrow" panose="020B0606020202030204" pitchFamily="34" charset="0"/>
              </a:rPr>
              <a:t>то, что </a:t>
            </a:r>
            <a:r>
              <a:rPr lang="ru-RU" sz="2100" b="1" dirty="0" smtClean="0">
                <a:effectLst>
                  <a:outerShdw blurRad="38100" dist="38100" dir="2700000" algn="tl">
                    <a:srgbClr val="000000">
                      <a:alpha val="43137"/>
                    </a:srgbClr>
                  </a:outerShdw>
                </a:effectLst>
                <a:latin typeface="Arial Narrow" panose="020B0606020202030204" pitchFamily="34" charset="0"/>
              </a:rPr>
              <a:t>Вы любите</a:t>
            </a:r>
            <a:endParaRPr lang="it-IT" sz="2100" b="1" kern="1200" dirty="0">
              <a:effectLst>
                <a:outerShdw blurRad="38100" dist="38100" dir="2700000" algn="tl">
                  <a:srgbClr val="000000">
                    <a:alpha val="43137"/>
                  </a:srgbClr>
                </a:outerShdw>
              </a:effectLst>
              <a:latin typeface="Arial Narrow" panose="020B0606020202030204" pitchFamily="34" charset="0"/>
            </a:endParaRPr>
          </a:p>
        </p:txBody>
      </p:sp>
      <p:sp>
        <p:nvSpPr>
          <p:cNvPr id="17" name="Rounded Rectangle 16"/>
          <p:cNvSpPr/>
          <p:nvPr/>
        </p:nvSpPr>
        <p:spPr>
          <a:xfrm>
            <a:off x="35496" y="4486340"/>
            <a:ext cx="8994928" cy="1822980"/>
          </a:xfrm>
          <a:prstGeom prst="roundRect">
            <a:avLst/>
          </a:pr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pPr>
            <a:r>
              <a:rPr lang="ru-RU" sz="2300" b="1" dirty="0">
                <a:effectLst>
                  <a:outerShdw blurRad="38100" dist="38100" dir="2700000" algn="tl">
                    <a:srgbClr val="000000">
                      <a:alpha val="43137"/>
                    </a:srgbClr>
                  </a:outerShdw>
                </a:effectLst>
                <a:latin typeface="Arial Narrow" panose="020B0606020202030204" pitchFamily="34" charset="0"/>
              </a:rPr>
              <a:t>Некоторые вещи </a:t>
            </a:r>
            <a:r>
              <a:rPr lang="ru-RU" sz="2300" b="1" dirty="0" smtClean="0">
                <a:effectLst>
                  <a:outerShdw blurRad="38100" dist="38100" dir="2700000" algn="tl">
                    <a:srgbClr val="000000">
                      <a:alpha val="43137"/>
                    </a:srgbClr>
                  </a:outerShdw>
                </a:effectLst>
                <a:latin typeface="Arial Narrow" panose="020B0606020202030204" pitchFamily="34" charset="0"/>
              </a:rPr>
              <a:t>Вы не </a:t>
            </a:r>
            <a:r>
              <a:rPr lang="ru-RU" sz="2300" b="1" dirty="0">
                <a:effectLst>
                  <a:outerShdw blurRad="38100" dist="38100" dir="2700000" algn="tl">
                    <a:srgbClr val="000000">
                      <a:alpha val="43137"/>
                    </a:srgbClr>
                  </a:outerShdw>
                </a:effectLst>
                <a:latin typeface="Arial Narrow" panose="020B0606020202030204" pitchFamily="34" charset="0"/>
              </a:rPr>
              <a:t>можете контролировать, и </a:t>
            </a:r>
            <a:r>
              <a:rPr lang="ru-RU" sz="2300" b="1" dirty="0" smtClean="0">
                <a:effectLst>
                  <a:outerShdw blurRad="38100" dist="38100" dir="2700000" algn="tl">
                    <a:srgbClr val="000000">
                      <a:alpha val="43137"/>
                    </a:srgbClr>
                  </a:outerShdw>
                </a:effectLst>
                <a:latin typeface="Arial Narrow" panose="020B0606020202030204" pitchFamily="34" charset="0"/>
              </a:rPr>
              <a:t>Вы не </a:t>
            </a:r>
            <a:r>
              <a:rPr lang="ru-RU" sz="2300" b="1" dirty="0">
                <a:effectLst>
                  <a:outerShdw blurRad="38100" dist="38100" dir="2700000" algn="tl">
                    <a:srgbClr val="000000">
                      <a:alpha val="43137"/>
                    </a:srgbClr>
                  </a:outerShdw>
                </a:effectLst>
                <a:latin typeface="Arial Narrow" panose="020B0606020202030204" pitchFamily="34" charset="0"/>
              </a:rPr>
              <a:t>можете рассчитывать на то, что жизнь всегда будет относиться к </a:t>
            </a:r>
            <a:r>
              <a:rPr lang="ru-RU" sz="2300" b="1" dirty="0" smtClean="0">
                <a:effectLst>
                  <a:outerShdw blurRad="38100" dist="38100" dir="2700000" algn="tl">
                    <a:srgbClr val="000000">
                      <a:alpha val="43137"/>
                    </a:srgbClr>
                  </a:outerShdw>
                </a:effectLst>
                <a:latin typeface="Arial Narrow" panose="020B0606020202030204" pitchFamily="34" charset="0"/>
              </a:rPr>
              <a:t>Вам хорошо</a:t>
            </a:r>
            <a:r>
              <a:rPr lang="ru-RU" sz="2300" b="1" dirty="0">
                <a:effectLst>
                  <a:outerShdw blurRad="38100" dist="38100" dir="2700000" algn="tl">
                    <a:srgbClr val="000000">
                      <a:alpha val="43137"/>
                    </a:srgbClr>
                  </a:outerShdw>
                </a:effectLst>
                <a:latin typeface="Arial Narrow" panose="020B0606020202030204" pitchFamily="34" charset="0"/>
              </a:rPr>
              <a:t>. Но вы можете завести себе привычку относиться к себе </a:t>
            </a:r>
            <a:r>
              <a:rPr lang="ru-RU" sz="2300" b="1" dirty="0" smtClean="0">
                <a:effectLst>
                  <a:outerShdw blurRad="38100" dist="38100" dir="2700000" algn="tl">
                    <a:srgbClr val="000000">
                      <a:alpha val="43137"/>
                    </a:srgbClr>
                  </a:outerShdw>
                </a:effectLst>
                <a:latin typeface="Arial Narrow" panose="020B0606020202030204" pitchFamily="34" charset="0"/>
              </a:rPr>
              <a:t>хорошо.</a:t>
            </a:r>
            <a:endParaRPr lang="en-US" sz="2300" b="1" dirty="0" smtClean="0">
              <a:effectLst>
                <a:outerShdw blurRad="38100" dist="38100" dir="2700000" algn="tl">
                  <a:srgbClr val="000000">
                    <a:alpha val="43137"/>
                  </a:srgbClr>
                </a:outerShdw>
              </a:effectLst>
              <a:latin typeface="Arial Narrow" panose="020B0606020202030204" pitchFamily="34" charset="0"/>
            </a:endParaRPr>
          </a:p>
          <a:p>
            <a:pPr algn="ctr" defTabSz="400050">
              <a:lnSpc>
                <a:spcPct val="90000"/>
              </a:lnSpc>
              <a:spcBef>
                <a:spcPct val="0"/>
              </a:spcBef>
            </a:pPr>
            <a:r>
              <a:rPr lang="ru-RU" sz="3200" b="1" dirty="0">
                <a:effectLst>
                  <a:outerShdw blurRad="38100" dist="38100" dir="2700000" algn="tl">
                    <a:srgbClr val="000000">
                      <a:alpha val="43137"/>
                    </a:srgbClr>
                  </a:outerShdw>
                </a:effectLst>
                <a:latin typeface="Arial Narrow" panose="020B0606020202030204" pitchFamily="34" charset="0"/>
              </a:rPr>
              <a:t>Будьте добры к себе</a:t>
            </a:r>
            <a:r>
              <a:rPr lang="it-IT" sz="3200" b="1" dirty="0" smtClean="0">
                <a:effectLst>
                  <a:outerShdw blurRad="38100" dist="38100" dir="2700000" algn="tl">
                    <a:srgbClr val="000000">
                      <a:alpha val="43137"/>
                    </a:srgbClr>
                  </a:outerShdw>
                </a:effectLst>
                <a:latin typeface="Arial Narrow" panose="020B0606020202030204" pitchFamily="34" charset="0"/>
              </a:rPr>
              <a:t>!</a:t>
            </a:r>
            <a:endParaRPr lang="it-IT" sz="3200" b="1" dirty="0">
              <a:effectLst>
                <a:outerShdw blurRad="38100" dist="38100" dir="2700000" algn="tl">
                  <a:srgbClr val="000000">
                    <a:alpha val="43137"/>
                  </a:srgbClr>
                </a:outerShdw>
              </a:effectLst>
              <a:latin typeface="Arial Narrow" panose="020B0606020202030204" pitchFamily="34" charset="0"/>
            </a:endParaRPr>
          </a:p>
        </p:txBody>
      </p:sp>
      <p:sp>
        <p:nvSpPr>
          <p:cNvPr id="37" name="Rounded Rectangle 36"/>
          <p:cNvSpPr/>
          <p:nvPr/>
        </p:nvSpPr>
        <p:spPr>
          <a:xfrm>
            <a:off x="107824" y="2608508"/>
            <a:ext cx="2736000" cy="1800000"/>
          </a:xfrm>
          <a:prstGeom prst="roundRect">
            <a:avLst/>
          </a:pr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2100" b="1" dirty="0">
                <a:effectLst>
                  <a:outerShdw blurRad="38100" dist="38100" dir="2700000" algn="tl">
                    <a:srgbClr val="000000">
                      <a:alpha val="43137"/>
                    </a:srgbClr>
                  </a:outerShdw>
                </a:effectLst>
                <a:latin typeface="Arial Narrow" panose="020B0606020202030204" pitchFamily="34" charset="0"/>
              </a:rPr>
              <a:t>Делайте чаще то, что у вас хорошо получается, и то, что заставляет </a:t>
            </a:r>
            <a:r>
              <a:rPr lang="ru-RU" sz="2100" b="1" dirty="0" smtClean="0">
                <a:effectLst>
                  <a:outerShdw blurRad="38100" dist="38100" dir="2700000" algn="tl">
                    <a:srgbClr val="000000">
                      <a:alpha val="43137"/>
                    </a:srgbClr>
                  </a:outerShdw>
                </a:effectLst>
                <a:latin typeface="Arial Narrow" panose="020B0606020202030204" pitchFamily="34" charset="0"/>
              </a:rPr>
              <a:t>Вас чувствовать </a:t>
            </a:r>
            <a:r>
              <a:rPr lang="ru-RU" sz="2100" b="1" dirty="0">
                <a:effectLst>
                  <a:outerShdw blurRad="38100" dist="38100" dir="2700000" algn="tl">
                    <a:srgbClr val="000000">
                      <a:alpha val="43137"/>
                    </a:srgbClr>
                  </a:outerShdw>
                </a:effectLst>
                <a:latin typeface="Arial Narrow" panose="020B0606020202030204" pitchFamily="34" charset="0"/>
              </a:rPr>
              <a:t>себя счастливее</a:t>
            </a:r>
            <a:endParaRPr lang="it-IT" sz="21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9781600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up)">
                                      <p:cBhvr>
                                        <p:cTn id="15" dur="500"/>
                                        <p:tgtEl>
                                          <p:spTgt spid="2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up)">
                                      <p:cBhvr>
                                        <p:cTn id="19" dur="500"/>
                                        <p:tgtEl>
                                          <p:spTgt spid="37"/>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up)">
                                      <p:cBhvr>
                                        <p:cTn id="23" dur="500"/>
                                        <p:tgtEl>
                                          <p:spTgt spid="13"/>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500"/>
                                        <p:tgtEl>
                                          <p:spTgt spid="15"/>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9" grpId="0" animBg="1"/>
      <p:bldP spid="11" grpId="0" animBg="1"/>
      <p:bldP spid="13" grpId="0" animBg="1"/>
      <p:bldP spid="15" grpId="0" animBg="1"/>
      <p:bldP spid="17" grpId="0" animBg="1"/>
      <p:bldP spid="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0" y="506060"/>
            <a:ext cx="4104056" cy="2664056"/>
          </a:xfrm>
          <a:prstGeom prst="wedgeEllipse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a:effectLst>
                  <a:outerShdw blurRad="38100" dist="38100" dir="2700000" algn="tl">
                    <a:srgbClr val="000000">
                      <a:alpha val="43137"/>
                    </a:srgbClr>
                  </a:outerShdw>
                </a:effectLst>
              </a:rPr>
              <a:t>Что мне делать, если кто-то подвергается издевательствам или сам запугивает других?</a:t>
            </a:r>
            <a:endParaRPr lang="it-IT" sz="2400" b="1" dirty="0">
              <a:effectLst>
                <a:outerShdw blurRad="38100" dist="38100" dir="2700000" algn="tl">
                  <a:srgbClr val="000000">
                    <a:alpha val="43137"/>
                  </a:srgbClr>
                </a:outerShdw>
              </a:effectLst>
            </a:endParaRPr>
          </a:p>
        </p:txBody>
      </p:sp>
      <p:sp>
        <p:nvSpPr>
          <p:cNvPr id="5" name="Freeform 4"/>
          <p:cNvSpPr/>
          <p:nvPr/>
        </p:nvSpPr>
        <p:spPr>
          <a:xfrm>
            <a:off x="4355976" y="620888"/>
            <a:ext cx="2880000" cy="791328"/>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b="1" dirty="0">
                <a:effectLst>
                  <a:outerShdw blurRad="38100" dist="38100" dir="2700000" algn="tl">
                    <a:srgbClr val="000000">
                      <a:alpha val="43137"/>
                    </a:srgbClr>
                  </a:outerShdw>
                </a:effectLst>
                <a:latin typeface="Arial Narrow" panose="020B0606020202030204" pitchFamily="34" charset="0"/>
              </a:rPr>
              <a:t>Никто не заслуживает того, чтобы над ним издевались!</a:t>
            </a:r>
            <a:endParaRPr lang="it-IT" b="1" kern="1200" dirty="0">
              <a:effectLst>
                <a:outerShdw blurRad="38100" dist="38100" dir="2700000" algn="tl">
                  <a:srgbClr val="000000">
                    <a:alpha val="43137"/>
                  </a:srgbClr>
                </a:outerShdw>
              </a:effectLst>
              <a:latin typeface="Arial Narrow" panose="020B0606020202030204" pitchFamily="34" charset="0"/>
            </a:endParaRPr>
          </a:p>
        </p:txBody>
      </p:sp>
      <p:sp>
        <p:nvSpPr>
          <p:cNvPr id="6" name="Freeform 5"/>
          <p:cNvSpPr/>
          <p:nvPr/>
        </p:nvSpPr>
        <p:spPr>
          <a:xfrm>
            <a:off x="5220072" y="1398322"/>
            <a:ext cx="3744096" cy="1122420"/>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b="1" dirty="0">
                <a:effectLst>
                  <a:outerShdw blurRad="38100" dist="38100" dir="2700000" algn="tl">
                    <a:srgbClr val="000000">
                      <a:alpha val="43137"/>
                    </a:srgbClr>
                  </a:outerShdw>
                </a:effectLst>
                <a:latin typeface="Arial Narrow" panose="020B0606020202030204" pitchFamily="34" charset="0"/>
              </a:rPr>
              <a:t>Если кто-то подвергается издевательствам это никогда не является его виной, ответственность всегда лежит на </a:t>
            </a:r>
            <a:r>
              <a:rPr lang="ru-RU" b="1" dirty="0" smtClean="0">
                <a:effectLst>
                  <a:outerShdw blurRad="38100" dist="38100" dir="2700000" algn="tl">
                    <a:srgbClr val="000000">
                      <a:alpha val="43137"/>
                    </a:srgbClr>
                  </a:outerShdw>
                </a:effectLst>
                <a:latin typeface="Arial Narrow" panose="020B0606020202030204" pitchFamily="34" charset="0"/>
              </a:rPr>
              <a:t>хулигане</a:t>
            </a:r>
            <a:endParaRPr lang="it-IT" b="1" kern="1200" dirty="0">
              <a:effectLst>
                <a:outerShdw blurRad="38100" dist="38100" dir="2700000" algn="tl">
                  <a:srgbClr val="000000">
                    <a:alpha val="43137"/>
                  </a:srgbClr>
                </a:outerShdw>
              </a:effectLst>
              <a:latin typeface="Arial Narrow" panose="020B0606020202030204" pitchFamily="34" charset="0"/>
            </a:endParaRPr>
          </a:p>
        </p:txBody>
      </p:sp>
      <p:sp>
        <p:nvSpPr>
          <p:cNvPr id="7" name="Freeform 6"/>
          <p:cNvSpPr/>
          <p:nvPr/>
        </p:nvSpPr>
        <p:spPr>
          <a:xfrm>
            <a:off x="3564076" y="2652924"/>
            <a:ext cx="4032288" cy="987242"/>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a:effectLst>
                  <a:outerShdw blurRad="38100" dist="38100" dir="2700000" algn="tl">
                    <a:srgbClr val="000000">
                      <a:alpha val="43137"/>
                    </a:srgbClr>
                  </a:outerShdw>
                </a:effectLst>
                <a:latin typeface="Arial Narrow" panose="020B0606020202030204" pitchFamily="34" charset="0"/>
              </a:rPr>
              <a:t>Игнорирование хулиганов не остановит их поведение; Вы должны вмешаться, даже если обижают не </a:t>
            </a:r>
            <a:r>
              <a:rPr lang="ru-RU" b="1" dirty="0" smtClean="0">
                <a:effectLst>
                  <a:outerShdw blurRad="38100" dist="38100" dir="2700000" algn="tl">
                    <a:srgbClr val="000000">
                      <a:alpha val="43137"/>
                    </a:srgbClr>
                  </a:outerShdw>
                </a:effectLst>
                <a:latin typeface="Arial Narrow" panose="020B0606020202030204" pitchFamily="34" charset="0"/>
              </a:rPr>
              <a:t>Вас</a:t>
            </a:r>
            <a:endParaRPr lang="it-IT" b="1" dirty="0">
              <a:effectLst>
                <a:outerShdw blurRad="38100" dist="38100" dir="2700000" algn="tl">
                  <a:srgbClr val="000000">
                    <a:alpha val="43137"/>
                  </a:srgbClr>
                </a:outerShdw>
              </a:effectLst>
              <a:latin typeface="Arial Narrow" panose="020B0606020202030204" pitchFamily="34" charset="0"/>
            </a:endParaRPr>
          </a:p>
        </p:txBody>
      </p:sp>
      <p:sp>
        <p:nvSpPr>
          <p:cNvPr id="8" name="Freeform 7"/>
          <p:cNvSpPr/>
          <p:nvPr/>
        </p:nvSpPr>
        <p:spPr>
          <a:xfrm>
            <a:off x="5796352" y="3717032"/>
            <a:ext cx="3167816" cy="2520080"/>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smtClean="0">
                <a:effectLst>
                  <a:outerShdw blurRad="38100" dist="38100" dir="2700000" algn="tl">
                    <a:srgbClr val="000000">
                      <a:alpha val="43137"/>
                    </a:srgbClr>
                  </a:outerShdw>
                </a:effectLst>
                <a:latin typeface="Arial Narrow" panose="020B0606020202030204" pitchFamily="34" charset="0"/>
              </a:rPr>
              <a:t>Расскажите об этом </a:t>
            </a:r>
            <a:r>
              <a:rPr lang="ru-RU" b="1" dirty="0">
                <a:effectLst>
                  <a:outerShdw blurRad="38100" dist="38100" dir="2700000" algn="tl">
                    <a:srgbClr val="000000">
                      <a:alpha val="43137"/>
                    </a:srgbClr>
                  </a:outerShdw>
                </a:effectLst>
                <a:latin typeface="Arial Narrow" panose="020B0606020202030204" pitchFamily="34" charset="0"/>
              </a:rPr>
              <a:t>ответственному взрослому человеку, который должен добиться, чтобы вмешалась школьная администрация. Так как хулиганы иногда запугивают даже </a:t>
            </a:r>
            <a:r>
              <a:rPr lang="ru-RU" b="1" dirty="0" smtClean="0">
                <a:effectLst>
                  <a:outerShdw blurRad="38100" dist="38100" dir="2700000" algn="tl">
                    <a:srgbClr val="000000">
                      <a:alpha val="43137"/>
                    </a:srgbClr>
                  </a:outerShdw>
                </a:effectLst>
                <a:latin typeface="Arial Narrow" panose="020B0606020202030204" pitchFamily="34" charset="0"/>
              </a:rPr>
              <a:t>взрослых, Вам, </a:t>
            </a:r>
            <a:r>
              <a:rPr lang="ru-RU" b="1" dirty="0">
                <a:effectLst>
                  <a:outerShdw blurRad="38100" dist="38100" dir="2700000" algn="tl">
                    <a:srgbClr val="000000">
                      <a:alpha val="43137"/>
                    </a:srgbClr>
                  </a:outerShdw>
                </a:effectLst>
                <a:latin typeface="Arial Narrow" panose="020B0606020202030204" pitchFamily="34" charset="0"/>
              </a:rPr>
              <a:t>возможно, придется </a:t>
            </a:r>
            <a:r>
              <a:rPr lang="ru-RU" b="1" dirty="0" smtClean="0">
                <a:effectLst>
                  <a:outerShdw blurRad="38100" dist="38100" dir="2700000" algn="tl">
                    <a:srgbClr val="000000">
                      <a:alpha val="43137"/>
                    </a:srgbClr>
                  </a:outerShdw>
                </a:effectLst>
                <a:latin typeface="Arial Narrow" panose="020B0606020202030204" pitchFamily="34" charset="0"/>
              </a:rPr>
              <a:t>попросить </a:t>
            </a:r>
            <a:r>
              <a:rPr lang="ru-RU" b="1" dirty="0">
                <a:effectLst>
                  <a:outerShdw blurRad="38100" dist="38100" dir="2700000" algn="tl">
                    <a:srgbClr val="000000">
                      <a:alpha val="43137"/>
                    </a:srgbClr>
                  </a:outerShdw>
                </a:effectLst>
                <a:latin typeface="Arial Narrow" panose="020B0606020202030204" pitchFamily="34" charset="0"/>
              </a:rPr>
              <a:t>о </a:t>
            </a:r>
            <a:r>
              <a:rPr lang="ru-RU" b="1" dirty="0" smtClean="0">
                <a:effectLst>
                  <a:outerShdw blurRad="38100" dist="38100" dir="2700000" algn="tl">
                    <a:srgbClr val="000000">
                      <a:alpha val="43137"/>
                    </a:srgbClr>
                  </a:outerShdw>
                </a:effectLst>
                <a:latin typeface="Arial Narrow" panose="020B0606020202030204" pitchFamily="34" charset="0"/>
              </a:rPr>
              <a:t>помощи больше</a:t>
            </a:r>
            <a:r>
              <a:rPr lang="ru-RU" b="1" dirty="0">
                <a:effectLst>
                  <a:outerShdw blurRad="38100" dist="38100" dir="2700000" algn="tl">
                    <a:srgbClr val="000000">
                      <a:alpha val="43137"/>
                    </a:srgbClr>
                  </a:outerShdw>
                </a:effectLst>
                <a:latin typeface="Arial Narrow" panose="020B0606020202030204" pitchFamily="34" charset="0"/>
              </a:rPr>
              <a:t>, чем одного </a:t>
            </a:r>
            <a:r>
              <a:rPr lang="ru-RU" b="1" dirty="0" smtClean="0">
                <a:effectLst>
                  <a:outerShdw blurRad="38100" dist="38100" dir="2700000" algn="tl">
                    <a:srgbClr val="000000">
                      <a:alpha val="43137"/>
                    </a:srgbClr>
                  </a:outerShdw>
                </a:effectLst>
                <a:latin typeface="Arial Narrow" panose="020B0606020202030204" pitchFamily="34" charset="0"/>
              </a:rPr>
              <a:t>взрослого</a:t>
            </a:r>
            <a:endParaRPr lang="it-IT" b="1" dirty="0">
              <a:effectLst>
                <a:outerShdw blurRad="38100" dist="38100" dir="2700000" algn="tl">
                  <a:srgbClr val="000000">
                    <a:alpha val="43137"/>
                  </a:srgbClr>
                </a:outerShdw>
              </a:effectLst>
              <a:latin typeface="Arial Narrow" panose="020B0606020202030204" pitchFamily="34" charset="0"/>
            </a:endParaRPr>
          </a:p>
        </p:txBody>
      </p:sp>
      <p:sp>
        <p:nvSpPr>
          <p:cNvPr id="9" name="Freeform 8"/>
          <p:cNvSpPr/>
          <p:nvPr/>
        </p:nvSpPr>
        <p:spPr>
          <a:xfrm>
            <a:off x="251520" y="3717032"/>
            <a:ext cx="2160240" cy="1620000"/>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a:effectLst>
                  <a:outerShdw blurRad="38100" dist="38100" dir="2700000" algn="tl">
                    <a:srgbClr val="000000">
                      <a:alpha val="43137"/>
                    </a:srgbClr>
                  </a:outerShdw>
                </a:effectLst>
                <a:latin typeface="Arial Narrow" panose="020B0606020202030204" pitchFamily="34" charset="0"/>
              </a:rPr>
              <a:t>Если </a:t>
            </a:r>
            <a:r>
              <a:rPr lang="ru-RU" b="1" dirty="0" smtClean="0">
                <a:effectLst>
                  <a:outerShdw blurRad="38100" dist="38100" dir="2700000" algn="tl">
                    <a:srgbClr val="000000">
                      <a:alpha val="43137"/>
                    </a:srgbClr>
                  </a:outerShdw>
                </a:effectLst>
                <a:latin typeface="Arial Narrow" panose="020B0606020202030204" pitchFamily="34" charset="0"/>
              </a:rPr>
              <a:t>Вас запугивают</a:t>
            </a:r>
            <a:r>
              <a:rPr lang="ru-RU" b="1" dirty="0">
                <a:effectLst>
                  <a:outerShdw blurRad="38100" dist="38100" dir="2700000" algn="tl">
                    <a:srgbClr val="000000">
                      <a:alpha val="43137"/>
                    </a:srgbClr>
                  </a:outerShdw>
                </a:effectLst>
                <a:latin typeface="Arial Narrow" panose="020B0606020202030204" pitchFamily="34" charset="0"/>
              </a:rPr>
              <a:t>, расскажите кому-то об этом и попросите, чтобы они приняли меры</a:t>
            </a:r>
            <a:endParaRPr lang="it-IT" b="1" dirty="0">
              <a:effectLst>
                <a:outerShdw blurRad="38100" dist="38100" dir="2700000" algn="tl">
                  <a:srgbClr val="000000">
                    <a:alpha val="43137"/>
                  </a:srgbClr>
                </a:outerShdw>
              </a:effectLst>
              <a:latin typeface="Arial Narrow" panose="020B0606020202030204" pitchFamily="34" charset="0"/>
            </a:endParaRPr>
          </a:p>
        </p:txBody>
      </p:sp>
      <p:sp>
        <p:nvSpPr>
          <p:cNvPr id="10" name="Freeform 9"/>
          <p:cNvSpPr/>
          <p:nvPr/>
        </p:nvSpPr>
        <p:spPr>
          <a:xfrm>
            <a:off x="2627892" y="4077072"/>
            <a:ext cx="2952328" cy="1800000"/>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a:effectLst>
                  <a:outerShdw blurRad="38100" dist="38100" dir="2700000" algn="tl">
                    <a:srgbClr val="000000">
                      <a:alpha val="43137"/>
                    </a:srgbClr>
                  </a:outerShdw>
                </a:effectLst>
                <a:latin typeface="Arial Narrow" panose="020B0606020202030204" pitchFamily="34" charset="0"/>
              </a:rPr>
              <a:t>Помните, что люди, которые запугивают других, как правило, имеют собственные проблемы, и они также нуждаются в ком-то, кто выслушает их и поможет им.</a:t>
            </a:r>
            <a:endParaRPr lang="it-IT"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5926399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par>
                          <p:cTn id="15" fill="hold">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500"/>
                                        <p:tgtEl>
                                          <p:spTgt spid="6"/>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up)">
                                      <p:cBhvr>
                                        <p:cTn id="30" dur="500"/>
                                        <p:tgtEl>
                                          <p:spTgt spid="9"/>
                                        </p:tgtEl>
                                      </p:cBhvr>
                                    </p:animEffect>
                                  </p:childTnLst>
                                </p:cTn>
                              </p:par>
                            </p:childTnLst>
                          </p:cTn>
                        </p:par>
                        <p:par>
                          <p:cTn id="31" fill="hold">
                            <p:stCondLst>
                              <p:cond delay="2500"/>
                            </p:stCondLst>
                            <p:childTnLst>
                              <p:par>
                                <p:cTn id="32" presetID="22" presetClass="entr" presetSubtype="1"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up)">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07905" y="620928"/>
            <a:ext cx="3455984" cy="2160000"/>
          </a:xfrm>
          <a:prstGeom prst="wedgeEllipse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800" b="1" dirty="0"/>
              <a:t>Что мне делать, если мои родители дерутся?</a:t>
            </a:r>
            <a:endParaRPr lang="it-IT" sz="2800" b="1" dirty="0"/>
          </a:p>
        </p:txBody>
      </p:sp>
      <p:sp>
        <p:nvSpPr>
          <p:cNvPr id="6" name="Freeform 5"/>
          <p:cNvSpPr/>
          <p:nvPr/>
        </p:nvSpPr>
        <p:spPr>
          <a:xfrm>
            <a:off x="3551303" y="3211408"/>
            <a:ext cx="2236636" cy="2937398"/>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a:t>Попробуйте попросить помощи от кого-то, кому </a:t>
            </a:r>
            <a:r>
              <a:rPr lang="ru-RU" b="1" dirty="0" smtClean="0"/>
              <a:t>Вы доверяете </a:t>
            </a:r>
            <a:r>
              <a:rPr lang="ru-RU" b="1" dirty="0"/>
              <a:t>и кто не участвует в конфликте (бабушка, дедушка, старший брат или сестра, школьный психолог, учитель, сосед, и т.д.)</a:t>
            </a:r>
            <a:endParaRPr lang="it-IT" b="1" dirty="0"/>
          </a:p>
        </p:txBody>
      </p:sp>
      <p:sp>
        <p:nvSpPr>
          <p:cNvPr id="8" name="Freeform 7"/>
          <p:cNvSpPr/>
          <p:nvPr/>
        </p:nvSpPr>
        <p:spPr>
          <a:xfrm>
            <a:off x="6210860" y="3851137"/>
            <a:ext cx="2376264" cy="2265661"/>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a:t>Этот человек может помочь </a:t>
            </a:r>
            <a:r>
              <a:rPr lang="ru-RU" b="1" dirty="0" smtClean="0"/>
              <a:t>вам, выслушав </a:t>
            </a:r>
            <a:r>
              <a:rPr lang="ru-RU" b="1" dirty="0"/>
              <a:t>вас или, при необходимости, поговорив с вашими родителями</a:t>
            </a:r>
            <a:endParaRPr lang="it-IT" b="1" dirty="0"/>
          </a:p>
        </p:txBody>
      </p:sp>
      <p:sp>
        <p:nvSpPr>
          <p:cNvPr id="10" name="Freeform 9"/>
          <p:cNvSpPr/>
          <p:nvPr/>
        </p:nvSpPr>
        <p:spPr>
          <a:xfrm>
            <a:off x="389743" y="3350014"/>
            <a:ext cx="2880000" cy="2815290"/>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a:t>Если у вас есть конфликты с родителями, другими членами семьи или друзьями, сделайте все возможное, чтобы решить их как можно скорее, поговорив с людьми, участвующими в конфликте, если это возможно, и не позволяйте проблемам разрастись</a:t>
            </a:r>
            <a:endParaRPr lang="en-US" b="1" dirty="0"/>
          </a:p>
        </p:txBody>
      </p:sp>
      <p:sp>
        <p:nvSpPr>
          <p:cNvPr id="11" name="Freeform 10"/>
          <p:cNvSpPr/>
          <p:nvPr/>
        </p:nvSpPr>
        <p:spPr>
          <a:xfrm>
            <a:off x="3779912" y="542249"/>
            <a:ext cx="1800200" cy="2067713"/>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b="1" dirty="0">
                <a:latin typeface="Arial Narrow" panose="020B0606020202030204" pitchFamily="34" charset="0"/>
              </a:rPr>
              <a:t>Помните: </a:t>
            </a:r>
            <a:endParaRPr lang="ru-RU" b="1" dirty="0" smtClean="0">
              <a:latin typeface="Arial Narrow" panose="020B0606020202030204" pitchFamily="34" charset="0"/>
            </a:endParaRPr>
          </a:p>
          <a:p>
            <a:pPr lvl="0" algn="ctr" defTabSz="488950">
              <a:lnSpc>
                <a:spcPct val="90000"/>
              </a:lnSpc>
              <a:spcBef>
                <a:spcPct val="0"/>
              </a:spcBef>
              <a:spcAft>
                <a:spcPct val="35000"/>
              </a:spcAft>
            </a:pPr>
            <a:r>
              <a:rPr lang="ru-RU" b="1" dirty="0" smtClean="0">
                <a:latin typeface="Arial Narrow" panose="020B0606020202030204" pitchFamily="34" charset="0"/>
              </a:rPr>
              <a:t>Вы не </a:t>
            </a:r>
            <a:r>
              <a:rPr lang="ru-RU" b="1" dirty="0">
                <a:latin typeface="Arial Narrow" panose="020B0606020202030204" pitchFamily="34" charset="0"/>
              </a:rPr>
              <a:t>являетесь настоящей причиной конфликта, даже если они дерутся из-за </a:t>
            </a:r>
            <a:r>
              <a:rPr lang="ru-RU" b="1" dirty="0" smtClean="0">
                <a:latin typeface="Arial Narrow" panose="020B0606020202030204" pitchFamily="34" charset="0"/>
              </a:rPr>
              <a:t>Вас!</a:t>
            </a:r>
            <a:endParaRPr lang="it-IT" b="1" kern="1200" dirty="0">
              <a:latin typeface="Arial Narrow" panose="020B0606020202030204" pitchFamily="34" charset="0"/>
            </a:endParaRPr>
          </a:p>
        </p:txBody>
      </p:sp>
      <p:sp>
        <p:nvSpPr>
          <p:cNvPr id="14" name="Freeform 13"/>
          <p:cNvSpPr/>
          <p:nvPr/>
        </p:nvSpPr>
        <p:spPr>
          <a:xfrm>
            <a:off x="5886824" y="712431"/>
            <a:ext cx="3024336" cy="2637583"/>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a:latin typeface="Arial Narrow" panose="020B0606020202030204" pitchFamily="34" charset="0"/>
              </a:rPr>
              <a:t>Попробуйте найти безопасное и спокойное место для подготовки уроков или чтобы быть подальше от места ссоры (внешкольные мероприятия, такие как спорт, музыка, драмкружок или какой-либо другой кружок или клуб по интересам)</a:t>
            </a:r>
            <a:endParaRPr lang="it-IT" b="1" dirty="0">
              <a:latin typeface="Arial Narrow" panose="020B0606020202030204" pitchFamily="34" charset="0"/>
            </a:endParaRPr>
          </a:p>
        </p:txBody>
      </p:sp>
    </p:spTree>
    <p:extLst>
      <p:ext uri="{BB962C8B-B14F-4D97-AF65-F5344CB8AC3E}">
        <p14:creationId xmlns:p14="http://schemas.microsoft.com/office/powerpoint/2010/main" val="7333041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up)">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childTnLst>
                          </p:cTn>
                        </p:par>
                        <p:par>
                          <p:cTn id="27" fill="hold">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8" grpId="0" animBg="1"/>
      <p:bldP spid="10" grpId="0" animBg="1"/>
      <p:bldP spid="11"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4284528" y="620928"/>
            <a:ext cx="4679960" cy="2664056"/>
          </a:xfrm>
          <a:prstGeom prst="wedgeEllipseCallout">
            <a:avLst>
              <a:gd name="adj1" fmla="val 39702"/>
              <a:gd name="adj2" fmla="val 50195"/>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800" b="1" dirty="0"/>
              <a:t>Что мне делать, если у меня есть проблемы со школьными </a:t>
            </a:r>
            <a:r>
              <a:rPr lang="ru-RU" sz="2800" b="1" dirty="0" smtClean="0"/>
              <a:t>заданиями?</a:t>
            </a:r>
            <a:endParaRPr lang="it-IT" sz="2800" b="1" dirty="0"/>
          </a:p>
        </p:txBody>
      </p:sp>
      <p:sp>
        <p:nvSpPr>
          <p:cNvPr id="5" name="Freeform 4"/>
          <p:cNvSpPr/>
          <p:nvPr/>
        </p:nvSpPr>
        <p:spPr>
          <a:xfrm>
            <a:off x="179512" y="649754"/>
            <a:ext cx="2700000" cy="1440000"/>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b="1" dirty="0"/>
              <a:t>Время от времени школа становится неприятной или трудной для большинства людей</a:t>
            </a:r>
            <a:endParaRPr lang="it-IT" b="1" kern="1200" dirty="0"/>
          </a:p>
        </p:txBody>
      </p:sp>
      <p:sp>
        <p:nvSpPr>
          <p:cNvPr id="9" name="Freeform 8"/>
          <p:cNvSpPr/>
          <p:nvPr/>
        </p:nvSpPr>
        <p:spPr>
          <a:xfrm>
            <a:off x="971600" y="2226795"/>
            <a:ext cx="2880000" cy="1440000"/>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a:effectLst>
                  <a:outerShdw blurRad="38100" dist="38100" dir="2700000" algn="tl">
                    <a:srgbClr val="000000">
                      <a:alpha val="43137"/>
                    </a:srgbClr>
                  </a:outerShdw>
                </a:effectLst>
              </a:rPr>
              <a:t>Чем раньше </a:t>
            </a:r>
            <a:r>
              <a:rPr lang="ru-RU" b="1" dirty="0" smtClean="0">
                <a:effectLst>
                  <a:outerShdw blurRad="38100" dist="38100" dir="2700000" algn="tl">
                    <a:srgbClr val="000000">
                      <a:alpha val="43137"/>
                    </a:srgbClr>
                  </a:outerShdw>
                </a:effectLst>
              </a:rPr>
              <a:t>Вы постараетесь </a:t>
            </a:r>
            <a:r>
              <a:rPr lang="ru-RU" b="1" dirty="0">
                <a:effectLst>
                  <a:outerShdw blurRad="38100" dist="38100" dir="2700000" algn="tl">
                    <a:srgbClr val="000000">
                      <a:alpha val="43137"/>
                    </a:srgbClr>
                  </a:outerShdw>
                </a:effectLst>
              </a:rPr>
              <a:t>разрешить </a:t>
            </a:r>
            <a:r>
              <a:rPr lang="ru-RU" b="1" dirty="0" smtClean="0">
                <a:effectLst>
                  <a:outerShdw blurRad="38100" dist="38100" dir="2700000" algn="tl">
                    <a:srgbClr val="000000">
                      <a:alpha val="43137"/>
                    </a:srgbClr>
                  </a:outerShdw>
                </a:effectLst>
              </a:rPr>
              <a:t>Ваши проблемы</a:t>
            </a:r>
            <a:r>
              <a:rPr lang="ru-RU" b="1" dirty="0">
                <a:effectLst>
                  <a:outerShdw blurRad="38100" dist="38100" dir="2700000" algn="tl">
                    <a:srgbClr val="000000">
                      <a:alpha val="43137"/>
                    </a:srgbClr>
                  </a:outerShdw>
                </a:effectLst>
              </a:rPr>
              <a:t>, тем больше шансов на хороший результат</a:t>
            </a:r>
            <a:endParaRPr lang="it-IT" b="1" dirty="0">
              <a:effectLst>
                <a:outerShdw blurRad="38100" dist="38100" dir="2700000" algn="tl">
                  <a:srgbClr val="000000">
                    <a:alpha val="43137"/>
                  </a:srgbClr>
                </a:outerShdw>
              </a:effectLst>
            </a:endParaRPr>
          </a:p>
        </p:txBody>
      </p:sp>
      <p:sp>
        <p:nvSpPr>
          <p:cNvPr id="6" name="Freeform 5"/>
          <p:cNvSpPr/>
          <p:nvPr/>
        </p:nvSpPr>
        <p:spPr>
          <a:xfrm>
            <a:off x="5796136" y="3501008"/>
            <a:ext cx="3060000" cy="1620000"/>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smtClean="0"/>
              <a:t>Попросите </a:t>
            </a:r>
            <a:r>
              <a:rPr lang="ru-RU" b="1" dirty="0"/>
              <a:t>помощи как можно быстрее у одноклассника, учителя или кого-то еще, кто работает в школе, у репетитора, члена семьи или друга</a:t>
            </a:r>
            <a:endParaRPr lang="it-IT" b="1" dirty="0"/>
          </a:p>
        </p:txBody>
      </p:sp>
      <p:sp>
        <p:nvSpPr>
          <p:cNvPr id="8" name="Freeform 7"/>
          <p:cNvSpPr/>
          <p:nvPr/>
        </p:nvSpPr>
        <p:spPr>
          <a:xfrm>
            <a:off x="2669196" y="4509120"/>
            <a:ext cx="2880000" cy="1728032"/>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a:t>Обратитесь за советом к друзьям или одноклассникам, которые, возможно, испытывали подобные трудности в прошлом.</a:t>
            </a:r>
            <a:endParaRPr lang="it-IT" b="1" dirty="0"/>
          </a:p>
        </p:txBody>
      </p:sp>
      <p:pic>
        <p:nvPicPr>
          <p:cNvPr id="7" name="Picture 6"/>
          <p:cNvPicPr>
            <a:picLocks noChangeAspect="1"/>
          </p:cNvPicPr>
          <p:nvPr/>
        </p:nvPicPr>
        <p:blipFill>
          <a:blip r:embed="rId3" cstate="print">
            <a:clrChange>
              <a:clrFrom>
                <a:srgbClr val="000000">
                  <a:alpha val="0"/>
                </a:srgbClr>
              </a:clrFrom>
              <a:clrTo>
                <a:srgbClr val="000000">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21716" y="3861048"/>
            <a:ext cx="1989884" cy="1989884"/>
          </a:xfrm>
          <a:prstGeom prst="rect">
            <a:avLst/>
          </a:prstGeom>
          <a:noFill/>
          <a:ln>
            <a:noFill/>
          </a:ln>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40424641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par>
                          <p:cTn id="15" fill="hold">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9" grpId="0" animBg="1"/>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07904" y="764944"/>
            <a:ext cx="4104056" cy="2664056"/>
          </a:xfrm>
          <a:prstGeom prst="wedgeEllipse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3200" b="1" dirty="0" smtClean="0"/>
              <a:t> </a:t>
            </a:r>
            <a:r>
              <a:rPr lang="ru-RU" sz="3200" b="1" dirty="0"/>
              <a:t>К</a:t>
            </a:r>
            <a:r>
              <a:rPr lang="ru-RU" sz="3200" b="1" dirty="0" smtClean="0"/>
              <a:t>ак относится  к алкоголю, сигаретам </a:t>
            </a:r>
            <a:r>
              <a:rPr lang="ru-RU" sz="3200" b="1" dirty="0"/>
              <a:t>или </a:t>
            </a:r>
            <a:r>
              <a:rPr lang="ru-RU" sz="3200" b="1" dirty="0" smtClean="0"/>
              <a:t>наркотикам?</a:t>
            </a:r>
            <a:endParaRPr lang="it-IT" sz="3200" b="1" dirty="0"/>
          </a:p>
        </p:txBody>
      </p:sp>
      <p:sp>
        <p:nvSpPr>
          <p:cNvPr id="5" name="Freeform 4"/>
          <p:cNvSpPr/>
          <p:nvPr/>
        </p:nvSpPr>
        <p:spPr>
          <a:xfrm>
            <a:off x="4427984" y="620688"/>
            <a:ext cx="2880000" cy="1800200"/>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b="1" dirty="0"/>
              <a:t>Люди употребляют алкоголь и другие наркотики по многим причинам, и все по-разному реагируют на алкоголь и наркотики</a:t>
            </a:r>
            <a:endParaRPr lang="it-IT" b="1" kern="1200" dirty="0"/>
          </a:p>
        </p:txBody>
      </p:sp>
      <p:sp>
        <p:nvSpPr>
          <p:cNvPr id="9" name="Freeform 8"/>
          <p:cNvSpPr/>
          <p:nvPr/>
        </p:nvSpPr>
        <p:spPr>
          <a:xfrm>
            <a:off x="3995935" y="3068960"/>
            <a:ext cx="2717561" cy="2160240"/>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a:t>Употребление алкоголя, наркотиков или курение - все это окажет негативные последствия с течением времени на </a:t>
            </a:r>
            <a:r>
              <a:rPr lang="ru-RU" b="1" dirty="0" smtClean="0"/>
              <a:t>Ваше физическое </a:t>
            </a:r>
            <a:r>
              <a:rPr lang="ru-RU" b="1" dirty="0"/>
              <a:t>и психическое здоровье</a:t>
            </a:r>
            <a:endParaRPr lang="it-IT" b="1" dirty="0"/>
          </a:p>
        </p:txBody>
      </p:sp>
      <p:sp>
        <p:nvSpPr>
          <p:cNvPr id="10" name="Freeform 9"/>
          <p:cNvSpPr/>
          <p:nvPr/>
        </p:nvSpPr>
        <p:spPr>
          <a:xfrm>
            <a:off x="179512" y="4149080"/>
            <a:ext cx="3168352" cy="2016224"/>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b="1" dirty="0"/>
              <a:t>Это может показаться </a:t>
            </a:r>
            <a:r>
              <a:rPr lang="ru-RU" b="1" dirty="0" smtClean="0"/>
              <a:t>Вам хорошей </a:t>
            </a:r>
            <a:r>
              <a:rPr lang="ru-RU" b="1" dirty="0"/>
              <a:t>идеей на тот момент, но даже небольшое количество алкоголя или наркотиков может заставить </a:t>
            </a:r>
            <a:r>
              <a:rPr lang="ru-RU" b="1" dirty="0" smtClean="0"/>
              <a:t>Вас сделать </a:t>
            </a:r>
            <a:r>
              <a:rPr lang="ru-RU" b="1" dirty="0"/>
              <a:t>то, о чем </a:t>
            </a:r>
            <a:r>
              <a:rPr lang="ru-RU" b="1" dirty="0" smtClean="0"/>
              <a:t>Вы пожалеете</a:t>
            </a:r>
            <a:endParaRPr lang="en-US" b="1" dirty="0"/>
          </a:p>
        </p:txBody>
      </p:sp>
      <p:pic>
        <p:nvPicPr>
          <p:cNvPr id="6" name="Picture 5" descr="YAM_Slides12.jpg"/>
          <p:cNvPicPr>
            <a:picLocks noChangeAspect="1"/>
          </p:cNvPicPr>
          <p:nvPr/>
        </p:nvPicPr>
        <p:blipFill rotWithShape="1">
          <a:blip r:embed="rId3" cstate="print">
            <a:clrChange>
              <a:clrFrom>
                <a:srgbClr val="E3E3E3"/>
              </a:clrFrom>
              <a:clrTo>
                <a:srgbClr val="E3E3E3">
                  <a:alpha val="0"/>
                </a:srgbClr>
              </a:clrTo>
            </a:clrChange>
            <a:extLst>
              <a:ext uri="{28A0092B-C50C-407E-A947-70E740481C1C}">
                <a14:useLocalDpi xmlns:a14="http://schemas.microsoft.com/office/drawing/2010/main" val="0"/>
              </a:ext>
            </a:extLst>
          </a:blip>
          <a:srcRect l="32166" t="13556" r="35827" b="6444"/>
          <a:stretch/>
        </p:blipFill>
        <p:spPr>
          <a:xfrm>
            <a:off x="6948264" y="2839937"/>
            <a:ext cx="1702688" cy="319190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728831" y="2096972"/>
            <a:ext cx="1112303" cy="1112303"/>
          </a:xfrm>
          <a:prstGeom prst="rect">
            <a:avLst/>
          </a:prstGeom>
        </p:spPr>
      </p:pic>
      <p:pic>
        <p:nvPicPr>
          <p:cNvPr id="7" name="Picture 6"/>
          <p:cNvPicPr>
            <a:picLocks noChangeAspect="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903679" y="2653123"/>
            <a:ext cx="808609" cy="808609"/>
          </a:xfrm>
          <a:prstGeom prst="rect">
            <a:avLst/>
          </a:prstGeom>
        </p:spPr>
      </p:pic>
      <p:pic>
        <p:nvPicPr>
          <p:cNvPr id="4" name="Picture 3"/>
          <p:cNvPicPr>
            <a:picLocks noChangeAspect="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82630" y="3597376"/>
            <a:ext cx="881858" cy="881858"/>
          </a:xfrm>
          <a:prstGeom prst="rect">
            <a:avLst/>
          </a:prstGeom>
        </p:spPr>
      </p:pic>
    </p:spTree>
    <p:extLst>
      <p:ext uri="{BB962C8B-B14F-4D97-AF65-F5344CB8AC3E}">
        <p14:creationId xmlns:p14="http://schemas.microsoft.com/office/powerpoint/2010/main" val="18168696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par>
                          <p:cTn id="15" fill="hold">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0032" y="692696"/>
            <a:ext cx="6482208" cy="5436000"/>
          </a:xfrm>
          <a:prstGeom prst="rect">
            <a:avLst/>
          </a:prstGeom>
        </p:spPr>
        <p:txBody>
          <a:bodyPr vert="horz" lIns="91440" tIns="45720" rIns="91440" bIns="45720" rtlCol="0" anchor="ctr">
            <a:noAutofit/>
          </a:bodyPr>
          <a:lstStyle/>
          <a:p>
            <a:pPr>
              <a:spcBef>
                <a:spcPct val="0"/>
              </a:spcBef>
            </a:pPr>
            <a:r>
              <a:rPr lang="ru-RU" sz="4000" b="1" dirty="0" smtClean="0">
                <a:solidFill>
                  <a:srgbClr val="00B050"/>
                </a:solidFill>
                <a:effectLst>
                  <a:outerShdw blurRad="38100" dist="38100" dir="2700000" algn="tl">
                    <a:srgbClr val="000000">
                      <a:alpha val="43137"/>
                    </a:srgbClr>
                  </a:outerShdw>
                </a:effectLst>
                <a:latin typeface="+mj-lt"/>
                <a:ea typeface="+mj-ea"/>
                <a:cs typeface="+mj-cs"/>
              </a:rPr>
              <a:t>Рассказывая другим </a:t>
            </a:r>
            <a:r>
              <a:rPr lang="ru-RU" sz="4000" b="1" dirty="0">
                <a:solidFill>
                  <a:srgbClr val="00B050"/>
                </a:solidFill>
                <a:effectLst>
                  <a:outerShdw blurRad="38100" dist="38100" dir="2700000" algn="tl">
                    <a:srgbClr val="000000">
                      <a:alpha val="43137"/>
                    </a:srgbClr>
                  </a:outerShdw>
                </a:effectLst>
                <a:latin typeface="+mj-lt"/>
                <a:ea typeface="+mj-ea"/>
                <a:cs typeface="+mj-cs"/>
              </a:rPr>
              <a:t>о том, как </a:t>
            </a:r>
            <a:r>
              <a:rPr lang="ru-RU" sz="4000" b="1" dirty="0" smtClean="0">
                <a:solidFill>
                  <a:srgbClr val="00B050"/>
                </a:solidFill>
                <a:effectLst>
                  <a:outerShdw blurRad="38100" dist="38100" dir="2700000" algn="tl">
                    <a:srgbClr val="000000">
                      <a:alpha val="43137"/>
                    </a:srgbClr>
                  </a:outerShdw>
                </a:effectLst>
                <a:latin typeface="+mj-lt"/>
                <a:ea typeface="+mj-ea"/>
                <a:cs typeface="+mj-cs"/>
              </a:rPr>
              <a:t>Вы себя </a:t>
            </a:r>
            <a:r>
              <a:rPr lang="ru-RU" sz="4000" b="1" dirty="0">
                <a:solidFill>
                  <a:srgbClr val="00B050"/>
                </a:solidFill>
                <a:effectLst>
                  <a:outerShdw blurRad="38100" dist="38100" dir="2700000" algn="tl">
                    <a:srgbClr val="000000">
                      <a:alpha val="43137"/>
                    </a:srgbClr>
                  </a:outerShdw>
                </a:effectLst>
                <a:latin typeface="+mj-lt"/>
                <a:ea typeface="+mj-ea"/>
                <a:cs typeface="+mj-cs"/>
              </a:rPr>
              <a:t>чувствуете</a:t>
            </a:r>
            <a:r>
              <a:rPr lang="ru-RU" sz="4000" b="1" dirty="0" smtClean="0">
                <a:solidFill>
                  <a:srgbClr val="00B050"/>
                </a:solidFill>
                <a:effectLst>
                  <a:outerShdw blurRad="38100" dist="38100" dir="2700000" algn="tl">
                    <a:srgbClr val="000000">
                      <a:alpha val="43137"/>
                    </a:srgbClr>
                  </a:outerShdw>
                </a:effectLst>
                <a:latin typeface="+mj-lt"/>
                <a:ea typeface="+mj-ea"/>
                <a:cs typeface="+mj-cs"/>
              </a:rPr>
              <a:t>,  </a:t>
            </a:r>
            <a:r>
              <a:rPr lang="ru-RU" sz="4000" b="1" dirty="0">
                <a:solidFill>
                  <a:srgbClr val="00B050"/>
                </a:solidFill>
                <a:effectLst>
                  <a:outerShdw blurRad="38100" dist="38100" dir="2700000" algn="tl">
                    <a:srgbClr val="000000">
                      <a:alpha val="43137"/>
                    </a:srgbClr>
                  </a:outerShdw>
                </a:effectLst>
                <a:latin typeface="+mj-lt"/>
                <a:ea typeface="+mj-ea"/>
                <a:cs typeface="+mj-cs"/>
              </a:rPr>
              <a:t>как правило, </a:t>
            </a:r>
            <a:r>
              <a:rPr lang="ru-RU" sz="4000" b="1" dirty="0" smtClean="0">
                <a:solidFill>
                  <a:srgbClr val="00B050"/>
                </a:solidFill>
                <a:effectLst>
                  <a:outerShdw blurRad="38100" dist="38100" dir="2700000" algn="tl">
                    <a:srgbClr val="000000">
                      <a:alpha val="43137"/>
                    </a:srgbClr>
                  </a:outerShdw>
                </a:effectLst>
                <a:latin typeface="+mj-lt"/>
                <a:ea typeface="+mj-ea"/>
                <a:cs typeface="+mj-cs"/>
              </a:rPr>
              <a:t>Вы уменьшаете проблемы </a:t>
            </a:r>
            <a:r>
              <a:rPr lang="ru-RU" sz="4000" b="1" dirty="0">
                <a:solidFill>
                  <a:srgbClr val="00B050"/>
                </a:solidFill>
                <a:effectLst>
                  <a:outerShdw blurRad="38100" dist="38100" dir="2700000" algn="tl">
                    <a:srgbClr val="000000">
                      <a:alpha val="43137"/>
                    </a:srgbClr>
                  </a:outerShdw>
                </a:effectLst>
                <a:latin typeface="+mj-lt"/>
                <a:ea typeface="+mj-ea"/>
                <a:cs typeface="+mj-cs"/>
              </a:rPr>
              <a:t>и их </a:t>
            </a:r>
            <a:r>
              <a:rPr lang="ru-RU" sz="4000" b="1" dirty="0" smtClean="0">
                <a:solidFill>
                  <a:srgbClr val="00B050"/>
                </a:solidFill>
                <a:effectLst>
                  <a:outerShdw blurRad="38100" dist="38100" dir="2700000" algn="tl">
                    <a:srgbClr val="000000">
                      <a:alpha val="43137"/>
                    </a:srgbClr>
                  </a:outerShdw>
                </a:effectLst>
                <a:latin typeface="+mj-lt"/>
                <a:ea typeface="+mj-ea"/>
                <a:cs typeface="+mj-cs"/>
              </a:rPr>
              <a:t>становится легче </a:t>
            </a:r>
            <a:r>
              <a:rPr lang="ru-RU" sz="4000" b="1" dirty="0">
                <a:solidFill>
                  <a:srgbClr val="00B050"/>
                </a:solidFill>
                <a:effectLst>
                  <a:outerShdw blurRad="38100" dist="38100" dir="2700000" algn="tl">
                    <a:srgbClr val="000000">
                      <a:alpha val="43137"/>
                    </a:srgbClr>
                  </a:outerShdw>
                </a:effectLst>
                <a:latin typeface="+mj-lt"/>
                <a:ea typeface="+mj-ea"/>
                <a:cs typeface="+mj-cs"/>
              </a:rPr>
              <a:t>решить. Разговор с кем-то еще </a:t>
            </a:r>
            <a:r>
              <a:rPr lang="ru-RU" sz="4000" b="1" dirty="0" smtClean="0">
                <a:solidFill>
                  <a:srgbClr val="00B050"/>
                </a:solidFill>
                <a:effectLst>
                  <a:outerShdw blurRad="38100" dist="38100" dir="2700000" algn="tl">
                    <a:srgbClr val="000000">
                      <a:alpha val="43137"/>
                    </a:srgbClr>
                  </a:outerShdw>
                </a:effectLst>
                <a:latin typeface="+mj-lt"/>
                <a:ea typeface="+mj-ea"/>
                <a:cs typeface="+mj-cs"/>
              </a:rPr>
              <a:t>может действительно помочь </a:t>
            </a:r>
            <a:r>
              <a:rPr lang="ru-RU" sz="4000" b="1" dirty="0">
                <a:solidFill>
                  <a:srgbClr val="00B050"/>
                </a:solidFill>
                <a:effectLst>
                  <a:outerShdw blurRad="38100" dist="38100" dir="2700000" algn="tl">
                    <a:srgbClr val="000000">
                      <a:alpha val="43137"/>
                    </a:srgbClr>
                  </a:outerShdw>
                </a:effectLst>
                <a:latin typeface="+mj-lt"/>
                <a:ea typeface="+mj-ea"/>
                <a:cs typeface="+mj-cs"/>
              </a:rPr>
              <a:t>вам </a:t>
            </a:r>
            <a:r>
              <a:rPr lang="ru-RU" sz="4000" b="1" dirty="0" smtClean="0">
                <a:solidFill>
                  <a:srgbClr val="00B050"/>
                </a:solidFill>
                <a:effectLst>
                  <a:outerShdw blurRad="38100" dist="38100" dir="2700000" algn="tl">
                    <a:srgbClr val="000000">
                      <a:alpha val="43137"/>
                    </a:srgbClr>
                  </a:outerShdw>
                </a:effectLst>
                <a:latin typeface="+mj-lt"/>
                <a:ea typeface="+mj-ea"/>
                <a:cs typeface="+mj-cs"/>
              </a:rPr>
              <a:t>почувствовать </a:t>
            </a:r>
            <a:r>
              <a:rPr lang="ru-RU" sz="4000" b="1" dirty="0">
                <a:solidFill>
                  <a:srgbClr val="00B050"/>
                </a:solidFill>
                <a:effectLst>
                  <a:outerShdw blurRad="38100" dist="38100" dir="2700000" algn="tl">
                    <a:srgbClr val="000000">
                      <a:alpha val="43137"/>
                    </a:srgbClr>
                  </a:outerShdw>
                </a:effectLst>
                <a:latin typeface="+mj-lt"/>
                <a:ea typeface="+mj-ea"/>
                <a:cs typeface="+mj-cs"/>
              </a:rPr>
              <a:t>себя лучше.</a:t>
            </a:r>
            <a:endParaRPr lang="it-IT" sz="4000" b="1" dirty="0">
              <a:solidFill>
                <a:srgbClr val="00B050"/>
              </a:solidFill>
              <a:effectLst>
                <a:outerShdw blurRad="38100" dist="38100" dir="2700000" algn="tl">
                  <a:srgbClr val="000000">
                    <a:alpha val="43137"/>
                  </a:srgbClr>
                </a:outerShdw>
              </a:effectLst>
              <a:latin typeface="+mj-lt"/>
              <a:ea typeface="+mj-ea"/>
              <a:cs typeface="+mj-cs"/>
            </a:endParaRPr>
          </a:p>
        </p:txBody>
      </p:sp>
      <p:pic>
        <p:nvPicPr>
          <p:cNvPr id="4" name="Picture 3"/>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300192" y="2224491"/>
            <a:ext cx="3004707" cy="3004707"/>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271765348"/>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0628116"/>
              </p:ext>
            </p:extLst>
          </p:nvPr>
        </p:nvGraphicFramePr>
        <p:xfrm>
          <a:off x="179512" y="692696"/>
          <a:ext cx="8784976"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859349" y="4869160"/>
            <a:ext cx="7425301" cy="830997"/>
          </a:xfrm>
          <a:prstGeom prst="rect">
            <a:avLst/>
          </a:prstGeom>
        </p:spPr>
        <p:txBody>
          <a:bodyPr wrap="none">
            <a:spAutoFit/>
          </a:bodyPr>
          <a:lstStyle/>
          <a:p>
            <a:pPr algn="ctr"/>
            <a:r>
              <a:rPr lang="ru-RU" sz="2400" b="1" dirty="0" smtClean="0">
                <a:solidFill>
                  <a:schemeClr val="bg1"/>
                </a:solidFill>
                <a:effectLst>
                  <a:outerShdw blurRad="38100" dist="38100" dir="2700000" algn="tl">
                    <a:srgbClr val="000000">
                      <a:alpha val="43137"/>
                    </a:srgbClr>
                  </a:outerShdw>
                </a:effectLst>
              </a:rPr>
              <a:t>ЛЕГКИЕ ПОВСЕДНЕВНЫЕ ВЕЩИ, КОТОРЫЕ ВЫ </a:t>
            </a:r>
          </a:p>
          <a:p>
            <a:pPr algn="ctr"/>
            <a:r>
              <a:rPr lang="ru-RU" sz="2400" b="1" dirty="0" smtClean="0">
                <a:solidFill>
                  <a:schemeClr val="bg1"/>
                </a:solidFill>
                <a:effectLst>
                  <a:outerShdw blurRad="38100" dist="38100" dir="2700000" algn="tl">
                    <a:srgbClr val="000000">
                      <a:alpha val="43137"/>
                    </a:srgbClr>
                  </a:outerShdw>
                </a:effectLst>
              </a:rPr>
              <a:t>МОЖЕТЕ ДЕЛАТЬ, ЧТОБЫ ЧУВСТВОВАТЬ СЕБЯ ЛУЧШЕ</a:t>
            </a:r>
            <a:endParaRPr lang="it-IT" sz="2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59174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DCE6430D-6E4F-487B-A03D-55C0DE21382C}"/>
                                            </p:graphicEl>
                                          </p:spTgt>
                                        </p:tgtEl>
                                        <p:attrNameLst>
                                          <p:attrName>style.visibility</p:attrName>
                                        </p:attrNameLst>
                                      </p:cBhvr>
                                      <p:to>
                                        <p:strVal val="visible"/>
                                      </p:to>
                                    </p:set>
                                    <p:animEffect transition="in" filter="wipe(up)">
                                      <p:cBhvr>
                                        <p:cTn id="10" dur="500"/>
                                        <p:tgtEl>
                                          <p:spTgt spid="4">
                                            <p:graphicEl>
                                              <a:dgm id="{DCE6430D-6E4F-487B-A03D-55C0DE21382C}"/>
                                            </p:graphicEl>
                                          </p:spTgt>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4">
                                            <p:graphicEl>
                                              <a:dgm id="{E0EF3580-0D76-49CB-9B8F-061430346EC4}"/>
                                            </p:graphicEl>
                                          </p:spTgt>
                                        </p:tgtEl>
                                        <p:attrNameLst>
                                          <p:attrName>style.visibility</p:attrName>
                                        </p:attrNameLst>
                                      </p:cBhvr>
                                      <p:to>
                                        <p:strVal val="visible"/>
                                      </p:to>
                                    </p:set>
                                    <p:animEffect transition="in" filter="wipe(up)">
                                      <p:cBhvr>
                                        <p:cTn id="14" dur="500"/>
                                        <p:tgtEl>
                                          <p:spTgt spid="4">
                                            <p:graphicEl>
                                              <a:dgm id="{E0EF3580-0D76-49CB-9B8F-061430346EC4}"/>
                                            </p:graphic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4">
                                            <p:graphicEl>
                                              <a:dgm id="{9765EE27-7687-47FB-AB2D-A18AF1685BC8}"/>
                                            </p:graphicEl>
                                          </p:spTgt>
                                        </p:tgtEl>
                                        <p:attrNameLst>
                                          <p:attrName>style.visibility</p:attrName>
                                        </p:attrNameLst>
                                      </p:cBhvr>
                                      <p:to>
                                        <p:strVal val="visible"/>
                                      </p:to>
                                    </p:set>
                                    <p:animEffect transition="in" filter="wipe(up)">
                                      <p:cBhvr>
                                        <p:cTn id="17" dur="500"/>
                                        <p:tgtEl>
                                          <p:spTgt spid="4">
                                            <p:graphicEl>
                                              <a:dgm id="{9765EE27-7687-47FB-AB2D-A18AF1685BC8}"/>
                                            </p:graphicEl>
                                          </p:spTgt>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4">
                                            <p:graphicEl>
                                              <a:dgm id="{31FD46E5-68A6-44EC-AF20-93D7E041313B}"/>
                                            </p:graphicEl>
                                          </p:spTgt>
                                        </p:tgtEl>
                                        <p:attrNameLst>
                                          <p:attrName>style.visibility</p:attrName>
                                        </p:attrNameLst>
                                      </p:cBhvr>
                                      <p:to>
                                        <p:strVal val="visible"/>
                                      </p:to>
                                    </p:set>
                                    <p:animEffect transition="in" filter="wipe(up)">
                                      <p:cBhvr>
                                        <p:cTn id="21" dur="500"/>
                                        <p:tgtEl>
                                          <p:spTgt spid="4">
                                            <p:graphicEl>
                                              <a:dgm id="{31FD46E5-68A6-44EC-AF20-93D7E041313B}"/>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BE47C7CB-1D57-4E79-A103-BF0CE83D0D25}"/>
                                            </p:graphicEl>
                                          </p:spTgt>
                                        </p:tgtEl>
                                        <p:attrNameLst>
                                          <p:attrName>style.visibility</p:attrName>
                                        </p:attrNameLst>
                                      </p:cBhvr>
                                      <p:to>
                                        <p:strVal val="visible"/>
                                      </p:to>
                                    </p:set>
                                    <p:animEffect transition="in" filter="wipe(up)">
                                      <p:cBhvr>
                                        <p:cTn id="24" dur="500"/>
                                        <p:tgtEl>
                                          <p:spTgt spid="4">
                                            <p:graphicEl>
                                              <a:dgm id="{BE47C7CB-1D57-4E79-A103-BF0CE83D0D25}"/>
                                            </p:graphicEl>
                                          </p:spTgt>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4">
                                            <p:graphicEl>
                                              <a:dgm id="{1A4E06F3-144A-45BF-8DCB-F099BC588A7B}"/>
                                            </p:graphicEl>
                                          </p:spTgt>
                                        </p:tgtEl>
                                        <p:attrNameLst>
                                          <p:attrName>style.visibility</p:attrName>
                                        </p:attrNameLst>
                                      </p:cBhvr>
                                      <p:to>
                                        <p:strVal val="visible"/>
                                      </p:to>
                                    </p:set>
                                    <p:animEffect transition="in" filter="wipe(up)">
                                      <p:cBhvr>
                                        <p:cTn id="28" dur="500"/>
                                        <p:tgtEl>
                                          <p:spTgt spid="4">
                                            <p:graphicEl>
                                              <a:dgm id="{1A4E06F3-144A-45BF-8DCB-F099BC588A7B}"/>
                                            </p:graphic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4">
                                            <p:graphicEl>
                                              <a:dgm id="{45B7842E-5845-4F8E-91EC-236C3212AAF0}"/>
                                            </p:graphicEl>
                                          </p:spTgt>
                                        </p:tgtEl>
                                        <p:attrNameLst>
                                          <p:attrName>style.visibility</p:attrName>
                                        </p:attrNameLst>
                                      </p:cBhvr>
                                      <p:to>
                                        <p:strVal val="visible"/>
                                      </p:to>
                                    </p:set>
                                    <p:animEffect transition="in" filter="wipe(up)">
                                      <p:cBhvr>
                                        <p:cTn id="31" dur="500"/>
                                        <p:tgtEl>
                                          <p:spTgt spid="4">
                                            <p:graphicEl>
                                              <a:dgm id="{45B7842E-5845-4F8E-91EC-236C3212AAF0}"/>
                                            </p:graphicEl>
                                          </p:spTgt>
                                        </p:tgtEl>
                                      </p:cBhvr>
                                    </p:animEffect>
                                  </p:childTnLst>
                                </p:cTn>
                              </p:par>
                            </p:childTnLst>
                          </p:cTn>
                        </p:par>
                        <p:par>
                          <p:cTn id="32" fill="hold">
                            <p:stCondLst>
                              <p:cond delay="2000"/>
                            </p:stCondLst>
                            <p:childTnLst>
                              <p:par>
                                <p:cTn id="33" presetID="22" presetClass="entr" presetSubtype="1" fill="hold" grpId="0" nodeType="afterEffect">
                                  <p:stCondLst>
                                    <p:cond delay="0"/>
                                  </p:stCondLst>
                                  <p:childTnLst>
                                    <p:set>
                                      <p:cBhvr>
                                        <p:cTn id="34" dur="1" fill="hold">
                                          <p:stCondLst>
                                            <p:cond delay="0"/>
                                          </p:stCondLst>
                                        </p:cTn>
                                        <p:tgtEl>
                                          <p:spTgt spid="4">
                                            <p:graphicEl>
                                              <a:dgm id="{7736961E-C23B-4844-A249-B4E1E3EA543A}"/>
                                            </p:graphicEl>
                                          </p:spTgt>
                                        </p:tgtEl>
                                        <p:attrNameLst>
                                          <p:attrName>style.visibility</p:attrName>
                                        </p:attrNameLst>
                                      </p:cBhvr>
                                      <p:to>
                                        <p:strVal val="visible"/>
                                      </p:to>
                                    </p:set>
                                    <p:animEffect transition="in" filter="wipe(up)">
                                      <p:cBhvr>
                                        <p:cTn id="35" dur="500"/>
                                        <p:tgtEl>
                                          <p:spTgt spid="4">
                                            <p:graphicEl>
                                              <a:dgm id="{7736961E-C23B-4844-A249-B4E1E3EA543A}"/>
                                            </p:graphicEl>
                                          </p:spTgt>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4">
                                            <p:graphicEl>
                                              <a:dgm id="{DF7D2920-A143-4B58-815A-D46FC4DC72DB}"/>
                                            </p:graphicEl>
                                          </p:spTgt>
                                        </p:tgtEl>
                                        <p:attrNameLst>
                                          <p:attrName>style.visibility</p:attrName>
                                        </p:attrNameLst>
                                      </p:cBhvr>
                                      <p:to>
                                        <p:strVal val="visible"/>
                                      </p:to>
                                    </p:set>
                                    <p:animEffect transition="in" filter="wipe(up)">
                                      <p:cBhvr>
                                        <p:cTn id="38" dur="500"/>
                                        <p:tgtEl>
                                          <p:spTgt spid="4">
                                            <p:graphicEl>
                                              <a:dgm id="{DF7D2920-A143-4B58-815A-D46FC4DC72D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solidFill>
                  <a:srgbClr val="00B050"/>
                </a:solidFill>
              </a:rPr>
              <a:t>ЧЕМ МЫ БУДЕМ ЗАНИМАТЬСЯ</a:t>
            </a:r>
            <a:r>
              <a:rPr lang="en-US" dirty="0" smtClean="0">
                <a:solidFill>
                  <a:srgbClr val="00B050"/>
                </a:solidFill>
              </a:rPr>
              <a:t>?</a:t>
            </a:r>
            <a:endParaRPr lang="it-IT" dirty="0">
              <a:solidFill>
                <a:srgbClr val="00B050"/>
              </a:solidFill>
            </a:endParaRPr>
          </a:p>
        </p:txBody>
      </p:sp>
      <p:sp>
        <p:nvSpPr>
          <p:cNvPr id="7" name="Content Placeholder 6"/>
          <p:cNvSpPr>
            <a:spLocks noGrp="1"/>
          </p:cNvSpPr>
          <p:nvPr>
            <p:ph idx="1"/>
          </p:nvPr>
        </p:nvSpPr>
        <p:spPr/>
        <p:txBody>
          <a:bodyPr>
            <a:normAutofit/>
          </a:bodyPr>
          <a:lstStyle/>
          <a:p>
            <a:r>
              <a:rPr lang="ru-RU" sz="3000" dirty="0"/>
              <a:t>Мы поговорим о друзьях, семье, эмоциях, </a:t>
            </a:r>
            <a:r>
              <a:rPr lang="ru-RU" sz="3000" dirty="0" smtClean="0"/>
              <a:t>выборе</a:t>
            </a:r>
            <a:endParaRPr lang="en-US" sz="3000" dirty="0" smtClean="0"/>
          </a:p>
          <a:p>
            <a:r>
              <a:rPr lang="ru-RU" sz="3000" dirty="0"/>
              <a:t>Мы постараемся вместе </a:t>
            </a:r>
            <a:r>
              <a:rPr lang="ru-RU" sz="3000" dirty="0" smtClean="0"/>
              <a:t>найти новые </a:t>
            </a:r>
            <a:r>
              <a:rPr lang="ru-RU" sz="3000" dirty="0"/>
              <a:t>пути решения проблем и преодолеть моменты кризиса, </a:t>
            </a:r>
            <a:r>
              <a:rPr lang="ru-RU" sz="3000" dirty="0" smtClean="0"/>
              <a:t>с которым </a:t>
            </a:r>
            <a:r>
              <a:rPr lang="ru-RU" sz="3000" dirty="0"/>
              <a:t>каждый может столкнуться </a:t>
            </a:r>
            <a:r>
              <a:rPr lang="ru-RU" sz="3000" dirty="0" smtClean="0"/>
              <a:t>в течение своей жизни </a:t>
            </a:r>
            <a:endParaRPr lang="it-IT" sz="3000" dirty="0"/>
          </a:p>
        </p:txBody>
      </p:sp>
      <p:sp>
        <p:nvSpPr>
          <p:cNvPr id="12" name="CasellaDiTesto 6"/>
          <p:cNvSpPr txBox="1"/>
          <p:nvPr/>
        </p:nvSpPr>
        <p:spPr>
          <a:xfrm>
            <a:off x="72008" y="4097207"/>
            <a:ext cx="2771800" cy="1797311"/>
          </a:xfrm>
          <a:prstGeom prst="cloudCallou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lIns="36000" tIns="36000" rIns="36000" bIns="36000" rtlCol="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dirty="0">
                <a:solidFill>
                  <a:srgbClr val="FF0000"/>
                </a:solidFill>
                <a:latin typeface="Comic Sans MS" pitchFamily="66" charset="0"/>
              </a:rPr>
              <a:t>Что </a:t>
            </a:r>
            <a:r>
              <a:rPr lang="ru-RU" dirty="0" smtClean="0">
                <a:solidFill>
                  <a:srgbClr val="FF0000"/>
                </a:solidFill>
                <a:latin typeface="Comic Sans MS" pitchFamily="66" charset="0"/>
              </a:rPr>
              <a:t>мне делать</a:t>
            </a:r>
            <a:r>
              <a:rPr lang="ru-RU" dirty="0">
                <a:solidFill>
                  <a:srgbClr val="FF0000"/>
                </a:solidFill>
                <a:latin typeface="Comic Sans MS" pitchFamily="66" charset="0"/>
              </a:rPr>
              <a:t>, когда я </a:t>
            </a:r>
            <a:r>
              <a:rPr lang="ru-RU" dirty="0" smtClean="0">
                <a:solidFill>
                  <a:srgbClr val="FF0000"/>
                </a:solidFill>
                <a:latin typeface="Comic Sans MS" pitchFamily="66" charset="0"/>
              </a:rPr>
              <a:t>сталкиваюсь с </a:t>
            </a:r>
            <a:r>
              <a:rPr lang="ru-RU" dirty="0">
                <a:solidFill>
                  <a:srgbClr val="FF0000"/>
                </a:solidFill>
                <a:latin typeface="Comic Sans MS" pitchFamily="66" charset="0"/>
              </a:rPr>
              <a:t>проблемой?</a:t>
            </a:r>
            <a:endParaRPr lang="it-IT" dirty="0" smtClean="0">
              <a:solidFill>
                <a:srgbClr val="FF0000"/>
              </a:solidFill>
              <a:latin typeface="Comic Sans MS" pitchFamily="66" charset="0"/>
            </a:endParaRPr>
          </a:p>
        </p:txBody>
      </p:sp>
      <p:sp>
        <p:nvSpPr>
          <p:cNvPr id="9" name="CasellaDiTesto 6"/>
          <p:cNvSpPr txBox="1"/>
          <p:nvPr/>
        </p:nvSpPr>
        <p:spPr>
          <a:xfrm>
            <a:off x="2302060" y="4122447"/>
            <a:ext cx="3041432" cy="2218971"/>
          </a:xfrm>
          <a:prstGeom prst="cloudCallou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wrap="square" lIns="36000" tIns="36000" rIns="36000" bIns="36000"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dirty="0">
                <a:solidFill>
                  <a:srgbClr val="7030A0"/>
                </a:solidFill>
                <a:latin typeface="Comic Sans MS" pitchFamily="66" charset="0"/>
              </a:rPr>
              <a:t>Что мне делать, если мне грустно, страшно, или если я зол?</a:t>
            </a:r>
            <a:endParaRPr lang="it-IT" dirty="0" smtClean="0">
              <a:solidFill>
                <a:srgbClr val="7030A0"/>
              </a:solidFill>
              <a:latin typeface="Comic Sans MS" pitchFamily="66" charset="0"/>
            </a:endParaRPr>
          </a:p>
        </p:txBody>
      </p:sp>
      <p:sp>
        <p:nvSpPr>
          <p:cNvPr id="13" name="CasellaDiTesto 6"/>
          <p:cNvSpPr txBox="1"/>
          <p:nvPr/>
        </p:nvSpPr>
        <p:spPr>
          <a:xfrm>
            <a:off x="4860032" y="4082267"/>
            <a:ext cx="2771800" cy="1375651"/>
          </a:xfrm>
          <a:prstGeom prst="cloudCallou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wrap="square" lIns="36000" tIns="36000" rIns="36000" bIns="36000" rtlCol="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dirty="0">
                <a:solidFill>
                  <a:srgbClr val="00B050"/>
                </a:solidFill>
                <a:latin typeface="Comic Sans MS" pitchFamily="66" charset="0"/>
              </a:rPr>
              <a:t>Как я узнаю, что мне нужна помощь?</a:t>
            </a:r>
            <a:endParaRPr lang="it-IT" dirty="0" smtClean="0">
              <a:solidFill>
                <a:srgbClr val="00B050"/>
              </a:solidFill>
              <a:latin typeface="Comic Sans MS" pitchFamily="66" charset="0"/>
            </a:endParaRPr>
          </a:p>
        </p:txBody>
      </p:sp>
      <p:sp>
        <p:nvSpPr>
          <p:cNvPr id="14" name="CasellaDiTesto 6"/>
          <p:cNvSpPr txBox="1"/>
          <p:nvPr/>
        </p:nvSpPr>
        <p:spPr>
          <a:xfrm>
            <a:off x="5976488" y="4883479"/>
            <a:ext cx="2988000" cy="1375651"/>
          </a:xfrm>
          <a:prstGeom prst="cloudCallout">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lIns="36000" tIns="36000" rIns="36000" bIns="36000" rtlCol="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dirty="0">
                <a:solidFill>
                  <a:schemeClr val="accent6">
                    <a:lumMod val="75000"/>
                  </a:schemeClr>
                </a:solidFill>
                <a:latin typeface="Comic Sans MS" pitchFamily="66" charset="0"/>
              </a:rPr>
              <a:t>Как я могу помочь другу в беде?</a:t>
            </a:r>
            <a:endParaRPr lang="it-IT" dirty="0" smtClean="0">
              <a:solidFill>
                <a:schemeClr val="accent6">
                  <a:lumMod val="75000"/>
                </a:schemeClr>
              </a:solidFill>
              <a:latin typeface="Comic Sans MS" pitchFamily="66" charset="0"/>
            </a:endParaRPr>
          </a:p>
        </p:txBody>
      </p:sp>
    </p:spTree>
    <p:extLst>
      <p:ext uri="{BB962C8B-B14F-4D97-AF65-F5344CB8AC3E}">
        <p14:creationId xmlns:p14="http://schemas.microsoft.com/office/powerpoint/2010/main" val="34905995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500"/>
                                        <p:tgtEl>
                                          <p:spTgt spid="7">
                                            <p:txEl>
                                              <p:pRg st="0" end="0"/>
                                            </p:txEl>
                                          </p:spTgt>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P spid="9"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00" y="591581"/>
            <a:ext cx="8820000" cy="893203"/>
          </a:xfrm>
        </p:spPr>
        <p:txBody>
          <a:bodyPr/>
          <a:lstStyle/>
          <a:p>
            <a:r>
              <a:rPr lang="ru-RU" sz="4000" dirty="0" smtClean="0">
                <a:solidFill>
                  <a:srgbClr val="FFCC00"/>
                </a:solidFill>
                <a:effectLst>
                  <a:outerShdw blurRad="38100" dist="38100" dir="2700000" algn="tl">
                    <a:srgbClr val="000000">
                      <a:alpha val="43137"/>
                    </a:srgbClr>
                  </a:outerShdw>
                </a:effectLst>
              </a:rPr>
              <a:t>ЧУВСТВУЕТЕ ЛИ ВЫ, ЧТО ВЫ В СТРЕССЕ?</a:t>
            </a:r>
            <a:endParaRPr lang="it-IT" sz="4000" dirty="0">
              <a:solidFill>
                <a:srgbClr val="FFCC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ru-RU" sz="2800" dirty="0"/>
              <a:t>Все, что заставляет </a:t>
            </a:r>
            <a:r>
              <a:rPr lang="ru-RU" sz="2800" dirty="0" smtClean="0"/>
              <a:t>Вас чувствовать  напряжение </a:t>
            </a:r>
            <a:r>
              <a:rPr lang="ru-RU" sz="2800" dirty="0"/>
              <a:t>или беспокойство может привести </a:t>
            </a:r>
            <a:r>
              <a:rPr lang="ru-RU" sz="2800" dirty="0" smtClean="0"/>
              <a:t>Вас к стрессу</a:t>
            </a:r>
            <a:endParaRPr lang="en-US" sz="2800" dirty="0" smtClean="0"/>
          </a:p>
          <a:p>
            <a:r>
              <a:rPr lang="ru-RU" sz="2800" dirty="0"/>
              <a:t>Стресс и кризис могут затронуть </a:t>
            </a:r>
            <a:r>
              <a:rPr lang="ru-RU" sz="2800" dirty="0" smtClean="0"/>
              <a:t>любого</a:t>
            </a:r>
            <a:endParaRPr lang="it-IT" sz="2800" dirty="0"/>
          </a:p>
        </p:txBody>
      </p:sp>
      <p:sp>
        <p:nvSpPr>
          <p:cNvPr id="10" name="Freeform 9"/>
          <p:cNvSpPr/>
          <p:nvPr/>
        </p:nvSpPr>
        <p:spPr>
          <a:xfrm>
            <a:off x="144958" y="3353539"/>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b="1" dirty="0" smtClean="0">
                <a:latin typeface="Arial Narrow" panose="020B0606020202030204" pitchFamily="34" charset="0"/>
              </a:rPr>
              <a:t>Школьные </a:t>
            </a:r>
            <a:r>
              <a:rPr lang="ru-RU" sz="2000" b="1" dirty="0">
                <a:latin typeface="Arial Narrow" panose="020B0606020202030204" pitchFamily="34" charset="0"/>
              </a:rPr>
              <a:t>занятия</a:t>
            </a:r>
            <a:endParaRPr lang="it-IT" sz="2000" b="1" kern="1200" dirty="0">
              <a:latin typeface="Arial Narrow" panose="020B0606020202030204" pitchFamily="34" charset="0"/>
            </a:endParaRPr>
          </a:p>
        </p:txBody>
      </p:sp>
      <p:sp>
        <p:nvSpPr>
          <p:cNvPr id="5" name="Freeform 4"/>
          <p:cNvSpPr/>
          <p:nvPr/>
        </p:nvSpPr>
        <p:spPr>
          <a:xfrm>
            <a:off x="864958" y="4581288"/>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pPr>
            <a:r>
              <a:rPr lang="ru-RU" sz="2000" b="1" dirty="0">
                <a:latin typeface="Arial Narrow" panose="020B0606020202030204" pitchFamily="34" charset="0"/>
              </a:rPr>
              <a:t>Развод родителей</a:t>
            </a:r>
            <a:endParaRPr lang="it-IT" sz="2000" b="1" kern="1200" dirty="0" smtClean="0">
              <a:latin typeface="Arial Narrow" panose="020B0606020202030204" pitchFamily="34" charset="0"/>
            </a:endParaRPr>
          </a:p>
        </p:txBody>
      </p:sp>
      <p:sp>
        <p:nvSpPr>
          <p:cNvPr id="6" name="Freeform 5"/>
          <p:cNvSpPr/>
          <p:nvPr/>
        </p:nvSpPr>
        <p:spPr>
          <a:xfrm>
            <a:off x="1979872" y="3353539"/>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b="1" dirty="0">
                <a:latin typeface="Arial Narrow" panose="020B0606020202030204" pitchFamily="34" charset="0"/>
              </a:rPr>
              <a:t>Смерть члена семьи</a:t>
            </a:r>
            <a:endParaRPr lang="it-IT" sz="2000" b="1" kern="1200" dirty="0">
              <a:latin typeface="Arial Narrow" panose="020B0606020202030204" pitchFamily="34" charset="0"/>
            </a:endParaRPr>
          </a:p>
        </p:txBody>
      </p:sp>
      <p:sp>
        <p:nvSpPr>
          <p:cNvPr id="4" name="Freeform 3"/>
          <p:cNvSpPr/>
          <p:nvPr/>
        </p:nvSpPr>
        <p:spPr>
          <a:xfrm>
            <a:off x="2736016" y="4293096"/>
            <a:ext cx="1980000" cy="198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pPr>
            <a:r>
              <a:rPr lang="ru-RU" sz="2000" b="1" dirty="0">
                <a:latin typeface="Arial Narrow" panose="020B0606020202030204" pitchFamily="34" charset="0"/>
              </a:rPr>
              <a:t>Разрыв </a:t>
            </a:r>
            <a:r>
              <a:rPr lang="ru-RU" sz="2000" b="1" dirty="0" smtClean="0">
                <a:latin typeface="Arial Narrow" panose="020B0606020202030204" pitchFamily="34" charset="0"/>
              </a:rPr>
              <a:t>отношений с </a:t>
            </a:r>
            <a:r>
              <a:rPr lang="ru-RU" sz="2000" b="1" dirty="0">
                <a:latin typeface="Arial Narrow" panose="020B0606020202030204" pitchFamily="34" charset="0"/>
              </a:rPr>
              <a:t>кем-то, с кем </a:t>
            </a:r>
            <a:r>
              <a:rPr lang="ru-RU" sz="2000" b="1" dirty="0" smtClean="0">
                <a:latin typeface="Arial Narrow" panose="020B0606020202030204" pitchFamily="34" charset="0"/>
              </a:rPr>
              <a:t>Вы встречались</a:t>
            </a:r>
            <a:endParaRPr lang="it-IT" sz="2000" b="1" kern="1200" dirty="0">
              <a:latin typeface="Arial Narrow" panose="020B0606020202030204" pitchFamily="34" charset="0"/>
            </a:endParaRPr>
          </a:p>
        </p:txBody>
      </p:sp>
      <p:sp>
        <p:nvSpPr>
          <p:cNvPr id="9" name="Freeform 8"/>
          <p:cNvSpPr/>
          <p:nvPr/>
        </p:nvSpPr>
        <p:spPr>
          <a:xfrm>
            <a:off x="4158974" y="3187747"/>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2000" b="1" dirty="0">
                <a:latin typeface="Arial Narrow" panose="020B0606020202030204" pitchFamily="34" charset="0"/>
              </a:rPr>
              <a:t>Переезд на новое место</a:t>
            </a:r>
            <a:endParaRPr lang="it-IT" sz="2000" b="1" dirty="0" smtClean="0">
              <a:latin typeface="Arial Narrow" panose="020B0606020202030204" pitchFamily="34" charset="0"/>
            </a:endParaRPr>
          </a:p>
        </p:txBody>
      </p:sp>
      <p:sp>
        <p:nvSpPr>
          <p:cNvPr id="7" name="Freeform 6"/>
          <p:cNvSpPr/>
          <p:nvPr/>
        </p:nvSpPr>
        <p:spPr>
          <a:xfrm>
            <a:off x="4878974" y="4581288"/>
            <a:ext cx="170909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2000" b="1" dirty="0" smtClean="0">
                <a:latin typeface="Arial Narrow" panose="020B0606020202030204" pitchFamily="34" charset="0"/>
              </a:rPr>
              <a:t>Запугивание  и травля</a:t>
            </a:r>
            <a:endParaRPr lang="it-IT" sz="2000" b="1" dirty="0">
              <a:latin typeface="Arial Narrow" panose="020B0606020202030204" pitchFamily="34" charset="0"/>
            </a:endParaRPr>
          </a:p>
        </p:txBody>
      </p:sp>
      <p:sp>
        <p:nvSpPr>
          <p:cNvPr id="8" name="Freeform 7"/>
          <p:cNvSpPr/>
          <p:nvPr/>
        </p:nvSpPr>
        <p:spPr>
          <a:xfrm>
            <a:off x="6605106" y="3717032"/>
            <a:ext cx="2337798" cy="2447992"/>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algn="ctr"/>
            <a:r>
              <a:rPr lang="ru-RU" sz="2000" b="1" dirty="0">
                <a:latin typeface="Arial Narrow" panose="020B0606020202030204" pitchFamily="34" charset="0"/>
              </a:rPr>
              <a:t>Люди, обращающиеся с </a:t>
            </a:r>
            <a:r>
              <a:rPr lang="ru-RU" sz="2000" b="1" dirty="0" smtClean="0">
                <a:latin typeface="Arial Narrow" panose="020B0606020202030204" pitchFamily="34" charset="0"/>
              </a:rPr>
              <a:t>Вами плохо, </a:t>
            </a:r>
            <a:r>
              <a:rPr lang="ru-RU" sz="2000" b="1" dirty="0">
                <a:latin typeface="Arial Narrow" panose="020B0606020202030204" pitchFamily="34" charset="0"/>
              </a:rPr>
              <a:t>потому что </a:t>
            </a:r>
            <a:r>
              <a:rPr lang="ru-RU" sz="2000" b="1" dirty="0" smtClean="0">
                <a:latin typeface="Arial Narrow" panose="020B0606020202030204" pitchFamily="34" charset="0"/>
              </a:rPr>
              <a:t>Вы выглядите или действуете</a:t>
            </a:r>
          </a:p>
          <a:p>
            <a:pPr algn="ctr"/>
            <a:r>
              <a:rPr lang="ru-RU" sz="2000" b="1" dirty="0" smtClean="0">
                <a:latin typeface="Arial Narrow" panose="020B0606020202030204" pitchFamily="34" charset="0"/>
              </a:rPr>
              <a:t>иначе</a:t>
            </a:r>
            <a:endParaRPr lang="it-IT" sz="2000" b="1" dirty="0">
              <a:latin typeface="Arial Narrow" panose="020B0606020202030204" pitchFamily="34" charset="0"/>
            </a:endParaRPr>
          </a:p>
        </p:txBody>
      </p:sp>
    </p:spTree>
    <p:extLst>
      <p:ext uri="{BB962C8B-B14F-4D97-AF65-F5344CB8AC3E}">
        <p14:creationId xmlns:p14="http://schemas.microsoft.com/office/powerpoint/2010/main" val="35280918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250" fill="hold"/>
                                        <p:tgtEl>
                                          <p:spTgt spid="10"/>
                                        </p:tgtEl>
                                        <p:attrNameLst>
                                          <p:attrName>ppt_w</p:attrName>
                                        </p:attrNameLst>
                                      </p:cBhvr>
                                      <p:tavLst>
                                        <p:tav tm="0">
                                          <p:val>
                                            <p:fltVal val="0"/>
                                          </p:val>
                                        </p:tav>
                                        <p:tav tm="100000">
                                          <p:val>
                                            <p:strVal val="#ppt_w"/>
                                          </p:val>
                                        </p:tav>
                                      </p:tavLst>
                                    </p:anim>
                                    <p:anim calcmode="lin" valueType="num">
                                      <p:cBhvr>
                                        <p:cTn id="19" dur="250" fill="hold"/>
                                        <p:tgtEl>
                                          <p:spTgt spid="10"/>
                                        </p:tgtEl>
                                        <p:attrNameLst>
                                          <p:attrName>ppt_h</p:attrName>
                                        </p:attrNameLst>
                                      </p:cBhvr>
                                      <p:tavLst>
                                        <p:tav tm="0">
                                          <p:val>
                                            <p:fltVal val="0"/>
                                          </p:val>
                                        </p:tav>
                                        <p:tav tm="100000">
                                          <p:val>
                                            <p:strVal val="#ppt_h"/>
                                          </p:val>
                                        </p:tav>
                                      </p:tavLst>
                                    </p:anim>
                                    <p:animEffect transition="in" filter="fade">
                                      <p:cBhvr>
                                        <p:cTn id="20" dur="250"/>
                                        <p:tgtEl>
                                          <p:spTgt spid="10"/>
                                        </p:tgtEl>
                                      </p:cBhvr>
                                    </p:animEffect>
                                  </p:childTnLst>
                                </p:cTn>
                              </p:par>
                            </p:childTnLst>
                          </p:cTn>
                        </p:par>
                        <p:par>
                          <p:cTn id="21" fill="hold">
                            <p:stCondLst>
                              <p:cond delay="250"/>
                            </p:stCondLst>
                            <p:childTnLst>
                              <p:par>
                                <p:cTn id="22" presetID="53" presetClass="entr" presetSubtype="16"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250" fill="hold"/>
                                        <p:tgtEl>
                                          <p:spTgt spid="5"/>
                                        </p:tgtEl>
                                        <p:attrNameLst>
                                          <p:attrName>ppt_w</p:attrName>
                                        </p:attrNameLst>
                                      </p:cBhvr>
                                      <p:tavLst>
                                        <p:tav tm="0">
                                          <p:val>
                                            <p:fltVal val="0"/>
                                          </p:val>
                                        </p:tav>
                                        <p:tav tm="100000">
                                          <p:val>
                                            <p:strVal val="#ppt_w"/>
                                          </p:val>
                                        </p:tav>
                                      </p:tavLst>
                                    </p:anim>
                                    <p:anim calcmode="lin" valueType="num">
                                      <p:cBhvr>
                                        <p:cTn id="25" dur="250" fill="hold"/>
                                        <p:tgtEl>
                                          <p:spTgt spid="5"/>
                                        </p:tgtEl>
                                        <p:attrNameLst>
                                          <p:attrName>ppt_h</p:attrName>
                                        </p:attrNameLst>
                                      </p:cBhvr>
                                      <p:tavLst>
                                        <p:tav tm="0">
                                          <p:val>
                                            <p:fltVal val="0"/>
                                          </p:val>
                                        </p:tav>
                                        <p:tav tm="100000">
                                          <p:val>
                                            <p:strVal val="#ppt_h"/>
                                          </p:val>
                                        </p:tav>
                                      </p:tavLst>
                                    </p:anim>
                                    <p:animEffect transition="in" filter="fade">
                                      <p:cBhvr>
                                        <p:cTn id="26" dur="250"/>
                                        <p:tgtEl>
                                          <p:spTgt spid="5"/>
                                        </p:tgtEl>
                                      </p:cBhvr>
                                    </p:animEffect>
                                  </p:childTnLst>
                                </p:cTn>
                              </p:par>
                            </p:childTnLst>
                          </p:cTn>
                        </p:par>
                        <p:par>
                          <p:cTn id="27" fill="hold">
                            <p:stCondLst>
                              <p:cond delay="500"/>
                            </p:stCondLst>
                            <p:childTnLst>
                              <p:par>
                                <p:cTn id="28" presetID="53" presetClass="entr" presetSubtype="16"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250" fill="hold"/>
                                        <p:tgtEl>
                                          <p:spTgt spid="6"/>
                                        </p:tgtEl>
                                        <p:attrNameLst>
                                          <p:attrName>ppt_w</p:attrName>
                                        </p:attrNameLst>
                                      </p:cBhvr>
                                      <p:tavLst>
                                        <p:tav tm="0">
                                          <p:val>
                                            <p:fltVal val="0"/>
                                          </p:val>
                                        </p:tav>
                                        <p:tav tm="100000">
                                          <p:val>
                                            <p:strVal val="#ppt_w"/>
                                          </p:val>
                                        </p:tav>
                                      </p:tavLst>
                                    </p:anim>
                                    <p:anim calcmode="lin" valueType="num">
                                      <p:cBhvr>
                                        <p:cTn id="31" dur="250" fill="hold"/>
                                        <p:tgtEl>
                                          <p:spTgt spid="6"/>
                                        </p:tgtEl>
                                        <p:attrNameLst>
                                          <p:attrName>ppt_h</p:attrName>
                                        </p:attrNameLst>
                                      </p:cBhvr>
                                      <p:tavLst>
                                        <p:tav tm="0">
                                          <p:val>
                                            <p:fltVal val="0"/>
                                          </p:val>
                                        </p:tav>
                                        <p:tav tm="100000">
                                          <p:val>
                                            <p:strVal val="#ppt_h"/>
                                          </p:val>
                                        </p:tav>
                                      </p:tavLst>
                                    </p:anim>
                                    <p:animEffect transition="in" filter="fade">
                                      <p:cBhvr>
                                        <p:cTn id="32" dur="250"/>
                                        <p:tgtEl>
                                          <p:spTgt spid="6"/>
                                        </p:tgtEl>
                                      </p:cBhvr>
                                    </p:animEffect>
                                  </p:childTnLst>
                                </p:cTn>
                              </p:par>
                            </p:childTnLst>
                          </p:cTn>
                        </p:par>
                        <p:par>
                          <p:cTn id="33" fill="hold">
                            <p:stCondLst>
                              <p:cond delay="750"/>
                            </p:stCondLst>
                            <p:childTnLst>
                              <p:par>
                                <p:cTn id="34" presetID="53" presetClass="entr" presetSubtype="16"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250" fill="hold"/>
                                        <p:tgtEl>
                                          <p:spTgt spid="4"/>
                                        </p:tgtEl>
                                        <p:attrNameLst>
                                          <p:attrName>ppt_w</p:attrName>
                                        </p:attrNameLst>
                                      </p:cBhvr>
                                      <p:tavLst>
                                        <p:tav tm="0">
                                          <p:val>
                                            <p:fltVal val="0"/>
                                          </p:val>
                                        </p:tav>
                                        <p:tav tm="100000">
                                          <p:val>
                                            <p:strVal val="#ppt_w"/>
                                          </p:val>
                                        </p:tav>
                                      </p:tavLst>
                                    </p:anim>
                                    <p:anim calcmode="lin" valueType="num">
                                      <p:cBhvr>
                                        <p:cTn id="37" dur="250" fill="hold"/>
                                        <p:tgtEl>
                                          <p:spTgt spid="4"/>
                                        </p:tgtEl>
                                        <p:attrNameLst>
                                          <p:attrName>ppt_h</p:attrName>
                                        </p:attrNameLst>
                                      </p:cBhvr>
                                      <p:tavLst>
                                        <p:tav tm="0">
                                          <p:val>
                                            <p:fltVal val="0"/>
                                          </p:val>
                                        </p:tav>
                                        <p:tav tm="100000">
                                          <p:val>
                                            <p:strVal val="#ppt_h"/>
                                          </p:val>
                                        </p:tav>
                                      </p:tavLst>
                                    </p:anim>
                                    <p:animEffect transition="in" filter="fade">
                                      <p:cBhvr>
                                        <p:cTn id="38" dur="250"/>
                                        <p:tgtEl>
                                          <p:spTgt spid="4"/>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250" fill="hold"/>
                                        <p:tgtEl>
                                          <p:spTgt spid="9"/>
                                        </p:tgtEl>
                                        <p:attrNameLst>
                                          <p:attrName>ppt_w</p:attrName>
                                        </p:attrNameLst>
                                      </p:cBhvr>
                                      <p:tavLst>
                                        <p:tav tm="0">
                                          <p:val>
                                            <p:fltVal val="0"/>
                                          </p:val>
                                        </p:tav>
                                        <p:tav tm="100000">
                                          <p:val>
                                            <p:strVal val="#ppt_w"/>
                                          </p:val>
                                        </p:tav>
                                      </p:tavLst>
                                    </p:anim>
                                    <p:anim calcmode="lin" valueType="num">
                                      <p:cBhvr>
                                        <p:cTn id="43" dur="250" fill="hold"/>
                                        <p:tgtEl>
                                          <p:spTgt spid="9"/>
                                        </p:tgtEl>
                                        <p:attrNameLst>
                                          <p:attrName>ppt_h</p:attrName>
                                        </p:attrNameLst>
                                      </p:cBhvr>
                                      <p:tavLst>
                                        <p:tav tm="0">
                                          <p:val>
                                            <p:fltVal val="0"/>
                                          </p:val>
                                        </p:tav>
                                        <p:tav tm="100000">
                                          <p:val>
                                            <p:strVal val="#ppt_h"/>
                                          </p:val>
                                        </p:tav>
                                      </p:tavLst>
                                    </p:anim>
                                    <p:animEffect transition="in" filter="fade">
                                      <p:cBhvr>
                                        <p:cTn id="44" dur="250"/>
                                        <p:tgtEl>
                                          <p:spTgt spid="9"/>
                                        </p:tgtEl>
                                      </p:cBhvr>
                                    </p:animEffect>
                                  </p:childTnLst>
                                </p:cTn>
                              </p:par>
                            </p:childTnLst>
                          </p:cTn>
                        </p:par>
                        <p:par>
                          <p:cTn id="45" fill="hold">
                            <p:stCondLst>
                              <p:cond delay="1250"/>
                            </p:stCondLst>
                            <p:childTnLst>
                              <p:par>
                                <p:cTn id="46" presetID="53" presetClass="entr" presetSubtype="16"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250" fill="hold"/>
                                        <p:tgtEl>
                                          <p:spTgt spid="7"/>
                                        </p:tgtEl>
                                        <p:attrNameLst>
                                          <p:attrName>ppt_w</p:attrName>
                                        </p:attrNameLst>
                                      </p:cBhvr>
                                      <p:tavLst>
                                        <p:tav tm="0">
                                          <p:val>
                                            <p:fltVal val="0"/>
                                          </p:val>
                                        </p:tav>
                                        <p:tav tm="100000">
                                          <p:val>
                                            <p:strVal val="#ppt_w"/>
                                          </p:val>
                                        </p:tav>
                                      </p:tavLst>
                                    </p:anim>
                                    <p:anim calcmode="lin" valueType="num">
                                      <p:cBhvr>
                                        <p:cTn id="49" dur="250" fill="hold"/>
                                        <p:tgtEl>
                                          <p:spTgt spid="7"/>
                                        </p:tgtEl>
                                        <p:attrNameLst>
                                          <p:attrName>ppt_h</p:attrName>
                                        </p:attrNameLst>
                                      </p:cBhvr>
                                      <p:tavLst>
                                        <p:tav tm="0">
                                          <p:val>
                                            <p:fltVal val="0"/>
                                          </p:val>
                                        </p:tav>
                                        <p:tav tm="100000">
                                          <p:val>
                                            <p:strVal val="#ppt_h"/>
                                          </p:val>
                                        </p:tav>
                                      </p:tavLst>
                                    </p:anim>
                                    <p:animEffect transition="in" filter="fade">
                                      <p:cBhvr>
                                        <p:cTn id="50" dur="250"/>
                                        <p:tgtEl>
                                          <p:spTgt spid="7"/>
                                        </p:tgtEl>
                                      </p:cBhvr>
                                    </p:animEffect>
                                  </p:childTnLst>
                                </p:cTn>
                              </p:par>
                            </p:childTnLst>
                          </p:cTn>
                        </p:par>
                        <p:par>
                          <p:cTn id="51" fill="hold">
                            <p:stCondLst>
                              <p:cond delay="1500"/>
                            </p:stCondLst>
                            <p:childTnLst>
                              <p:par>
                                <p:cTn id="52" presetID="53" presetClass="entr" presetSubtype="16"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p:cTn id="54" dur="250" fill="hold"/>
                                        <p:tgtEl>
                                          <p:spTgt spid="8"/>
                                        </p:tgtEl>
                                        <p:attrNameLst>
                                          <p:attrName>ppt_w</p:attrName>
                                        </p:attrNameLst>
                                      </p:cBhvr>
                                      <p:tavLst>
                                        <p:tav tm="0">
                                          <p:val>
                                            <p:fltVal val="0"/>
                                          </p:val>
                                        </p:tav>
                                        <p:tav tm="100000">
                                          <p:val>
                                            <p:strVal val="#ppt_w"/>
                                          </p:val>
                                        </p:tav>
                                      </p:tavLst>
                                    </p:anim>
                                    <p:anim calcmode="lin" valueType="num">
                                      <p:cBhvr>
                                        <p:cTn id="55" dur="250" fill="hold"/>
                                        <p:tgtEl>
                                          <p:spTgt spid="8"/>
                                        </p:tgtEl>
                                        <p:attrNameLst>
                                          <p:attrName>ppt_h</p:attrName>
                                        </p:attrNameLst>
                                      </p:cBhvr>
                                      <p:tavLst>
                                        <p:tav tm="0">
                                          <p:val>
                                            <p:fltVal val="0"/>
                                          </p:val>
                                        </p:tav>
                                        <p:tav tm="100000">
                                          <p:val>
                                            <p:strVal val="#ppt_h"/>
                                          </p:val>
                                        </p:tav>
                                      </p:tavLst>
                                    </p:anim>
                                    <p:animEffect transition="in" filter="fade">
                                      <p:cBhvr>
                                        <p:cTn id="56"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5" grpId="0" animBg="1"/>
      <p:bldP spid="6" grpId="0" animBg="1"/>
      <p:bldP spid="4" grpId="0" animBg="1"/>
      <p:bldP spid="9"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79512" y="620689"/>
            <a:ext cx="4392488" cy="1800200"/>
          </a:xfrm>
          <a:prstGeom prst="wedgeEllipseCallout">
            <a:avLst>
              <a:gd name="adj1" fmla="val -45704"/>
              <a:gd name="adj2" fmla="val -49251"/>
            </a:avLst>
          </a:prstGeom>
          <a:solidFill>
            <a:srgbClr val="FFCC0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3600" b="1" dirty="0"/>
              <a:t>Является ли стресс всегда плохим?</a:t>
            </a:r>
            <a:endParaRPr lang="it-IT" sz="3600" b="1" dirty="0"/>
          </a:p>
        </p:txBody>
      </p:sp>
      <p:sp>
        <p:nvSpPr>
          <p:cNvPr id="9" name="Rounded Rectangle 8"/>
          <p:cNvSpPr/>
          <p:nvPr/>
        </p:nvSpPr>
        <p:spPr>
          <a:xfrm>
            <a:off x="179512" y="2708920"/>
            <a:ext cx="4392488" cy="3492056"/>
          </a:xfrm>
          <a:prstGeom prst="roundRect">
            <a:avLst/>
          </a:prstGeom>
          <a:ln w="76200">
            <a:solidFill>
              <a:srgbClr val="00B050"/>
            </a:solidFill>
          </a:ln>
        </p:spPr>
        <p:style>
          <a:lnRef idx="2">
            <a:schemeClr val="accent2"/>
          </a:lnRef>
          <a:fillRef idx="1">
            <a:schemeClr val="lt1"/>
          </a:fillRef>
          <a:effectRef idx="0">
            <a:schemeClr val="accent2"/>
          </a:effectRef>
          <a:fontRef idx="minor">
            <a:schemeClr val="dk1"/>
          </a:fontRef>
        </p:style>
        <p:txBody>
          <a:bodyPr spcFirstLastPara="0" vert="horz" wrap="square" lIns="41910" tIns="41910" rIns="41910" bIns="41910" numCol="1" spcCol="1270" anchor="ctr" anchorCtr="0">
            <a:noAutofit/>
          </a:bodyPr>
          <a:lstStyle/>
          <a:p>
            <a:pPr algn="ctr" defTabSz="488950">
              <a:lnSpc>
                <a:spcPct val="90000"/>
              </a:lnSpc>
              <a:spcBef>
                <a:spcPct val="0"/>
              </a:spcBef>
            </a:pPr>
            <a:r>
              <a:rPr lang="en-US" sz="2800" b="1" dirty="0">
                <a:solidFill>
                  <a:srgbClr val="00B050"/>
                </a:solidFill>
                <a:effectLst>
                  <a:outerShdw blurRad="38100" dist="38100" dir="2700000" algn="tl">
                    <a:srgbClr val="000000">
                      <a:alpha val="43137"/>
                    </a:srgbClr>
                  </a:outerShdw>
                </a:effectLst>
                <a:latin typeface="Arial Narrow" panose="020B0606020202030204" pitchFamily="34" charset="0"/>
              </a:rPr>
              <a:t>+ </a:t>
            </a:r>
            <a:r>
              <a:rPr lang="ru-RU" sz="2800" b="1" dirty="0">
                <a:solidFill>
                  <a:srgbClr val="00B050"/>
                </a:solidFill>
                <a:effectLst>
                  <a:outerShdw blurRad="38100" dist="38100" dir="2700000" algn="tl">
                    <a:srgbClr val="000000">
                      <a:alpha val="43137"/>
                    </a:srgbClr>
                  </a:outerShdw>
                </a:effectLst>
                <a:latin typeface="Arial Narrow" panose="020B0606020202030204" pitchFamily="34" charset="0"/>
              </a:rPr>
              <a:t>ПОЛОЖИТЕЛЬНЫЙ СТРЕСС</a:t>
            </a:r>
            <a:endParaRPr lang="en-US" sz="2800" b="1" dirty="0">
              <a:solidFill>
                <a:srgbClr val="00B050"/>
              </a:solidFill>
              <a:effectLst>
                <a:outerShdw blurRad="38100" dist="38100" dir="2700000" algn="tl">
                  <a:srgbClr val="000000">
                    <a:alpha val="43137"/>
                  </a:srgbClr>
                </a:outerShdw>
              </a:effectLst>
              <a:latin typeface="Arial Narrow" panose="020B0606020202030204" pitchFamily="34" charset="0"/>
            </a:endParaRPr>
          </a:p>
          <a:p>
            <a:pPr algn="ctr" defTabSz="488950">
              <a:lnSpc>
                <a:spcPct val="90000"/>
              </a:lnSpc>
              <a:spcBef>
                <a:spcPct val="0"/>
              </a:spcBef>
            </a:pPr>
            <a:r>
              <a:rPr lang="ru-RU" sz="2400" b="1" dirty="0">
                <a:solidFill>
                  <a:srgbClr val="002060"/>
                </a:solidFill>
                <a:latin typeface="Arial Narrow" panose="020B0606020202030204" pitchFamily="34" charset="0"/>
              </a:rPr>
              <a:t>Даже вещи, которые </a:t>
            </a:r>
            <a:r>
              <a:rPr lang="ru-RU" sz="2400" b="1" dirty="0" smtClean="0">
                <a:solidFill>
                  <a:srgbClr val="002060"/>
                </a:solidFill>
                <a:latin typeface="Arial Narrow" panose="020B0606020202030204" pitchFamily="34" charset="0"/>
              </a:rPr>
              <a:t>Вы любите </a:t>
            </a:r>
            <a:r>
              <a:rPr lang="ru-RU" sz="2400" b="1" dirty="0">
                <a:solidFill>
                  <a:srgbClr val="002060"/>
                </a:solidFill>
                <a:latin typeface="Arial Narrow" panose="020B0606020202030204" pitchFamily="34" charset="0"/>
              </a:rPr>
              <a:t>или с нетерпением ждете, могут быть источником стресса. Например, </a:t>
            </a:r>
            <a:r>
              <a:rPr lang="ru-RU" sz="2400" b="1" dirty="0" smtClean="0">
                <a:solidFill>
                  <a:srgbClr val="002060"/>
                </a:solidFill>
                <a:latin typeface="Arial Narrow" panose="020B0606020202030204" pitchFamily="34" charset="0"/>
              </a:rPr>
              <a:t>знакомство с новыми друзьями, </a:t>
            </a:r>
            <a:r>
              <a:rPr lang="ru-RU" sz="2400" b="1" dirty="0">
                <a:solidFill>
                  <a:srgbClr val="002060"/>
                </a:solidFill>
                <a:latin typeface="Arial Narrow" panose="020B0606020202030204" pitchFamily="34" charset="0"/>
              </a:rPr>
              <a:t>сдача экзамена, первое свидание, занятия спортом, изучение нового, вечеринка ...</a:t>
            </a:r>
            <a:endParaRPr lang="en-US" sz="2400" b="1" dirty="0">
              <a:solidFill>
                <a:srgbClr val="002060"/>
              </a:solidFill>
              <a:latin typeface="Arial Narrow" panose="020B0606020202030204" pitchFamily="34" charset="0"/>
            </a:endParaRPr>
          </a:p>
        </p:txBody>
      </p:sp>
      <p:sp>
        <p:nvSpPr>
          <p:cNvPr id="10" name="Rounded Rectangle 9"/>
          <p:cNvSpPr/>
          <p:nvPr/>
        </p:nvSpPr>
        <p:spPr>
          <a:xfrm>
            <a:off x="4788024" y="788591"/>
            <a:ext cx="4104456" cy="5016674"/>
          </a:xfrm>
          <a:prstGeom prst="roundRect">
            <a:avLst/>
          </a:prstGeom>
          <a:ln w="76200">
            <a:solidFill>
              <a:srgbClr val="C00000"/>
            </a:solidFill>
          </a:ln>
        </p:spPr>
        <p:style>
          <a:lnRef idx="2">
            <a:schemeClr val="accent2"/>
          </a:lnRef>
          <a:fillRef idx="1">
            <a:schemeClr val="lt1"/>
          </a:fillRef>
          <a:effectRef idx="0">
            <a:schemeClr val="accent2"/>
          </a:effectRef>
          <a:fontRef idx="minor">
            <a:schemeClr val="dk1"/>
          </a:fontRef>
        </p:style>
        <p:txBody>
          <a:bodyPr spcFirstLastPara="0" vert="horz" wrap="square" lIns="41910" tIns="41910" rIns="41910" bIns="41910" numCol="1" spcCol="1270" anchor="ctr" anchorCtr="0">
            <a:noAutofit/>
          </a:bodyPr>
          <a:lstStyle/>
          <a:p>
            <a:pPr algn="ctr" defTabSz="488950">
              <a:lnSpc>
                <a:spcPct val="90000"/>
              </a:lnSpc>
              <a:spcBef>
                <a:spcPct val="0"/>
              </a:spcBef>
            </a:pPr>
            <a:r>
              <a:rPr lang="en-US" sz="2800" b="1" dirty="0">
                <a:solidFill>
                  <a:srgbClr val="C00000"/>
                </a:solidFill>
                <a:effectLst>
                  <a:outerShdw blurRad="38100" dist="38100" dir="2700000" algn="tl">
                    <a:srgbClr val="000000">
                      <a:alpha val="43137"/>
                    </a:srgbClr>
                  </a:outerShdw>
                </a:effectLst>
                <a:latin typeface="Arial Narrow" panose="020B0606020202030204" pitchFamily="34" charset="0"/>
              </a:rPr>
              <a:t>- </a:t>
            </a:r>
            <a:r>
              <a:rPr lang="ru-RU" sz="2800" b="1" dirty="0" smtClean="0">
                <a:solidFill>
                  <a:srgbClr val="C00000"/>
                </a:solidFill>
                <a:effectLst>
                  <a:outerShdw blurRad="38100" dist="38100" dir="2700000" algn="tl">
                    <a:srgbClr val="000000">
                      <a:alpha val="43137"/>
                    </a:srgbClr>
                  </a:outerShdw>
                </a:effectLst>
                <a:latin typeface="Arial Narrow" panose="020B0606020202030204" pitchFamily="34" charset="0"/>
              </a:rPr>
              <a:t>ОТРИЦАТЕЛЬНЫЙ СТРЕСС</a:t>
            </a:r>
            <a:endParaRPr lang="en-US" sz="2800" b="1" dirty="0" smtClean="0">
              <a:solidFill>
                <a:srgbClr val="C00000"/>
              </a:solidFill>
              <a:effectLst>
                <a:outerShdw blurRad="38100" dist="38100" dir="2700000" algn="tl">
                  <a:srgbClr val="000000">
                    <a:alpha val="43137"/>
                  </a:srgbClr>
                </a:outerShdw>
              </a:effectLst>
              <a:latin typeface="Arial Narrow" panose="020B0606020202030204" pitchFamily="34" charset="0"/>
            </a:endParaRPr>
          </a:p>
          <a:p>
            <a:pPr algn="ctr" defTabSz="488950">
              <a:lnSpc>
                <a:spcPct val="90000"/>
              </a:lnSpc>
              <a:spcBef>
                <a:spcPct val="0"/>
              </a:spcBef>
            </a:pPr>
            <a:r>
              <a:rPr lang="ru-RU" sz="2400" b="1" dirty="0">
                <a:solidFill>
                  <a:srgbClr val="002060"/>
                </a:solidFill>
                <a:latin typeface="Arial Narrow" panose="020B0606020202030204" pitchFamily="34" charset="0"/>
              </a:rPr>
              <a:t>Он происходит из того, что </a:t>
            </a:r>
            <a:r>
              <a:rPr lang="ru-RU" sz="2400" b="1" dirty="0" smtClean="0">
                <a:solidFill>
                  <a:srgbClr val="002060"/>
                </a:solidFill>
                <a:latin typeface="Arial Narrow" panose="020B0606020202030204" pitchFamily="34" charset="0"/>
              </a:rPr>
              <a:t>Вы считаете </a:t>
            </a:r>
            <a:r>
              <a:rPr lang="ru-RU" sz="2400" b="1" dirty="0">
                <a:solidFill>
                  <a:srgbClr val="002060"/>
                </a:solidFill>
                <a:latin typeface="Arial Narrow" panose="020B0606020202030204" pitchFamily="34" charset="0"/>
              </a:rPr>
              <a:t>неприятным или угрожающим. Например, переезд на новое место, время экзамена, переживание за упущенную возможность, чрезмерная обеспокоенность по поводу </a:t>
            </a:r>
            <a:r>
              <a:rPr lang="ru-RU" sz="2400" b="1" dirty="0" smtClean="0">
                <a:solidFill>
                  <a:srgbClr val="002060"/>
                </a:solidFill>
                <a:latin typeface="Arial Narrow" panose="020B0606020202030204" pitchFamily="34" charset="0"/>
              </a:rPr>
              <a:t>Вашей внешности </a:t>
            </a:r>
            <a:r>
              <a:rPr lang="ru-RU" sz="2400" b="1" dirty="0">
                <a:solidFill>
                  <a:srgbClr val="002060"/>
                </a:solidFill>
                <a:latin typeface="Arial Narrow" panose="020B0606020202030204" pitchFamily="34" charset="0"/>
              </a:rPr>
              <a:t>и одежды, которую </a:t>
            </a:r>
            <a:r>
              <a:rPr lang="ru-RU" sz="2400" b="1" dirty="0" smtClean="0">
                <a:solidFill>
                  <a:srgbClr val="002060"/>
                </a:solidFill>
                <a:latin typeface="Arial Narrow" panose="020B0606020202030204" pitchFamily="34" charset="0"/>
              </a:rPr>
              <a:t>Вы носите</a:t>
            </a:r>
            <a:r>
              <a:rPr lang="ru-RU" sz="2400" b="1" dirty="0">
                <a:solidFill>
                  <a:srgbClr val="002060"/>
                </a:solidFill>
                <a:latin typeface="Arial Narrow" panose="020B0606020202030204" pitchFamily="34" charset="0"/>
              </a:rPr>
              <a:t>, с </a:t>
            </a:r>
            <a:r>
              <a:rPr lang="ru-RU" sz="2400" b="1" dirty="0" smtClean="0">
                <a:solidFill>
                  <a:srgbClr val="002060"/>
                </a:solidFill>
                <a:latin typeface="Arial Narrow" panose="020B0606020202030204" pitchFamily="34" charset="0"/>
              </a:rPr>
              <a:t>Вами не </a:t>
            </a:r>
            <a:r>
              <a:rPr lang="ru-RU" sz="2400" b="1" dirty="0">
                <a:solidFill>
                  <a:srgbClr val="002060"/>
                </a:solidFill>
                <a:latin typeface="Arial Narrow" panose="020B0606020202030204" pitchFamily="34" charset="0"/>
              </a:rPr>
              <a:t>общаются или </a:t>
            </a:r>
            <a:r>
              <a:rPr lang="ru-RU" sz="2400" b="1" dirty="0" smtClean="0">
                <a:solidFill>
                  <a:srgbClr val="002060"/>
                </a:solidFill>
                <a:latin typeface="Arial Narrow" panose="020B0606020202030204" pitchFamily="34" charset="0"/>
              </a:rPr>
              <a:t>Вас запугивают...</a:t>
            </a:r>
            <a:endParaRPr lang="en-US" sz="2400" b="1"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40522993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par>
                          <p:cTn id="15" fill="hold">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107904" y="764944"/>
            <a:ext cx="5040160" cy="2448032"/>
          </a:xfrm>
          <a:prstGeom prst="wedgeEllipseCallout">
            <a:avLst>
              <a:gd name="adj1" fmla="val -45704"/>
              <a:gd name="adj2" fmla="val -49251"/>
            </a:avLst>
          </a:prstGeom>
          <a:solidFill>
            <a:srgbClr val="FFCC0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4200" b="1" dirty="0">
                <a:effectLst>
                  <a:outerShdw blurRad="38100" dist="38100" dir="2700000" algn="tl">
                    <a:srgbClr val="000000">
                      <a:alpha val="43137"/>
                    </a:srgbClr>
                  </a:outerShdw>
                </a:effectLst>
              </a:rPr>
              <a:t>Как </a:t>
            </a:r>
            <a:r>
              <a:rPr lang="ru-RU" sz="4200" b="1" dirty="0" smtClean="0">
                <a:effectLst>
                  <a:outerShdw blurRad="38100" dist="38100" dir="2700000" algn="tl">
                    <a:srgbClr val="000000">
                      <a:alpha val="43137"/>
                    </a:srgbClr>
                  </a:outerShdw>
                </a:effectLst>
              </a:rPr>
              <a:t>Ваше тело </a:t>
            </a:r>
            <a:r>
              <a:rPr lang="ru-RU" sz="4200" b="1" dirty="0">
                <a:effectLst>
                  <a:outerShdw blurRad="38100" dist="38100" dir="2700000" algn="tl">
                    <a:srgbClr val="000000">
                      <a:alpha val="43137"/>
                    </a:srgbClr>
                  </a:outerShdw>
                </a:effectLst>
              </a:rPr>
              <a:t>реагирует на стресс?</a:t>
            </a:r>
            <a:endParaRPr lang="it-IT" sz="4200" b="1" dirty="0">
              <a:effectLst>
                <a:outerShdw blurRad="38100" dist="38100" dir="2700000" algn="tl">
                  <a:srgbClr val="000000">
                    <a:alpha val="43137"/>
                  </a:srgbClr>
                </a:outerShdw>
              </a:effectLst>
            </a:endParaRPr>
          </a:p>
        </p:txBody>
      </p:sp>
      <p:sp>
        <p:nvSpPr>
          <p:cNvPr id="5" name="Freeform 4"/>
          <p:cNvSpPr/>
          <p:nvPr/>
        </p:nvSpPr>
        <p:spPr>
          <a:xfrm>
            <a:off x="107904" y="3227158"/>
            <a:ext cx="1620000"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a:r>
              <a:rPr lang="ru-RU" sz="2000" b="1" dirty="0">
                <a:latin typeface="Arial Narrow" panose="020B0606020202030204" pitchFamily="34" charset="0"/>
              </a:rPr>
              <a:t>Головные боли</a:t>
            </a:r>
            <a:endParaRPr lang="it-IT" sz="2000" b="1" dirty="0">
              <a:latin typeface="Arial Narrow" panose="020B0606020202030204" pitchFamily="34" charset="0"/>
            </a:endParaRPr>
          </a:p>
        </p:txBody>
      </p:sp>
      <p:sp>
        <p:nvSpPr>
          <p:cNvPr id="6" name="Freeform 5"/>
          <p:cNvSpPr/>
          <p:nvPr/>
        </p:nvSpPr>
        <p:spPr>
          <a:xfrm>
            <a:off x="1154675" y="4720037"/>
            <a:ext cx="1620000" cy="1547456"/>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a:r>
              <a:rPr lang="ru-RU" sz="2000" b="1" dirty="0" smtClean="0">
                <a:latin typeface="Arial Narrow" panose="020B0606020202030204" pitchFamily="34" charset="0"/>
              </a:rPr>
              <a:t>Боль в </a:t>
            </a:r>
            <a:r>
              <a:rPr lang="ru-RU" sz="2000" b="1" dirty="0">
                <a:latin typeface="Arial Narrow" panose="020B0606020202030204" pitchFamily="34" charset="0"/>
              </a:rPr>
              <a:t>желудке</a:t>
            </a:r>
            <a:endParaRPr lang="it-IT" sz="2000" b="1" dirty="0">
              <a:latin typeface="Arial Narrow" panose="020B0606020202030204" pitchFamily="34" charset="0"/>
            </a:endParaRPr>
          </a:p>
        </p:txBody>
      </p:sp>
      <p:sp>
        <p:nvSpPr>
          <p:cNvPr id="7" name="Freeform 6"/>
          <p:cNvSpPr/>
          <p:nvPr/>
        </p:nvSpPr>
        <p:spPr>
          <a:xfrm>
            <a:off x="2215843" y="3354278"/>
            <a:ext cx="1620000"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lvl="0" algn="ctr"/>
            <a:r>
              <a:rPr lang="ru-RU" sz="2000" b="1" dirty="0">
                <a:latin typeface="Arial Narrow" panose="020B0606020202030204" pitchFamily="34" charset="0"/>
              </a:rPr>
              <a:t>Боль в плечах и спине</a:t>
            </a:r>
            <a:endParaRPr lang="it-IT" sz="2000" b="1" dirty="0">
              <a:latin typeface="Arial Narrow" panose="020B0606020202030204" pitchFamily="34" charset="0"/>
            </a:endParaRPr>
          </a:p>
        </p:txBody>
      </p:sp>
      <p:sp>
        <p:nvSpPr>
          <p:cNvPr id="8" name="Freeform 7"/>
          <p:cNvSpPr/>
          <p:nvPr/>
        </p:nvSpPr>
        <p:spPr>
          <a:xfrm>
            <a:off x="3590586" y="4647493"/>
            <a:ext cx="1620000"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lvl="0" algn="ctr"/>
            <a:r>
              <a:rPr lang="ru-RU" sz="2000" b="1" dirty="0" smtClean="0">
                <a:latin typeface="Arial Narrow" panose="020B0606020202030204" pitchFamily="34" charset="0"/>
              </a:rPr>
              <a:t>Сердце-биение </a:t>
            </a:r>
            <a:endParaRPr lang="it-IT" sz="2000" b="1" dirty="0">
              <a:latin typeface="Arial Narrow" panose="020B0606020202030204" pitchFamily="34" charset="0"/>
            </a:endParaRPr>
          </a:p>
        </p:txBody>
      </p:sp>
      <p:sp>
        <p:nvSpPr>
          <p:cNvPr id="10" name="Freeform 9"/>
          <p:cNvSpPr/>
          <p:nvPr/>
        </p:nvSpPr>
        <p:spPr>
          <a:xfrm>
            <a:off x="5461754" y="4499132"/>
            <a:ext cx="1620000" cy="167372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a:r>
              <a:rPr lang="ru-RU" sz="2000" b="1" dirty="0">
                <a:latin typeface="Arial Narrow" panose="020B0606020202030204" pitchFamily="34" charset="0"/>
              </a:rPr>
              <a:t>Потеря аппетита или переедание</a:t>
            </a:r>
            <a:endParaRPr lang="it-IT" sz="2000" b="1" dirty="0">
              <a:latin typeface="Arial Narrow" panose="020B0606020202030204" pitchFamily="34" charset="0"/>
            </a:endParaRPr>
          </a:p>
        </p:txBody>
      </p:sp>
      <p:pic>
        <p:nvPicPr>
          <p:cNvPr id="12" name="Picture 1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102877" y="730490"/>
            <a:ext cx="1853063" cy="1853063"/>
          </a:xfrm>
          <a:prstGeom prst="rect">
            <a:avLst/>
          </a:prstGeom>
          <a:effectLst>
            <a:outerShdw blurRad="50800" dist="38100" dir="2700000" algn="tl" rotWithShape="0">
              <a:prstClr val="black">
                <a:alpha val="40000"/>
              </a:prstClr>
            </a:outerShdw>
          </a:effectLst>
        </p:spPr>
      </p:pic>
      <p:sp>
        <p:nvSpPr>
          <p:cNvPr id="13" name="Freeform 12"/>
          <p:cNvSpPr/>
          <p:nvPr/>
        </p:nvSpPr>
        <p:spPr>
          <a:xfrm>
            <a:off x="4874241" y="2707804"/>
            <a:ext cx="1620000"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lvl="0" algn="ctr"/>
            <a:r>
              <a:rPr lang="ru-RU" sz="2000" b="1" dirty="0" smtClean="0">
                <a:latin typeface="Arial Narrow" panose="020B0606020202030204" pitchFamily="34" charset="0"/>
              </a:rPr>
              <a:t>Частое </a:t>
            </a:r>
          </a:p>
          <a:p>
            <a:pPr lvl="0" algn="ctr"/>
            <a:r>
              <a:rPr lang="ru-RU" sz="2000" b="1" dirty="0" smtClean="0">
                <a:latin typeface="Arial Narrow" panose="020B0606020202030204" pitchFamily="34" charset="0"/>
              </a:rPr>
              <a:t>моче-испускание</a:t>
            </a:r>
            <a:endParaRPr lang="it-IT" sz="2000" b="1" dirty="0">
              <a:latin typeface="Arial Narrow" panose="020B0606020202030204" pitchFamily="34" charset="0"/>
            </a:endParaRPr>
          </a:p>
        </p:txBody>
      </p:sp>
      <p:sp>
        <p:nvSpPr>
          <p:cNvPr id="14" name="Freeform 13"/>
          <p:cNvSpPr/>
          <p:nvPr/>
        </p:nvSpPr>
        <p:spPr>
          <a:xfrm>
            <a:off x="6996578" y="3512160"/>
            <a:ext cx="1620000"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a:r>
              <a:rPr lang="ru-RU" sz="2000" b="1" dirty="0" smtClean="0">
                <a:latin typeface="Arial Narrow" panose="020B0606020202030204" pitchFamily="34" charset="0"/>
              </a:rPr>
              <a:t>Проблемы </a:t>
            </a:r>
            <a:r>
              <a:rPr lang="ru-RU" sz="2000" b="1" dirty="0">
                <a:latin typeface="Arial Narrow" panose="020B0606020202030204" pitchFamily="34" charset="0"/>
              </a:rPr>
              <a:t>со сном</a:t>
            </a:r>
            <a:endParaRPr lang="it-IT" sz="2000" b="1" dirty="0">
              <a:latin typeface="Arial Narrow" panose="020B0606020202030204" pitchFamily="34" charset="0"/>
            </a:endParaRPr>
          </a:p>
        </p:txBody>
      </p:sp>
    </p:spTree>
    <p:extLst>
      <p:ext uri="{BB962C8B-B14F-4D97-AF65-F5344CB8AC3E}">
        <p14:creationId xmlns:p14="http://schemas.microsoft.com/office/powerpoint/2010/main" val="32502803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250" fill="hold"/>
                                        <p:tgtEl>
                                          <p:spTgt spid="5"/>
                                        </p:tgtEl>
                                        <p:attrNameLst>
                                          <p:attrName>ppt_w</p:attrName>
                                        </p:attrNameLst>
                                      </p:cBhvr>
                                      <p:tavLst>
                                        <p:tav tm="0">
                                          <p:val>
                                            <p:fltVal val="0"/>
                                          </p:val>
                                        </p:tav>
                                        <p:tav tm="100000">
                                          <p:val>
                                            <p:strVal val="#ppt_w"/>
                                          </p:val>
                                        </p:tav>
                                      </p:tavLst>
                                    </p:anim>
                                    <p:anim calcmode="lin" valueType="num">
                                      <p:cBhvr>
                                        <p:cTn id="15" dur="250" fill="hold"/>
                                        <p:tgtEl>
                                          <p:spTgt spid="5"/>
                                        </p:tgtEl>
                                        <p:attrNameLst>
                                          <p:attrName>ppt_h</p:attrName>
                                        </p:attrNameLst>
                                      </p:cBhvr>
                                      <p:tavLst>
                                        <p:tav tm="0">
                                          <p:val>
                                            <p:fltVal val="0"/>
                                          </p:val>
                                        </p:tav>
                                        <p:tav tm="100000">
                                          <p:val>
                                            <p:strVal val="#ppt_h"/>
                                          </p:val>
                                        </p:tav>
                                      </p:tavLst>
                                    </p:anim>
                                    <p:animEffect transition="in" filter="fade">
                                      <p:cBhvr>
                                        <p:cTn id="16" dur="250"/>
                                        <p:tgtEl>
                                          <p:spTgt spid="5"/>
                                        </p:tgtEl>
                                      </p:cBhvr>
                                    </p:animEffect>
                                  </p:childTnLst>
                                </p:cTn>
                              </p:par>
                            </p:childTnLst>
                          </p:cTn>
                        </p:par>
                        <p:par>
                          <p:cTn id="17" fill="hold">
                            <p:stCondLst>
                              <p:cond delay="250"/>
                            </p:stCondLst>
                            <p:childTnLst>
                              <p:par>
                                <p:cTn id="18" presetID="53" presetClass="entr" presetSubtype="1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250" fill="hold"/>
                                        <p:tgtEl>
                                          <p:spTgt spid="6"/>
                                        </p:tgtEl>
                                        <p:attrNameLst>
                                          <p:attrName>ppt_w</p:attrName>
                                        </p:attrNameLst>
                                      </p:cBhvr>
                                      <p:tavLst>
                                        <p:tav tm="0">
                                          <p:val>
                                            <p:fltVal val="0"/>
                                          </p:val>
                                        </p:tav>
                                        <p:tav tm="100000">
                                          <p:val>
                                            <p:strVal val="#ppt_w"/>
                                          </p:val>
                                        </p:tav>
                                      </p:tavLst>
                                    </p:anim>
                                    <p:anim calcmode="lin" valueType="num">
                                      <p:cBhvr>
                                        <p:cTn id="21" dur="250" fill="hold"/>
                                        <p:tgtEl>
                                          <p:spTgt spid="6"/>
                                        </p:tgtEl>
                                        <p:attrNameLst>
                                          <p:attrName>ppt_h</p:attrName>
                                        </p:attrNameLst>
                                      </p:cBhvr>
                                      <p:tavLst>
                                        <p:tav tm="0">
                                          <p:val>
                                            <p:fltVal val="0"/>
                                          </p:val>
                                        </p:tav>
                                        <p:tav tm="100000">
                                          <p:val>
                                            <p:strVal val="#ppt_h"/>
                                          </p:val>
                                        </p:tav>
                                      </p:tavLst>
                                    </p:anim>
                                    <p:animEffect transition="in" filter="fade">
                                      <p:cBhvr>
                                        <p:cTn id="22" dur="250"/>
                                        <p:tgtEl>
                                          <p:spTgt spid="6"/>
                                        </p:tgtEl>
                                      </p:cBhvr>
                                    </p:animEffect>
                                  </p:childTnLst>
                                </p:cTn>
                              </p:par>
                            </p:childTnLst>
                          </p:cTn>
                        </p:par>
                        <p:par>
                          <p:cTn id="23" fill="hold">
                            <p:stCondLst>
                              <p:cond delay="500"/>
                            </p:stCondLst>
                            <p:childTnLst>
                              <p:par>
                                <p:cTn id="24" presetID="53" presetClass="entr" presetSubtype="16"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250" fill="hold"/>
                                        <p:tgtEl>
                                          <p:spTgt spid="7"/>
                                        </p:tgtEl>
                                        <p:attrNameLst>
                                          <p:attrName>ppt_w</p:attrName>
                                        </p:attrNameLst>
                                      </p:cBhvr>
                                      <p:tavLst>
                                        <p:tav tm="0">
                                          <p:val>
                                            <p:fltVal val="0"/>
                                          </p:val>
                                        </p:tav>
                                        <p:tav tm="100000">
                                          <p:val>
                                            <p:strVal val="#ppt_w"/>
                                          </p:val>
                                        </p:tav>
                                      </p:tavLst>
                                    </p:anim>
                                    <p:anim calcmode="lin" valueType="num">
                                      <p:cBhvr>
                                        <p:cTn id="27" dur="250" fill="hold"/>
                                        <p:tgtEl>
                                          <p:spTgt spid="7"/>
                                        </p:tgtEl>
                                        <p:attrNameLst>
                                          <p:attrName>ppt_h</p:attrName>
                                        </p:attrNameLst>
                                      </p:cBhvr>
                                      <p:tavLst>
                                        <p:tav tm="0">
                                          <p:val>
                                            <p:fltVal val="0"/>
                                          </p:val>
                                        </p:tav>
                                        <p:tav tm="100000">
                                          <p:val>
                                            <p:strVal val="#ppt_h"/>
                                          </p:val>
                                        </p:tav>
                                      </p:tavLst>
                                    </p:anim>
                                    <p:animEffect transition="in" filter="fade">
                                      <p:cBhvr>
                                        <p:cTn id="28" dur="250"/>
                                        <p:tgtEl>
                                          <p:spTgt spid="7"/>
                                        </p:tgtEl>
                                      </p:cBhvr>
                                    </p:animEffect>
                                  </p:childTnLst>
                                </p:cTn>
                              </p:par>
                            </p:childTnLst>
                          </p:cTn>
                        </p:par>
                        <p:par>
                          <p:cTn id="29" fill="hold">
                            <p:stCondLst>
                              <p:cond delay="750"/>
                            </p:stCondLst>
                            <p:childTnLst>
                              <p:par>
                                <p:cTn id="30" presetID="53"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250" fill="hold"/>
                                        <p:tgtEl>
                                          <p:spTgt spid="8"/>
                                        </p:tgtEl>
                                        <p:attrNameLst>
                                          <p:attrName>ppt_w</p:attrName>
                                        </p:attrNameLst>
                                      </p:cBhvr>
                                      <p:tavLst>
                                        <p:tav tm="0">
                                          <p:val>
                                            <p:fltVal val="0"/>
                                          </p:val>
                                        </p:tav>
                                        <p:tav tm="100000">
                                          <p:val>
                                            <p:strVal val="#ppt_w"/>
                                          </p:val>
                                        </p:tav>
                                      </p:tavLst>
                                    </p:anim>
                                    <p:anim calcmode="lin" valueType="num">
                                      <p:cBhvr>
                                        <p:cTn id="33" dur="250" fill="hold"/>
                                        <p:tgtEl>
                                          <p:spTgt spid="8"/>
                                        </p:tgtEl>
                                        <p:attrNameLst>
                                          <p:attrName>ppt_h</p:attrName>
                                        </p:attrNameLst>
                                      </p:cBhvr>
                                      <p:tavLst>
                                        <p:tav tm="0">
                                          <p:val>
                                            <p:fltVal val="0"/>
                                          </p:val>
                                        </p:tav>
                                        <p:tav tm="100000">
                                          <p:val>
                                            <p:strVal val="#ppt_h"/>
                                          </p:val>
                                        </p:tav>
                                      </p:tavLst>
                                    </p:anim>
                                    <p:animEffect transition="in" filter="fade">
                                      <p:cBhvr>
                                        <p:cTn id="34" dur="250"/>
                                        <p:tgtEl>
                                          <p:spTgt spid="8"/>
                                        </p:tgtEl>
                                      </p:cBhvr>
                                    </p:animEffect>
                                  </p:childTnLst>
                                </p:cTn>
                              </p:par>
                            </p:childTnLst>
                          </p:cTn>
                        </p:par>
                        <p:par>
                          <p:cTn id="35" fill="hold">
                            <p:stCondLst>
                              <p:cond delay="1000"/>
                            </p:stCondLst>
                            <p:childTnLst>
                              <p:par>
                                <p:cTn id="36" presetID="53" presetClass="entr" presetSubtype="16"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250" fill="hold"/>
                                        <p:tgtEl>
                                          <p:spTgt spid="10"/>
                                        </p:tgtEl>
                                        <p:attrNameLst>
                                          <p:attrName>ppt_w</p:attrName>
                                        </p:attrNameLst>
                                      </p:cBhvr>
                                      <p:tavLst>
                                        <p:tav tm="0">
                                          <p:val>
                                            <p:fltVal val="0"/>
                                          </p:val>
                                        </p:tav>
                                        <p:tav tm="100000">
                                          <p:val>
                                            <p:strVal val="#ppt_w"/>
                                          </p:val>
                                        </p:tav>
                                      </p:tavLst>
                                    </p:anim>
                                    <p:anim calcmode="lin" valueType="num">
                                      <p:cBhvr>
                                        <p:cTn id="39" dur="250" fill="hold"/>
                                        <p:tgtEl>
                                          <p:spTgt spid="10"/>
                                        </p:tgtEl>
                                        <p:attrNameLst>
                                          <p:attrName>ppt_h</p:attrName>
                                        </p:attrNameLst>
                                      </p:cBhvr>
                                      <p:tavLst>
                                        <p:tav tm="0">
                                          <p:val>
                                            <p:fltVal val="0"/>
                                          </p:val>
                                        </p:tav>
                                        <p:tav tm="100000">
                                          <p:val>
                                            <p:strVal val="#ppt_h"/>
                                          </p:val>
                                        </p:tav>
                                      </p:tavLst>
                                    </p:anim>
                                    <p:animEffect transition="in" filter="fade">
                                      <p:cBhvr>
                                        <p:cTn id="40" dur="250"/>
                                        <p:tgtEl>
                                          <p:spTgt spid="10"/>
                                        </p:tgtEl>
                                      </p:cBhvr>
                                    </p:animEffect>
                                  </p:childTnLst>
                                </p:cTn>
                              </p:par>
                            </p:childTnLst>
                          </p:cTn>
                        </p:par>
                        <p:par>
                          <p:cTn id="41" fill="hold">
                            <p:stCondLst>
                              <p:cond delay="1250"/>
                            </p:stCondLst>
                            <p:childTnLst>
                              <p:par>
                                <p:cTn id="42" presetID="53" presetClass="entr" presetSubtype="16"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250" fill="hold"/>
                                        <p:tgtEl>
                                          <p:spTgt spid="13"/>
                                        </p:tgtEl>
                                        <p:attrNameLst>
                                          <p:attrName>ppt_w</p:attrName>
                                        </p:attrNameLst>
                                      </p:cBhvr>
                                      <p:tavLst>
                                        <p:tav tm="0">
                                          <p:val>
                                            <p:fltVal val="0"/>
                                          </p:val>
                                        </p:tav>
                                        <p:tav tm="100000">
                                          <p:val>
                                            <p:strVal val="#ppt_w"/>
                                          </p:val>
                                        </p:tav>
                                      </p:tavLst>
                                    </p:anim>
                                    <p:anim calcmode="lin" valueType="num">
                                      <p:cBhvr>
                                        <p:cTn id="45" dur="250" fill="hold"/>
                                        <p:tgtEl>
                                          <p:spTgt spid="13"/>
                                        </p:tgtEl>
                                        <p:attrNameLst>
                                          <p:attrName>ppt_h</p:attrName>
                                        </p:attrNameLst>
                                      </p:cBhvr>
                                      <p:tavLst>
                                        <p:tav tm="0">
                                          <p:val>
                                            <p:fltVal val="0"/>
                                          </p:val>
                                        </p:tav>
                                        <p:tav tm="100000">
                                          <p:val>
                                            <p:strVal val="#ppt_h"/>
                                          </p:val>
                                        </p:tav>
                                      </p:tavLst>
                                    </p:anim>
                                    <p:animEffect transition="in" filter="fade">
                                      <p:cBhvr>
                                        <p:cTn id="46" dur="250"/>
                                        <p:tgtEl>
                                          <p:spTgt spid="13"/>
                                        </p:tgtEl>
                                      </p:cBhvr>
                                    </p:animEffect>
                                  </p:childTnLst>
                                </p:cTn>
                              </p:par>
                            </p:childTnLst>
                          </p:cTn>
                        </p:par>
                        <p:par>
                          <p:cTn id="47" fill="hold">
                            <p:stCondLst>
                              <p:cond delay="1500"/>
                            </p:stCondLst>
                            <p:childTnLst>
                              <p:par>
                                <p:cTn id="48" presetID="53" presetClass="entr" presetSubtype="16"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250" fill="hold"/>
                                        <p:tgtEl>
                                          <p:spTgt spid="14"/>
                                        </p:tgtEl>
                                        <p:attrNameLst>
                                          <p:attrName>ppt_w</p:attrName>
                                        </p:attrNameLst>
                                      </p:cBhvr>
                                      <p:tavLst>
                                        <p:tav tm="0">
                                          <p:val>
                                            <p:fltVal val="0"/>
                                          </p:val>
                                        </p:tav>
                                        <p:tav tm="100000">
                                          <p:val>
                                            <p:strVal val="#ppt_w"/>
                                          </p:val>
                                        </p:tav>
                                      </p:tavLst>
                                    </p:anim>
                                    <p:anim calcmode="lin" valueType="num">
                                      <p:cBhvr>
                                        <p:cTn id="51" dur="250" fill="hold"/>
                                        <p:tgtEl>
                                          <p:spTgt spid="14"/>
                                        </p:tgtEl>
                                        <p:attrNameLst>
                                          <p:attrName>ppt_h</p:attrName>
                                        </p:attrNameLst>
                                      </p:cBhvr>
                                      <p:tavLst>
                                        <p:tav tm="0">
                                          <p:val>
                                            <p:fltVal val="0"/>
                                          </p:val>
                                        </p:tav>
                                        <p:tav tm="100000">
                                          <p:val>
                                            <p:strVal val="#ppt_h"/>
                                          </p:val>
                                        </p:tav>
                                      </p:tavLst>
                                    </p:anim>
                                    <p:animEffect transition="in" filter="fade">
                                      <p:cBhvr>
                                        <p:cTn id="52" dur="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0032" y="692696"/>
            <a:ext cx="5402088" cy="5436000"/>
          </a:xfrm>
          <a:prstGeom prst="rect">
            <a:avLst/>
          </a:prstGeom>
        </p:spPr>
        <p:txBody>
          <a:bodyPr vert="horz" lIns="91440" tIns="45720" rIns="91440" bIns="45720" rtlCol="0" anchor="ctr">
            <a:noAutofit/>
          </a:bodyPr>
          <a:lstStyle/>
          <a:p>
            <a:pPr>
              <a:spcBef>
                <a:spcPct val="0"/>
              </a:spcBef>
            </a:pPr>
            <a:r>
              <a:rPr lang="ru-RU" sz="4800" b="1" dirty="0">
                <a:solidFill>
                  <a:srgbClr val="FFCC00"/>
                </a:solidFill>
                <a:latin typeface="+mj-lt"/>
                <a:ea typeface="+mj-ea"/>
                <a:cs typeface="+mj-cs"/>
              </a:rPr>
              <a:t>Стресс влияет на всех, но разные люди имеют разные пределы</a:t>
            </a:r>
            <a:r>
              <a:rPr lang="ru-RU" sz="4800" b="1" dirty="0" smtClean="0">
                <a:solidFill>
                  <a:srgbClr val="FFCC00"/>
                </a:solidFill>
                <a:latin typeface="+mj-lt"/>
                <a:ea typeface="+mj-ea"/>
                <a:cs typeface="+mj-cs"/>
              </a:rPr>
              <a:t>. </a:t>
            </a:r>
            <a:r>
              <a:rPr lang="ru-RU" sz="4800" b="1" dirty="0">
                <a:solidFill>
                  <a:srgbClr val="FFCC00"/>
                </a:solidFill>
                <a:latin typeface="+mj-lt"/>
                <a:ea typeface="+mj-ea"/>
                <a:cs typeface="+mj-cs"/>
              </a:rPr>
              <a:t>Только </a:t>
            </a:r>
            <a:r>
              <a:rPr lang="ru-RU" sz="4800" b="1" dirty="0" smtClean="0">
                <a:solidFill>
                  <a:srgbClr val="FFCC00"/>
                </a:solidFill>
                <a:latin typeface="+mj-lt"/>
                <a:ea typeface="+mj-ea"/>
                <a:cs typeface="+mj-cs"/>
              </a:rPr>
              <a:t>Вы знаете </a:t>
            </a:r>
            <a:r>
              <a:rPr lang="ru-RU" sz="4800" b="1" dirty="0">
                <a:solidFill>
                  <a:srgbClr val="FFCC00"/>
                </a:solidFill>
                <a:latin typeface="+mj-lt"/>
                <a:ea typeface="+mj-ea"/>
                <a:cs typeface="+mj-cs"/>
              </a:rPr>
              <a:t>свой собственный предел!</a:t>
            </a:r>
            <a:endParaRPr lang="it-IT" sz="4800" b="1" dirty="0">
              <a:solidFill>
                <a:srgbClr val="FFCC00"/>
              </a:solidFill>
              <a:latin typeface="+mj-lt"/>
              <a:ea typeface="+mj-ea"/>
              <a:cs typeface="+mj-cs"/>
            </a:endParaRPr>
          </a:p>
        </p:txBody>
      </p:sp>
      <p:pic>
        <p:nvPicPr>
          <p:cNvPr id="2" name="Picture 1"/>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922103" y="1556792"/>
            <a:ext cx="2966246" cy="3707808"/>
          </a:xfrm>
          <a:prstGeom prst="rect">
            <a:avLst/>
          </a:prstGeom>
          <a:effectLst>
            <a:outerShdw blurRad="50800" dist="38100" dir="2700000" algn="tl" rotWithShape="0">
              <a:prstClr val="black">
                <a:alpha val="40000"/>
              </a:prstClr>
            </a:outerShdw>
          </a:effectLst>
        </p:spPr>
      </p:pic>
      <p:sp>
        <p:nvSpPr>
          <p:cNvPr id="5" name="TextBox 4"/>
          <p:cNvSpPr txBox="1"/>
          <p:nvPr/>
        </p:nvSpPr>
        <p:spPr>
          <a:xfrm>
            <a:off x="6084167" y="1772816"/>
            <a:ext cx="2664297" cy="150810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4000" b="1" dirty="0" smtClean="0">
                <a:solidFill>
                  <a:srgbClr val="7030A0"/>
                </a:solidFill>
              </a:rPr>
              <a:t>ПРЕДЕЛ СКОРОСТИ</a:t>
            </a:r>
          </a:p>
          <a:p>
            <a:endParaRPr lang="ru-RU" sz="1200" b="1" dirty="0">
              <a:solidFill>
                <a:srgbClr val="7030A0"/>
              </a:solidFill>
            </a:endParaRPr>
          </a:p>
        </p:txBody>
      </p:sp>
    </p:spTree>
    <p:extLst>
      <p:ext uri="{BB962C8B-B14F-4D97-AF65-F5344CB8AC3E}">
        <p14:creationId xmlns:p14="http://schemas.microsoft.com/office/powerpoint/2010/main" val="908652802"/>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00" y="519573"/>
            <a:ext cx="8820000" cy="893203"/>
          </a:xfrm>
        </p:spPr>
        <p:txBody>
          <a:bodyPr/>
          <a:lstStyle/>
          <a:p>
            <a:r>
              <a:rPr lang="ru-RU" sz="6000" dirty="0">
                <a:solidFill>
                  <a:srgbClr val="FFCC00"/>
                </a:solidFill>
                <a:effectLst>
                  <a:outerShdw blurRad="38100" dist="38100" dir="2700000" algn="tl">
                    <a:srgbClr val="000000">
                      <a:alpha val="43137"/>
                    </a:srgbClr>
                  </a:outerShdw>
                </a:effectLst>
              </a:rPr>
              <a:t>ЧТО ТАКОЕ КРИЗИС?</a:t>
            </a:r>
            <a:endParaRPr lang="it-IT" sz="6000" dirty="0">
              <a:solidFill>
                <a:srgbClr val="FFCC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62000" y="1340768"/>
            <a:ext cx="8820000" cy="4680000"/>
          </a:xfrm>
        </p:spPr>
        <p:txBody>
          <a:bodyPr>
            <a:normAutofit/>
          </a:bodyPr>
          <a:lstStyle/>
          <a:p>
            <a:r>
              <a:rPr lang="ru-RU" sz="2800" dirty="0"/>
              <a:t>Кризис - это внезапная, как правило, совершенно неожиданная, сложная ситуация или </a:t>
            </a:r>
            <a:r>
              <a:rPr lang="ru-RU" sz="2800" dirty="0" smtClean="0"/>
              <a:t>обстоятельство</a:t>
            </a:r>
            <a:endParaRPr lang="en-US" sz="2800" dirty="0" smtClean="0"/>
          </a:p>
          <a:p>
            <a:r>
              <a:rPr lang="ru-RU" sz="2800" dirty="0"/>
              <a:t>Большинство кризисов проходят быстро, но последствия могут длиться </a:t>
            </a:r>
            <a:r>
              <a:rPr lang="ru-RU" sz="2800" dirty="0" smtClean="0"/>
              <a:t>дольше</a:t>
            </a:r>
          </a:p>
          <a:p>
            <a:r>
              <a:rPr lang="ru-RU" sz="2800" dirty="0"/>
              <a:t>Кризисы могут быть, как личными, так и неличными, но все же влиять на вас</a:t>
            </a:r>
            <a:endParaRPr lang="it-IT" sz="2800" dirty="0"/>
          </a:p>
        </p:txBody>
      </p:sp>
      <p:sp>
        <p:nvSpPr>
          <p:cNvPr id="10" name="Freeform 9"/>
          <p:cNvSpPr/>
          <p:nvPr/>
        </p:nvSpPr>
        <p:spPr>
          <a:xfrm>
            <a:off x="215696" y="4653136"/>
            <a:ext cx="1620000"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dirty="0">
                <a:effectLst>
                  <a:outerShdw blurRad="38100" dist="38100" dir="2700000" algn="tl">
                    <a:srgbClr val="000000">
                      <a:alpha val="43137"/>
                    </a:srgbClr>
                  </a:outerShdw>
                </a:effectLst>
              </a:rPr>
              <a:t>Потеря лучшего друга</a:t>
            </a:r>
            <a:endParaRPr lang="it-IT" sz="2000" kern="1200" dirty="0">
              <a:effectLst>
                <a:outerShdw blurRad="38100" dist="38100" dir="2700000" algn="tl">
                  <a:srgbClr val="000000">
                    <a:alpha val="43137"/>
                  </a:srgbClr>
                </a:outerShdw>
              </a:effectLst>
            </a:endParaRPr>
          </a:p>
        </p:txBody>
      </p:sp>
      <p:sp>
        <p:nvSpPr>
          <p:cNvPr id="5" name="Freeform 4"/>
          <p:cNvSpPr/>
          <p:nvPr/>
        </p:nvSpPr>
        <p:spPr>
          <a:xfrm>
            <a:off x="3851920" y="4005064"/>
            <a:ext cx="1620000"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pPr>
            <a:r>
              <a:rPr lang="ru-RU" sz="2000" kern="1200" dirty="0" smtClean="0">
                <a:effectLst>
                  <a:outerShdw blurRad="38100" dist="38100" dir="2700000" algn="tl">
                    <a:srgbClr val="000000">
                      <a:alpha val="43137"/>
                    </a:srgbClr>
                  </a:outerShdw>
                </a:effectLst>
              </a:rPr>
              <a:t>Развод родителей</a:t>
            </a:r>
            <a:endParaRPr lang="it-IT" sz="2000" kern="1200" dirty="0" smtClean="0">
              <a:effectLst>
                <a:outerShdw blurRad="38100" dist="38100" dir="2700000" algn="tl">
                  <a:srgbClr val="000000">
                    <a:alpha val="43137"/>
                  </a:srgbClr>
                </a:outerShdw>
              </a:effectLst>
            </a:endParaRPr>
          </a:p>
        </p:txBody>
      </p:sp>
      <p:sp>
        <p:nvSpPr>
          <p:cNvPr id="6" name="Freeform 5"/>
          <p:cNvSpPr/>
          <p:nvPr/>
        </p:nvSpPr>
        <p:spPr>
          <a:xfrm>
            <a:off x="1979712" y="4267154"/>
            <a:ext cx="1800000" cy="180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algn="ctr"/>
            <a:r>
              <a:rPr lang="ru-RU" sz="2000" dirty="0" smtClean="0">
                <a:effectLst>
                  <a:outerShdw blurRad="38100" dist="38100" dir="2700000" algn="tl">
                    <a:srgbClr val="000000">
                      <a:alpha val="43137"/>
                    </a:srgbClr>
                  </a:outerShdw>
                </a:effectLst>
              </a:rPr>
              <a:t>Вы узнали, </a:t>
            </a:r>
            <a:r>
              <a:rPr lang="ru-RU" sz="2000" dirty="0">
                <a:effectLst>
                  <a:outerShdw blurRad="38100" dist="38100" dir="2700000" algn="tl">
                    <a:srgbClr val="000000">
                      <a:alpha val="43137"/>
                    </a:srgbClr>
                  </a:outerShdw>
                </a:effectLst>
              </a:rPr>
              <a:t>что у вас есть </a:t>
            </a:r>
            <a:r>
              <a:rPr lang="ru-RU" sz="2000" dirty="0" smtClean="0">
                <a:effectLst>
                  <a:outerShdw blurRad="38100" dist="38100" dir="2700000" algn="tl">
                    <a:srgbClr val="000000">
                      <a:alpha val="43137"/>
                    </a:srgbClr>
                  </a:outerShdw>
                </a:effectLst>
              </a:rPr>
              <a:t>серьезное заболевание</a:t>
            </a:r>
            <a:endParaRPr lang="it-IT" sz="2000" dirty="0">
              <a:effectLst>
                <a:outerShdw blurRad="38100" dist="38100" dir="2700000" algn="tl">
                  <a:srgbClr val="000000">
                    <a:alpha val="43137"/>
                  </a:srgbClr>
                </a:outerShdw>
              </a:effectLst>
            </a:endParaRPr>
          </a:p>
        </p:txBody>
      </p:sp>
      <p:sp>
        <p:nvSpPr>
          <p:cNvPr id="4" name="Freeform 3"/>
          <p:cNvSpPr/>
          <p:nvPr/>
        </p:nvSpPr>
        <p:spPr>
          <a:xfrm>
            <a:off x="5436096" y="4437112"/>
            <a:ext cx="1800000" cy="180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algn="ctr"/>
            <a:r>
              <a:rPr lang="ru-RU" sz="2000" dirty="0">
                <a:effectLst>
                  <a:outerShdw blurRad="38100" dist="38100" dir="2700000" algn="tl">
                    <a:srgbClr val="000000">
                      <a:alpha val="43137"/>
                    </a:srgbClr>
                  </a:outerShdw>
                </a:effectLst>
              </a:rPr>
              <a:t>Насилие в семье или в районе</a:t>
            </a:r>
            <a:endParaRPr lang="it-IT" sz="2000" dirty="0">
              <a:effectLst>
                <a:outerShdw blurRad="38100" dist="38100" dir="2700000" algn="tl">
                  <a:srgbClr val="000000">
                    <a:alpha val="43137"/>
                  </a:srgbClr>
                </a:outerShdw>
              </a:effectLst>
            </a:endParaRPr>
          </a:p>
        </p:txBody>
      </p:sp>
      <p:sp>
        <p:nvSpPr>
          <p:cNvPr id="9" name="Freeform 8"/>
          <p:cNvSpPr/>
          <p:nvPr/>
        </p:nvSpPr>
        <p:spPr>
          <a:xfrm>
            <a:off x="7272480" y="3969240"/>
            <a:ext cx="1620000"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2000" dirty="0" smtClean="0">
                <a:effectLst>
                  <a:outerShdw blurRad="38100" dist="38100" dir="2700000" algn="tl">
                    <a:srgbClr val="000000">
                      <a:alpha val="43137"/>
                    </a:srgbClr>
                  </a:outerShdw>
                </a:effectLst>
              </a:rPr>
              <a:t>Экономический </a:t>
            </a:r>
            <a:r>
              <a:rPr lang="ru-RU" sz="2000" dirty="0">
                <a:effectLst>
                  <a:outerShdw blurRad="38100" dist="38100" dir="2700000" algn="tl">
                    <a:srgbClr val="000000">
                      <a:alpha val="43137"/>
                    </a:srgbClr>
                  </a:outerShdw>
                </a:effectLst>
              </a:rPr>
              <a:t>кризис</a:t>
            </a:r>
            <a:endParaRPr lang="it-IT" sz="20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68988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250" fill="hold"/>
                                        <p:tgtEl>
                                          <p:spTgt spid="10"/>
                                        </p:tgtEl>
                                        <p:attrNameLst>
                                          <p:attrName>ppt_w</p:attrName>
                                        </p:attrNameLst>
                                      </p:cBhvr>
                                      <p:tavLst>
                                        <p:tav tm="0">
                                          <p:val>
                                            <p:fltVal val="0"/>
                                          </p:val>
                                        </p:tav>
                                        <p:tav tm="100000">
                                          <p:val>
                                            <p:strVal val="#ppt_w"/>
                                          </p:val>
                                        </p:tav>
                                      </p:tavLst>
                                    </p:anim>
                                    <p:anim calcmode="lin" valueType="num">
                                      <p:cBhvr>
                                        <p:cTn id="22" dur="250" fill="hold"/>
                                        <p:tgtEl>
                                          <p:spTgt spid="10"/>
                                        </p:tgtEl>
                                        <p:attrNameLst>
                                          <p:attrName>ppt_h</p:attrName>
                                        </p:attrNameLst>
                                      </p:cBhvr>
                                      <p:tavLst>
                                        <p:tav tm="0">
                                          <p:val>
                                            <p:fltVal val="0"/>
                                          </p:val>
                                        </p:tav>
                                        <p:tav tm="100000">
                                          <p:val>
                                            <p:strVal val="#ppt_h"/>
                                          </p:val>
                                        </p:tav>
                                      </p:tavLst>
                                    </p:anim>
                                    <p:animEffect transition="in" filter="fade">
                                      <p:cBhvr>
                                        <p:cTn id="23" dur="250"/>
                                        <p:tgtEl>
                                          <p:spTgt spid="10"/>
                                        </p:tgtEl>
                                      </p:cBhvr>
                                    </p:animEffect>
                                  </p:childTnLst>
                                </p:cTn>
                              </p:par>
                            </p:childTnLst>
                          </p:cTn>
                        </p:par>
                        <p:par>
                          <p:cTn id="24" fill="hold">
                            <p:stCondLst>
                              <p:cond delay="250"/>
                            </p:stCondLst>
                            <p:childTnLst>
                              <p:par>
                                <p:cTn id="25" presetID="53" presetClass="entr" presetSubtype="16"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250" fill="hold"/>
                                        <p:tgtEl>
                                          <p:spTgt spid="6"/>
                                        </p:tgtEl>
                                        <p:attrNameLst>
                                          <p:attrName>ppt_w</p:attrName>
                                        </p:attrNameLst>
                                      </p:cBhvr>
                                      <p:tavLst>
                                        <p:tav tm="0">
                                          <p:val>
                                            <p:fltVal val="0"/>
                                          </p:val>
                                        </p:tav>
                                        <p:tav tm="100000">
                                          <p:val>
                                            <p:strVal val="#ppt_w"/>
                                          </p:val>
                                        </p:tav>
                                      </p:tavLst>
                                    </p:anim>
                                    <p:anim calcmode="lin" valueType="num">
                                      <p:cBhvr>
                                        <p:cTn id="28" dur="250" fill="hold"/>
                                        <p:tgtEl>
                                          <p:spTgt spid="6"/>
                                        </p:tgtEl>
                                        <p:attrNameLst>
                                          <p:attrName>ppt_h</p:attrName>
                                        </p:attrNameLst>
                                      </p:cBhvr>
                                      <p:tavLst>
                                        <p:tav tm="0">
                                          <p:val>
                                            <p:fltVal val="0"/>
                                          </p:val>
                                        </p:tav>
                                        <p:tav tm="100000">
                                          <p:val>
                                            <p:strVal val="#ppt_h"/>
                                          </p:val>
                                        </p:tav>
                                      </p:tavLst>
                                    </p:anim>
                                    <p:animEffect transition="in" filter="fade">
                                      <p:cBhvr>
                                        <p:cTn id="29" dur="250"/>
                                        <p:tgtEl>
                                          <p:spTgt spid="6"/>
                                        </p:tgtEl>
                                      </p:cBhvr>
                                    </p:animEffect>
                                  </p:childTnLst>
                                </p:cTn>
                              </p:par>
                            </p:childTnLst>
                          </p:cTn>
                        </p:par>
                        <p:par>
                          <p:cTn id="30" fill="hold">
                            <p:stCondLst>
                              <p:cond delay="500"/>
                            </p:stCondLst>
                            <p:childTnLst>
                              <p:par>
                                <p:cTn id="31" presetID="53" presetClass="entr" presetSubtype="16"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250" fill="hold"/>
                                        <p:tgtEl>
                                          <p:spTgt spid="5"/>
                                        </p:tgtEl>
                                        <p:attrNameLst>
                                          <p:attrName>ppt_w</p:attrName>
                                        </p:attrNameLst>
                                      </p:cBhvr>
                                      <p:tavLst>
                                        <p:tav tm="0">
                                          <p:val>
                                            <p:fltVal val="0"/>
                                          </p:val>
                                        </p:tav>
                                        <p:tav tm="100000">
                                          <p:val>
                                            <p:strVal val="#ppt_w"/>
                                          </p:val>
                                        </p:tav>
                                      </p:tavLst>
                                    </p:anim>
                                    <p:anim calcmode="lin" valueType="num">
                                      <p:cBhvr>
                                        <p:cTn id="34" dur="250" fill="hold"/>
                                        <p:tgtEl>
                                          <p:spTgt spid="5"/>
                                        </p:tgtEl>
                                        <p:attrNameLst>
                                          <p:attrName>ppt_h</p:attrName>
                                        </p:attrNameLst>
                                      </p:cBhvr>
                                      <p:tavLst>
                                        <p:tav tm="0">
                                          <p:val>
                                            <p:fltVal val="0"/>
                                          </p:val>
                                        </p:tav>
                                        <p:tav tm="100000">
                                          <p:val>
                                            <p:strVal val="#ppt_h"/>
                                          </p:val>
                                        </p:tav>
                                      </p:tavLst>
                                    </p:anim>
                                    <p:animEffect transition="in" filter="fade">
                                      <p:cBhvr>
                                        <p:cTn id="35" dur="250"/>
                                        <p:tgtEl>
                                          <p:spTgt spid="5"/>
                                        </p:tgtEl>
                                      </p:cBhvr>
                                    </p:animEffect>
                                  </p:childTnLst>
                                </p:cTn>
                              </p:par>
                            </p:childTnLst>
                          </p:cTn>
                        </p:par>
                        <p:par>
                          <p:cTn id="36" fill="hold">
                            <p:stCondLst>
                              <p:cond delay="750"/>
                            </p:stCondLst>
                            <p:childTnLst>
                              <p:par>
                                <p:cTn id="37" presetID="53" presetClass="entr" presetSubtype="16" fill="hold" grpId="0" nodeType="after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250" fill="hold"/>
                                        <p:tgtEl>
                                          <p:spTgt spid="4"/>
                                        </p:tgtEl>
                                        <p:attrNameLst>
                                          <p:attrName>ppt_w</p:attrName>
                                        </p:attrNameLst>
                                      </p:cBhvr>
                                      <p:tavLst>
                                        <p:tav tm="0">
                                          <p:val>
                                            <p:fltVal val="0"/>
                                          </p:val>
                                        </p:tav>
                                        <p:tav tm="100000">
                                          <p:val>
                                            <p:strVal val="#ppt_w"/>
                                          </p:val>
                                        </p:tav>
                                      </p:tavLst>
                                    </p:anim>
                                    <p:anim calcmode="lin" valueType="num">
                                      <p:cBhvr>
                                        <p:cTn id="40" dur="250" fill="hold"/>
                                        <p:tgtEl>
                                          <p:spTgt spid="4"/>
                                        </p:tgtEl>
                                        <p:attrNameLst>
                                          <p:attrName>ppt_h</p:attrName>
                                        </p:attrNameLst>
                                      </p:cBhvr>
                                      <p:tavLst>
                                        <p:tav tm="0">
                                          <p:val>
                                            <p:fltVal val="0"/>
                                          </p:val>
                                        </p:tav>
                                        <p:tav tm="100000">
                                          <p:val>
                                            <p:strVal val="#ppt_h"/>
                                          </p:val>
                                        </p:tav>
                                      </p:tavLst>
                                    </p:anim>
                                    <p:animEffect transition="in" filter="fade">
                                      <p:cBhvr>
                                        <p:cTn id="41" dur="250"/>
                                        <p:tgtEl>
                                          <p:spTgt spid="4"/>
                                        </p:tgtEl>
                                      </p:cBhvr>
                                    </p:animEffect>
                                  </p:childTnLst>
                                </p:cTn>
                              </p:par>
                            </p:childTnLst>
                          </p:cTn>
                        </p:par>
                        <p:par>
                          <p:cTn id="42" fill="hold">
                            <p:stCondLst>
                              <p:cond delay="1000"/>
                            </p:stCondLst>
                            <p:childTnLst>
                              <p:par>
                                <p:cTn id="43" presetID="53" presetClass="entr" presetSubtype="16"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250" fill="hold"/>
                                        <p:tgtEl>
                                          <p:spTgt spid="9"/>
                                        </p:tgtEl>
                                        <p:attrNameLst>
                                          <p:attrName>ppt_w</p:attrName>
                                        </p:attrNameLst>
                                      </p:cBhvr>
                                      <p:tavLst>
                                        <p:tav tm="0">
                                          <p:val>
                                            <p:fltVal val="0"/>
                                          </p:val>
                                        </p:tav>
                                        <p:tav tm="100000">
                                          <p:val>
                                            <p:strVal val="#ppt_w"/>
                                          </p:val>
                                        </p:tav>
                                      </p:tavLst>
                                    </p:anim>
                                    <p:anim calcmode="lin" valueType="num">
                                      <p:cBhvr>
                                        <p:cTn id="46" dur="250" fill="hold"/>
                                        <p:tgtEl>
                                          <p:spTgt spid="9"/>
                                        </p:tgtEl>
                                        <p:attrNameLst>
                                          <p:attrName>ppt_h</p:attrName>
                                        </p:attrNameLst>
                                      </p:cBhvr>
                                      <p:tavLst>
                                        <p:tav tm="0">
                                          <p:val>
                                            <p:fltVal val="0"/>
                                          </p:val>
                                        </p:tav>
                                        <p:tav tm="100000">
                                          <p:val>
                                            <p:strVal val="#ppt_h"/>
                                          </p:val>
                                        </p:tav>
                                      </p:tavLst>
                                    </p:anim>
                                    <p:animEffect transition="in" filter="fade">
                                      <p:cBhvr>
                                        <p:cTn id="47" dur="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5" grpId="0" animBg="1"/>
      <p:bldP spid="6" grpId="0" animBg="1"/>
      <p:bldP spid="4"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000" y="4077072"/>
            <a:ext cx="8820000" cy="2376264"/>
          </a:xfrm>
        </p:spPr>
        <p:txBody>
          <a:bodyPr>
            <a:normAutofit/>
          </a:bodyPr>
          <a:lstStyle/>
          <a:p>
            <a:pPr>
              <a:spcBef>
                <a:spcPts val="0"/>
              </a:spcBef>
            </a:pPr>
            <a:r>
              <a:rPr lang="ru-RU" sz="2800" b="1" dirty="0"/>
              <a:t>Через кризис почти всегда можно пройти, и, хотя он может быть тяжелым, </a:t>
            </a:r>
            <a:r>
              <a:rPr lang="ru-RU" sz="2800" b="1" dirty="0" smtClean="0"/>
              <a:t>нужно </a:t>
            </a:r>
            <a:r>
              <a:rPr lang="ru-RU" sz="2800" b="1" dirty="0"/>
              <a:t>верить, что он </a:t>
            </a:r>
            <a:r>
              <a:rPr lang="ru-RU" sz="2800" b="1" dirty="0" smtClean="0"/>
              <a:t>пройдет</a:t>
            </a:r>
            <a:endParaRPr lang="en-US" sz="2800" b="1" dirty="0" smtClean="0"/>
          </a:p>
          <a:p>
            <a:pPr>
              <a:spcBef>
                <a:spcPts val="0"/>
              </a:spcBef>
            </a:pPr>
            <a:r>
              <a:rPr lang="ru-RU" sz="2800" b="1" dirty="0"/>
              <a:t>Кризис часто приводит к личностному развитию, и дает людям больше зрелости и сочувствия к трудностям других людей</a:t>
            </a:r>
            <a:endParaRPr lang="it-IT" sz="2800" b="1" dirty="0"/>
          </a:p>
        </p:txBody>
      </p:sp>
      <p:sp>
        <p:nvSpPr>
          <p:cNvPr id="4" name="Oval Callout 3"/>
          <p:cNvSpPr/>
          <p:nvPr/>
        </p:nvSpPr>
        <p:spPr>
          <a:xfrm>
            <a:off x="179912" y="620688"/>
            <a:ext cx="4824136" cy="3456382"/>
          </a:xfrm>
          <a:prstGeom prst="wedgeEllipseCallout">
            <a:avLst>
              <a:gd name="adj1" fmla="val -45704"/>
              <a:gd name="adj2" fmla="val -49251"/>
            </a:avLst>
          </a:prstGeom>
          <a:solidFill>
            <a:srgbClr val="FFCC0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4000" b="1" dirty="0"/>
              <a:t>Как я могу справиться со стрессом или кризисом?</a:t>
            </a:r>
            <a:endParaRPr lang="it-IT" sz="4000" b="1" dirty="0"/>
          </a:p>
        </p:txBody>
      </p:sp>
      <p:pic>
        <p:nvPicPr>
          <p:cNvPr id="5" name="Picture 4"/>
          <p:cNvPicPr>
            <a:picLocks noChangeAspect="1"/>
          </p:cNvPicPr>
          <p:nvPr/>
        </p:nvPicPr>
        <p:blipFill rotWithShape="1">
          <a:blip r:embed="rId3" cstate="print">
            <a:clrChange>
              <a:clrFrom>
                <a:srgbClr val="F9F7FA"/>
              </a:clrFrom>
              <a:clrTo>
                <a:srgbClr val="F9F7FA">
                  <a:alpha val="0"/>
                </a:srgbClr>
              </a:clrTo>
            </a:clrChange>
            <a:extLst>
              <a:ext uri="{28A0092B-C50C-407E-A947-70E740481C1C}">
                <a14:useLocalDpi xmlns:a14="http://schemas.microsoft.com/office/drawing/2010/main" val="0"/>
              </a:ext>
            </a:extLst>
          </a:blip>
          <a:srcRect l="14529" t="14088" r="13522" b="14213"/>
          <a:stretch/>
        </p:blipFill>
        <p:spPr>
          <a:xfrm>
            <a:off x="5508104" y="1628799"/>
            <a:ext cx="2456861" cy="2448271"/>
          </a:xfrm>
          <a:prstGeom prst="rect">
            <a:avLst/>
          </a:prstGeom>
          <a:effectLst>
            <a:outerShdw blurRad="50800" dist="38100" dir="2700000" algn="tl" rotWithShape="0">
              <a:prstClr val="black">
                <a:alpha val="40000"/>
              </a:prstClr>
            </a:outerShdw>
          </a:effectLst>
        </p:spPr>
      </p:pic>
      <p:sp>
        <p:nvSpPr>
          <p:cNvPr id="6" name="Rectangle 5"/>
          <p:cNvSpPr/>
          <p:nvPr/>
        </p:nvSpPr>
        <p:spPr>
          <a:xfrm>
            <a:off x="4733928" y="647455"/>
            <a:ext cx="4032447" cy="1384995"/>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lang="ru-RU" sz="2800" b="1" dirty="0">
                <a:solidFill>
                  <a:schemeClr val="tx2">
                    <a:lumMod val="50000"/>
                  </a:schemeClr>
                </a:solidFill>
              </a:rPr>
              <a:t>Важна поддержка от друзей и семьи</a:t>
            </a:r>
            <a:endParaRPr lang="en-US" sz="2800" b="1" dirty="0">
              <a:solidFill>
                <a:schemeClr val="tx2">
                  <a:lumMod val="50000"/>
                </a:schemeClr>
              </a:solidFill>
            </a:endParaRPr>
          </a:p>
        </p:txBody>
      </p:sp>
    </p:spTree>
    <p:extLst>
      <p:ext uri="{BB962C8B-B14F-4D97-AF65-F5344CB8AC3E}">
        <p14:creationId xmlns:p14="http://schemas.microsoft.com/office/powerpoint/2010/main" val="31885003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00" y="570307"/>
            <a:ext cx="8820000" cy="677213"/>
          </a:xfrm>
        </p:spPr>
        <p:txBody>
          <a:bodyPr/>
          <a:lstStyle/>
          <a:p>
            <a:r>
              <a:rPr lang="ru-RU" dirty="0" smtClean="0"/>
              <a:t>В чем разница </a:t>
            </a:r>
            <a:r>
              <a:rPr lang="ru-RU" dirty="0"/>
              <a:t>между</a:t>
            </a:r>
            <a:endParaRPr lang="it-IT" dirty="0"/>
          </a:p>
        </p:txBody>
      </p:sp>
      <p:grpSp>
        <p:nvGrpSpPr>
          <p:cNvPr id="5" name="Group 4"/>
          <p:cNvGrpSpPr/>
          <p:nvPr/>
        </p:nvGrpSpPr>
        <p:grpSpPr>
          <a:xfrm>
            <a:off x="193147" y="1414171"/>
            <a:ext cx="3940548" cy="3454628"/>
            <a:chOff x="2584211" y="1628775"/>
            <a:chExt cx="4281046" cy="4341934"/>
          </a:xfrm>
        </p:grpSpPr>
        <p:sp>
          <p:nvSpPr>
            <p:cNvPr id="6" name="Freeform 5"/>
            <p:cNvSpPr/>
            <p:nvPr/>
          </p:nvSpPr>
          <p:spPr>
            <a:xfrm>
              <a:off x="2633897" y="1669715"/>
              <a:ext cx="4231360" cy="4300994"/>
            </a:xfrm>
            <a:custGeom>
              <a:avLst/>
              <a:gdLst>
                <a:gd name="connsiteX0" fmla="*/ 0 w 4006123"/>
                <a:gd name="connsiteY0" fmla="*/ 2003019 h 4006037"/>
                <a:gd name="connsiteX1" fmla="*/ 2003062 w 4006123"/>
                <a:gd name="connsiteY1" fmla="*/ 0 h 4006037"/>
                <a:gd name="connsiteX2" fmla="*/ 4006124 w 4006123"/>
                <a:gd name="connsiteY2" fmla="*/ 2003019 h 4006037"/>
                <a:gd name="connsiteX3" fmla="*/ 2003062 w 4006123"/>
                <a:gd name="connsiteY3" fmla="*/ 4006038 h 4006037"/>
                <a:gd name="connsiteX4" fmla="*/ 0 w 4006123"/>
                <a:gd name="connsiteY4" fmla="*/ 2003019 h 40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6123" h="4006037">
                  <a:moveTo>
                    <a:pt x="0" y="2003019"/>
                  </a:moveTo>
                  <a:cubicBezTo>
                    <a:pt x="0" y="896782"/>
                    <a:pt x="896801" y="0"/>
                    <a:pt x="2003062" y="0"/>
                  </a:cubicBezTo>
                  <a:cubicBezTo>
                    <a:pt x="3109323" y="0"/>
                    <a:pt x="4006124" y="896782"/>
                    <a:pt x="4006124" y="2003019"/>
                  </a:cubicBezTo>
                  <a:cubicBezTo>
                    <a:pt x="4006124" y="3109256"/>
                    <a:pt x="3109323" y="4006038"/>
                    <a:pt x="2003062" y="4006038"/>
                  </a:cubicBezTo>
                  <a:cubicBezTo>
                    <a:pt x="896801" y="4006038"/>
                    <a:pt x="0" y="3109256"/>
                    <a:pt x="0" y="2003019"/>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3853" tIns="803841" rIns="803853" bIns="803841" numCol="1" spcCol="1270" anchor="ctr" anchorCtr="0">
              <a:noAutofit/>
            </a:bodyPr>
            <a:lstStyle/>
            <a:p>
              <a:pPr lvl="0" algn="ctr" defTabSz="2533650">
                <a:lnSpc>
                  <a:spcPct val="90000"/>
                </a:lnSpc>
                <a:spcBef>
                  <a:spcPct val="0"/>
                </a:spcBef>
                <a:spcAft>
                  <a:spcPct val="35000"/>
                </a:spcAft>
              </a:pPr>
              <a:r>
                <a:rPr lang="ru-RU" sz="2800" b="1" kern="1200" dirty="0" smtClean="0">
                  <a:effectLst>
                    <a:outerShdw blurRad="38100" dist="38100" dir="2700000" algn="tl">
                      <a:srgbClr val="000000">
                        <a:alpha val="43137"/>
                      </a:srgbClr>
                    </a:outerShdw>
                  </a:effectLst>
                  <a:latin typeface="Arial Narrow" panose="020B0606020202030204" pitchFamily="34" charset="0"/>
                </a:rPr>
                <a:t>Плохим настроением или грустью</a:t>
              </a:r>
              <a:endParaRPr lang="it-IT" sz="2800" b="1" kern="1200" dirty="0">
                <a:effectLst>
                  <a:outerShdw blurRad="38100" dist="38100" dir="2700000" algn="tl">
                    <a:srgbClr val="000000">
                      <a:alpha val="43137"/>
                    </a:srgbClr>
                  </a:outerShdw>
                </a:effectLst>
                <a:latin typeface="Arial Narrow" panose="020B0606020202030204" pitchFamily="34" charset="0"/>
              </a:endParaRPr>
            </a:p>
          </p:txBody>
        </p:sp>
        <p:sp>
          <p:nvSpPr>
            <p:cNvPr id="7" name="Oval 6"/>
            <p:cNvSpPr/>
            <p:nvPr/>
          </p:nvSpPr>
          <p:spPr>
            <a:xfrm>
              <a:off x="4564549" y="1628775"/>
              <a:ext cx="445538" cy="44553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7"/>
            <p:cNvSpPr/>
            <p:nvPr/>
          </p:nvSpPr>
          <p:spPr>
            <a:xfrm>
              <a:off x="5148532" y="5457096"/>
              <a:ext cx="322605" cy="3229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Oval 8"/>
            <p:cNvSpPr/>
            <p:nvPr/>
          </p:nvSpPr>
          <p:spPr>
            <a:xfrm>
              <a:off x="6542652" y="3437107"/>
              <a:ext cx="322605" cy="3229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Oval 10"/>
            <p:cNvSpPr/>
            <p:nvPr/>
          </p:nvSpPr>
          <p:spPr>
            <a:xfrm>
              <a:off x="3165519" y="2261972"/>
              <a:ext cx="322605" cy="3229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Oval 11"/>
            <p:cNvSpPr/>
            <p:nvPr/>
          </p:nvSpPr>
          <p:spPr>
            <a:xfrm>
              <a:off x="2584211" y="4109148"/>
              <a:ext cx="322605" cy="3229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grpSp>
        <p:nvGrpSpPr>
          <p:cNvPr id="13" name="Group 12"/>
          <p:cNvGrpSpPr/>
          <p:nvPr/>
        </p:nvGrpSpPr>
        <p:grpSpPr>
          <a:xfrm>
            <a:off x="5108078" y="1556793"/>
            <a:ext cx="3476295" cy="3240360"/>
            <a:chOff x="2584211" y="1628775"/>
            <a:chExt cx="4281046" cy="4220933"/>
          </a:xfrm>
        </p:grpSpPr>
        <p:sp>
          <p:nvSpPr>
            <p:cNvPr id="14" name="Freeform 13"/>
            <p:cNvSpPr/>
            <p:nvPr/>
          </p:nvSpPr>
          <p:spPr>
            <a:xfrm>
              <a:off x="2722575" y="1629243"/>
              <a:ext cx="3990049" cy="4220465"/>
            </a:xfrm>
            <a:custGeom>
              <a:avLst/>
              <a:gdLst>
                <a:gd name="connsiteX0" fmla="*/ 0 w 4006123"/>
                <a:gd name="connsiteY0" fmla="*/ 2003019 h 4006037"/>
                <a:gd name="connsiteX1" fmla="*/ 2003062 w 4006123"/>
                <a:gd name="connsiteY1" fmla="*/ 0 h 4006037"/>
                <a:gd name="connsiteX2" fmla="*/ 4006124 w 4006123"/>
                <a:gd name="connsiteY2" fmla="*/ 2003019 h 4006037"/>
                <a:gd name="connsiteX3" fmla="*/ 2003062 w 4006123"/>
                <a:gd name="connsiteY3" fmla="*/ 4006038 h 4006037"/>
                <a:gd name="connsiteX4" fmla="*/ 0 w 4006123"/>
                <a:gd name="connsiteY4" fmla="*/ 2003019 h 4006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6123" h="4006037">
                  <a:moveTo>
                    <a:pt x="0" y="2003019"/>
                  </a:moveTo>
                  <a:cubicBezTo>
                    <a:pt x="0" y="896782"/>
                    <a:pt x="896801" y="0"/>
                    <a:pt x="2003062" y="0"/>
                  </a:cubicBezTo>
                  <a:cubicBezTo>
                    <a:pt x="3109323" y="0"/>
                    <a:pt x="4006124" y="896782"/>
                    <a:pt x="4006124" y="2003019"/>
                  </a:cubicBezTo>
                  <a:cubicBezTo>
                    <a:pt x="4006124" y="3109256"/>
                    <a:pt x="3109323" y="4006038"/>
                    <a:pt x="2003062" y="4006038"/>
                  </a:cubicBezTo>
                  <a:cubicBezTo>
                    <a:pt x="896801" y="4006038"/>
                    <a:pt x="0" y="3109256"/>
                    <a:pt x="0" y="2003019"/>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0000" tIns="180000" rIns="180000" bIns="180000" numCol="1" spcCol="1270" anchor="ctr" anchorCtr="0">
              <a:noAutofit/>
            </a:bodyPr>
            <a:lstStyle/>
            <a:p>
              <a:pPr lvl="0" algn="ctr" defTabSz="2533650">
                <a:lnSpc>
                  <a:spcPct val="90000"/>
                </a:lnSpc>
                <a:spcBef>
                  <a:spcPct val="0"/>
                </a:spcBef>
                <a:spcAft>
                  <a:spcPct val="35000"/>
                </a:spcAft>
              </a:pPr>
              <a:r>
                <a:rPr lang="ru-RU" sz="3600" b="1" kern="1200" dirty="0" smtClean="0">
                  <a:effectLst>
                    <a:outerShdw blurRad="38100" dist="38100" dir="2700000" algn="tl">
                      <a:srgbClr val="000000">
                        <a:alpha val="43137"/>
                      </a:srgbClr>
                    </a:outerShdw>
                  </a:effectLst>
                </a:rPr>
                <a:t>Депрессией</a:t>
              </a:r>
              <a:endParaRPr lang="it-IT" sz="4000" b="1" kern="1200" dirty="0" smtClean="0">
                <a:effectLst>
                  <a:outerShdw blurRad="38100" dist="38100" dir="2700000" algn="tl">
                    <a:srgbClr val="000000">
                      <a:alpha val="43137"/>
                    </a:srgbClr>
                  </a:outerShdw>
                </a:effectLst>
              </a:endParaRPr>
            </a:p>
          </p:txBody>
        </p:sp>
        <p:sp>
          <p:nvSpPr>
            <p:cNvPr id="15" name="Oval 14"/>
            <p:cNvSpPr/>
            <p:nvPr/>
          </p:nvSpPr>
          <p:spPr>
            <a:xfrm>
              <a:off x="4564549" y="1628775"/>
              <a:ext cx="445538" cy="44553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Oval 15"/>
            <p:cNvSpPr/>
            <p:nvPr/>
          </p:nvSpPr>
          <p:spPr>
            <a:xfrm>
              <a:off x="4173078" y="5380714"/>
              <a:ext cx="322605" cy="3229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Oval 16"/>
            <p:cNvSpPr/>
            <p:nvPr/>
          </p:nvSpPr>
          <p:spPr>
            <a:xfrm>
              <a:off x="6542652" y="3437107"/>
              <a:ext cx="322605" cy="3229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Oval 18"/>
            <p:cNvSpPr/>
            <p:nvPr/>
          </p:nvSpPr>
          <p:spPr>
            <a:xfrm>
              <a:off x="3601202" y="2261972"/>
              <a:ext cx="322605" cy="3229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Oval 19"/>
            <p:cNvSpPr/>
            <p:nvPr/>
          </p:nvSpPr>
          <p:spPr>
            <a:xfrm>
              <a:off x="2584211" y="4109148"/>
              <a:ext cx="322605" cy="3229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21" name="Content Placeholder 2"/>
          <p:cNvSpPr>
            <a:spLocks noGrp="1"/>
          </p:cNvSpPr>
          <p:nvPr>
            <p:ph idx="1"/>
          </p:nvPr>
        </p:nvSpPr>
        <p:spPr>
          <a:xfrm>
            <a:off x="162000" y="4937142"/>
            <a:ext cx="8820000" cy="1469793"/>
          </a:xfrm>
        </p:spPr>
        <p:txBody>
          <a:bodyPr>
            <a:noAutofit/>
          </a:bodyPr>
          <a:lstStyle/>
          <a:p>
            <a:pPr marL="0" indent="0" algn="ctr">
              <a:buNone/>
            </a:pPr>
            <a:r>
              <a:rPr lang="ru-RU" sz="2000" b="1" dirty="0"/>
              <a:t>Плохое настроение или обычная грусть, как правило, проходят, когда происходит что-то приятное, или когда </a:t>
            </a:r>
            <a:r>
              <a:rPr lang="ru-RU" sz="2000" b="1" dirty="0" smtClean="0"/>
              <a:t>Вы делаете </a:t>
            </a:r>
            <a:r>
              <a:rPr lang="ru-RU" sz="2000" b="1" dirty="0"/>
              <a:t>что-то, что </a:t>
            </a:r>
            <a:r>
              <a:rPr lang="ru-RU" sz="2000" b="1" dirty="0" smtClean="0"/>
              <a:t>Вам нравится </a:t>
            </a:r>
            <a:r>
              <a:rPr lang="ru-RU" sz="2000" b="1" dirty="0"/>
              <a:t>Депрессия является эмоциональным состоянием, включающим глубокую печаль, которая длится в течение, по крайней мере, двух недель</a:t>
            </a:r>
            <a:endParaRPr lang="en-US" sz="2000" b="1" dirty="0" smtClean="0"/>
          </a:p>
        </p:txBody>
      </p:sp>
    </p:spTree>
    <p:extLst>
      <p:ext uri="{BB962C8B-B14F-4D97-AF65-F5344CB8AC3E}">
        <p14:creationId xmlns:p14="http://schemas.microsoft.com/office/powerpoint/2010/main" val="14151771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6"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par>
                                <p:cTn id="14" presetID="6"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ircle(in)">
                                      <p:cBhvr>
                                        <p:cTn id="16" dur="2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1">
                                            <p:txEl>
                                              <p:pRg st="0" end="0"/>
                                            </p:txEl>
                                          </p:spTgt>
                                        </p:tgtEl>
                                        <p:attrNameLst>
                                          <p:attrName>style.visibility</p:attrName>
                                        </p:attrNameLst>
                                      </p:cBhvr>
                                      <p:to>
                                        <p:strVal val="visible"/>
                                      </p:to>
                                    </p:set>
                                    <p:animEffect transition="in" filter="fade">
                                      <p:cBhvr>
                                        <p:cTn id="21"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134251" y="623068"/>
            <a:ext cx="4653773" cy="2146914"/>
          </a:xfrm>
          <a:prstGeom prst="wedgeEllipseCallout">
            <a:avLst>
              <a:gd name="adj1" fmla="val 41984"/>
              <a:gd name="adj2" fmla="val -49874"/>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200" b="1" dirty="0">
                <a:effectLst>
                  <a:outerShdw blurRad="38100" dist="38100" dir="2700000" algn="tl">
                    <a:srgbClr val="000000">
                      <a:alpha val="43137"/>
                    </a:srgbClr>
                  </a:outerShdw>
                </a:effectLst>
              </a:rPr>
              <a:t>Как </a:t>
            </a:r>
            <a:r>
              <a:rPr lang="ru-RU" sz="3200" b="1" dirty="0" smtClean="0">
                <a:effectLst>
                  <a:outerShdw blurRad="38100" dist="38100" dir="2700000" algn="tl">
                    <a:srgbClr val="000000">
                      <a:alpha val="43137"/>
                    </a:srgbClr>
                  </a:outerShdw>
                </a:effectLst>
              </a:rPr>
              <a:t>Вам узнать</a:t>
            </a:r>
            <a:r>
              <a:rPr lang="ru-RU" sz="3200" b="1" dirty="0">
                <a:effectLst>
                  <a:outerShdw blurRad="38100" dist="38100" dir="2700000" algn="tl">
                    <a:srgbClr val="000000">
                      <a:alpha val="43137"/>
                    </a:srgbClr>
                  </a:outerShdw>
                </a:effectLst>
              </a:rPr>
              <a:t>, не находитесь ли </a:t>
            </a:r>
            <a:r>
              <a:rPr lang="ru-RU" sz="3200" b="1" dirty="0" smtClean="0">
                <a:effectLst>
                  <a:outerShdw blurRad="38100" dist="38100" dir="2700000" algn="tl">
                    <a:srgbClr val="000000">
                      <a:alpha val="43137"/>
                    </a:srgbClr>
                  </a:outerShdw>
                </a:effectLst>
              </a:rPr>
              <a:t>Вы в </a:t>
            </a:r>
            <a:r>
              <a:rPr lang="ru-RU" sz="3200" b="1" dirty="0">
                <a:effectLst>
                  <a:outerShdw blurRad="38100" dist="38100" dir="2700000" algn="tl">
                    <a:srgbClr val="000000">
                      <a:alpha val="43137"/>
                    </a:srgbClr>
                  </a:outerShdw>
                </a:effectLst>
              </a:rPr>
              <a:t>депрессии?</a:t>
            </a:r>
            <a:endParaRPr lang="it-IT" sz="4000" b="1" dirty="0">
              <a:effectLst>
                <a:outerShdw blurRad="38100" dist="38100" dir="2700000" algn="tl">
                  <a:srgbClr val="000000">
                    <a:alpha val="43137"/>
                  </a:srgbClr>
                </a:outerShdw>
              </a:effectLst>
            </a:endParaRPr>
          </a:p>
        </p:txBody>
      </p:sp>
      <p:sp>
        <p:nvSpPr>
          <p:cNvPr id="5" name="Freeform 4"/>
          <p:cNvSpPr/>
          <p:nvPr/>
        </p:nvSpPr>
        <p:spPr>
          <a:xfrm>
            <a:off x="82369" y="2924944"/>
            <a:ext cx="1770380" cy="1512168"/>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a:r>
              <a:rPr lang="ru-RU" b="1" dirty="0" smtClean="0">
                <a:latin typeface="Arial Narrow" panose="020B0606020202030204" pitchFamily="34" charset="0"/>
              </a:rPr>
              <a:t>Безнадежность</a:t>
            </a:r>
            <a:endParaRPr lang="it-IT" sz="2000" b="1" dirty="0">
              <a:latin typeface="Arial Narrow" panose="020B0606020202030204" pitchFamily="34" charset="0"/>
            </a:endParaRPr>
          </a:p>
        </p:txBody>
      </p:sp>
      <p:sp>
        <p:nvSpPr>
          <p:cNvPr id="6" name="Freeform 5"/>
          <p:cNvSpPr/>
          <p:nvPr/>
        </p:nvSpPr>
        <p:spPr>
          <a:xfrm>
            <a:off x="588645" y="4527112"/>
            <a:ext cx="1620000"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a:r>
              <a:rPr lang="ru-RU" sz="2000" b="1" dirty="0">
                <a:latin typeface="Arial Narrow" panose="020B0606020202030204" pitchFamily="34" charset="0"/>
              </a:rPr>
              <a:t>Очень низкая самооценка</a:t>
            </a:r>
            <a:endParaRPr lang="it-IT" sz="2000" b="1" dirty="0">
              <a:effectLst>
                <a:outerShdw blurRad="38100" dist="38100" dir="2700000" algn="tl">
                  <a:srgbClr val="000000">
                    <a:alpha val="43137"/>
                  </a:srgbClr>
                </a:outerShdw>
              </a:effectLst>
              <a:latin typeface="Arial Narrow" panose="020B0606020202030204" pitchFamily="34" charset="0"/>
            </a:endParaRPr>
          </a:p>
        </p:txBody>
      </p:sp>
      <p:sp>
        <p:nvSpPr>
          <p:cNvPr id="7" name="Freeform 6"/>
          <p:cNvSpPr/>
          <p:nvPr/>
        </p:nvSpPr>
        <p:spPr>
          <a:xfrm>
            <a:off x="1997691" y="2871028"/>
            <a:ext cx="1818971"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algn="ctr"/>
            <a:r>
              <a:rPr lang="ru-RU" b="1" dirty="0">
                <a:latin typeface="Arial Narrow" panose="020B0606020202030204" pitchFamily="34" charset="0"/>
              </a:rPr>
              <a:t>Вы спите </a:t>
            </a:r>
            <a:endParaRPr lang="ru-RU" b="1" dirty="0" smtClean="0">
              <a:latin typeface="Arial Narrow" panose="020B0606020202030204" pitchFamily="34" charset="0"/>
            </a:endParaRPr>
          </a:p>
          <a:p>
            <a:pPr algn="ctr"/>
            <a:r>
              <a:rPr lang="ru-RU" b="1" dirty="0" smtClean="0">
                <a:latin typeface="Arial Narrow" panose="020B0606020202030204" pitchFamily="34" charset="0"/>
              </a:rPr>
              <a:t>и </a:t>
            </a:r>
            <a:r>
              <a:rPr lang="ru-RU" b="1" dirty="0">
                <a:latin typeface="Arial Narrow" panose="020B0606020202030204" pitchFamily="34" charset="0"/>
              </a:rPr>
              <a:t>едите слишком много или слишком мало</a:t>
            </a:r>
            <a:endParaRPr lang="it-IT" b="1" dirty="0">
              <a:effectLst>
                <a:outerShdw blurRad="38100" dist="38100" dir="2700000" algn="tl">
                  <a:srgbClr val="000000">
                    <a:alpha val="43137"/>
                  </a:srgbClr>
                </a:outerShdw>
              </a:effectLst>
              <a:latin typeface="Arial Narrow" panose="020B0606020202030204" pitchFamily="34" charset="0"/>
            </a:endParaRPr>
          </a:p>
        </p:txBody>
      </p:sp>
      <p:sp>
        <p:nvSpPr>
          <p:cNvPr id="8" name="Freeform 7"/>
          <p:cNvSpPr/>
          <p:nvPr/>
        </p:nvSpPr>
        <p:spPr>
          <a:xfrm>
            <a:off x="3087751" y="4291971"/>
            <a:ext cx="2354349" cy="216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algn="ctr"/>
            <a:r>
              <a:rPr lang="ru-RU" sz="2000" b="1" dirty="0">
                <a:latin typeface="Arial Narrow" panose="020B0606020202030204" pitchFamily="34" charset="0"/>
              </a:rPr>
              <a:t>Потеря интереса к обычным занятиям, которые </a:t>
            </a:r>
            <a:r>
              <a:rPr lang="ru-RU" sz="2000" b="1" dirty="0" smtClean="0">
                <a:latin typeface="Arial Narrow" panose="020B0606020202030204" pitchFamily="34" charset="0"/>
              </a:rPr>
              <a:t>Вам прежде </a:t>
            </a:r>
            <a:r>
              <a:rPr lang="ru-RU" sz="2000" b="1" dirty="0">
                <a:latin typeface="Arial Narrow" panose="020B0606020202030204" pitchFamily="34" charset="0"/>
              </a:rPr>
              <a:t>нравились</a:t>
            </a:r>
            <a:endParaRPr lang="it-IT" sz="2000" b="1" dirty="0">
              <a:latin typeface="Arial Narrow" panose="020B0606020202030204" pitchFamily="34" charset="0"/>
            </a:endParaRPr>
          </a:p>
        </p:txBody>
      </p:sp>
      <p:sp>
        <p:nvSpPr>
          <p:cNvPr id="9" name="Freeform 8"/>
          <p:cNvSpPr/>
          <p:nvPr/>
        </p:nvSpPr>
        <p:spPr>
          <a:xfrm>
            <a:off x="4392626" y="2352701"/>
            <a:ext cx="2025798" cy="193927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a:r>
              <a:rPr lang="ru-RU" sz="2000" b="1" dirty="0">
                <a:latin typeface="Arial Narrow" panose="020B0606020202030204" pitchFamily="34" charset="0"/>
              </a:rPr>
              <a:t>Повышенная усталость и / или недостаток энергии</a:t>
            </a:r>
            <a:endParaRPr lang="it-IT" sz="2000" b="1" dirty="0">
              <a:latin typeface="Arial Narrow" panose="020B0606020202030204" pitchFamily="34" charset="0"/>
            </a:endParaRPr>
          </a:p>
        </p:txBody>
      </p:sp>
      <p:sp>
        <p:nvSpPr>
          <p:cNvPr id="10" name="Freeform 9"/>
          <p:cNvSpPr/>
          <p:nvPr/>
        </p:nvSpPr>
        <p:spPr>
          <a:xfrm>
            <a:off x="5580312" y="4437112"/>
            <a:ext cx="1800000" cy="180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a:r>
              <a:rPr lang="ru-RU" sz="2000" b="1" dirty="0">
                <a:latin typeface="Arial Narrow" panose="020B0606020202030204" pitchFamily="34" charset="0"/>
              </a:rPr>
              <a:t>Чувство, что ничего не имеет значения</a:t>
            </a:r>
            <a:endParaRPr lang="it-IT" sz="2000" b="1" dirty="0">
              <a:latin typeface="Arial Narrow" panose="020B0606020202030204" pitchFamily="34" charset="0"/>
            </a:endParaRPr>
          </a:p>
        </p:txBody>
      </p:sp>
      <p:sp>
        <p:nvSpPr>
          <p:cNvPr id="11" name="Freeform 10"/>
          <p:cNvSpPr/>
          <p:nvPr/>
        </p:nvSpPr>
        <p:spPr>
          <a:xfrm>
            <a:off x="6532160" y="2572309"/>
            <a:ext cx="2304942" cy="2253145"/>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algn="ctr"/>
            <a:r>
              <a:rPr lang="ru-RU" sz="2000" b="1" dirty="0">
                <a:latin typeface="Arial Narrow" panose="020B0606020202030204" pitchFamily="34" charset="0"/>
              </a:rPr>
              <a:t>Необъяснимые боли в различных частях тела, таких как голова, спина и желудок</a:t>
            </a:r>
            <a:endParaRPr lang="it-IT" sz="2000" b="1" dirty="0">
              <a:latin typeface="Arial Narrow" panose="020B0606020202030204" pitchFamily="34" charset="0"/>
            </a:endParaRPr>
          </a:p>
        </p:txBody>
      </p:sp>
      <p:pic>
        <p:nvPicPr>
          <p:cNvPr id="12" name="Picture 11"/>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732240" y="735846"/>
            <a:ext cx="1836463" cy="183646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414355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250" fill="hold"/>
                                        <p:tgtEl>
                                          <p:spTgt spid="5"/>
                                        </p:tgtEl>
                                        <p:attrNameLst>
                                          <p:attrName>ppt_w</p:attrName>
                                        </p:attrNameLst>
                                      </p:cBhvr>
                                      <p:tavLst>
                                        <p:tav tm="0">
                                          <p:val>
                                            <p:fltVal val="0"/>
                                          </p:val>
                                        </p:tav>
                                        <p:tav tm="100000">
                                          <p:val>
                                            <p:strVal val="#ppt_w"/>
                                          </p:val>
                                        </p:tav>
                                      </p:tavLst>
                                    </p:anim>
                                    <p:anim calcmode="lin" valueType="num">
                                      <p:cBhvr>
                                        <p:cTn id="15" dur="250" fill="hold"/>
                                        <p:tgtEl>
                                          <p:spTgt spid="5"/>
                                        </p:tgtEl>
                                        <p:attrNameLst>
                                          <p:attrName>ppt_h</p:attrName>
                                        </p:attrNameLst>
                                      </p:cBhvr>
                                      <p:tavLst>
                                        <p:tav tm="0">
                                          <p:val>
                                            <p:fltVal val="0"/>
                                          </p:val>
                                        </p:tav>
                                        <p:tav tm="100000">
                                          <p:val>
                                            <p:strVal val="#ppt_h"/>
                                          </p:val>
                                        </p:tav>
                                      </p:tavLst>
                                    </p:anim>
                                    <p:animEffect transition="in" filter="fade">
                                      <p:cBhvr>
                                        <p:cTn id="16" dur="250"/>
                                        <p:tgtEl>
                                          <p:spTgt spid="5"/>
                                        </p:tgtEl>
                                      </p:cBhvr>
                                    </p:animEffect>
                                  </p:childTnLst>
                                </p:cTn>
                              </p:par>
                            </p:childTnLst>
                          </p:cTn>
                        </p:par>
                        <p:par>
                          <p:cTn id="17" fill="hold">
                            <p:stCondLst>
                              <p:cond delay="250"/>
                            </p:stCondLst>
                            <p:childTnLst>
                              <p:par>
                                <p:cTn id="18" presetID="53" presetClass="entr" presetSubtype="1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250" fill="hold"/>
                                        <p:tgtEl>
                                          <p:spTgt spid="6"/>
                                        </p:tgtEl>
                                        <p:attrNameLst>
                                          <p:attrName>ppt_w</p:attrName>
                                        </p:attrNameLst>
                                      </p:cBhvr>
                                      <p:tavLst>
                                        <p:tav tm="0">
                                          <p:val>
                                            <p:fltVal val="0"/>
                                          </p:val>
                                        </p:tav>
                                        <p:tav tm="100000">
                                          <p:val>
                                            <p:strVal val="#ppt_w"/>
                                          </p:val>
                                        </p:tav>
                                      </p:tavLst>
                                    </p:anim>
                                    <p:anim calcmode="lin" valueType="num">
                                      <p:cBhvr>
                                        <p:cTn id="21" dur="250" fill="hold"/>
                                        <p:tgtEl>
                                          <p:spTgt spid="6"/>
                                        </p:tgtEl>
                                        <p:attrNameLst>
                                          <p:attrName>ppt_h</p:attrName>
                                        </p:attrNameLst>
                                      </p:cBhvr>
                                      <p:tavLst>
                                        <p:tav tm="0">
                                          <p:val>
                                            <p:fltVal val="0"/>
                                          </p:val>
                                        </p:tav>
                                        <p:tav tm="100000">
                                          <p:val>
                                            <p:strVal val="#ppt_h"/>
                                          </p:val>
                                        </p:tav>
                                      </p:tavLst>
                                    </p:anim>
                                    <p:animEffect transition="in" filter="fade">
                                      <p:cBhvr>
                                        <p:cTn id="22" dur="250"/>
                                        <p:tgtEl>
                                          <p:spTgt spid="6"/>
                                        </p:tgtEl>
                                      </p:cBhvr>
                                    </p:animEffect>
                                  </p:childTnLst>
                                </p:cTn>
                              </p:par>
                            </p:childTnLst>
                          </p:cTn>
                        </p:par>
                        <p:par>
                          <p:cTn id="23" fill="hold">
                            <p:stCondLst>
                              <p:cond delay="500"/>
                            </p:stCondLst>
                            <p:childTnLst>
                              <p:par>
                                <p:cTn id="24" presetID="53" presetClass="entr" presetSubtype="16"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250" fill="hold"/>
                                        <p:tgtEl>
                                          <p:spTgt spid="7"/>
                                        </p:tgtEl>
                                        <p:attrNameLst>
                                          <p:attrName>ppt_w</p:attrName>
                                        </p:attrNameLst>
                                      </p:cBhvr>
                                      <p:tavLst>
                                        <p:tav tm="0">
                                          <p:val>
                                            <p:fltVal val="0"/>
                                          </p:val>
                                        </p:tav>
                                        <p:tav tm="100000">
                                          <p:val>
                                            <p:strVal val="#ppt_w"/>
                                          </p:val>
                                        </p:tav>
                                      </p:tavLst>
                                    </p:anim>
                                    <p:anim calcmode="lin" valueType="num">
                                      <p:cBhvr>
                                        <p:cTn id="27" dur="250" fill="hold"/>
                                        <p:tgtEl>
                                          <p:spTgt spid="7"/>
                                        </p:tgtEl>
                                        <p:attrNameLst>
                                          <p:attrName>ppt_h</p:attrName>
                                        </p:attrNameLst>
                                      </p:cBhvr>
                                      <p:tavLst>
                                        <p:tav tm="0">
                                          <p:val>
                                            <p:fltVal val="0"/>
                                          </p:val>
                                        </p:tav>
                                        <p:tav tm="100000">
                                          <p:val>
                                            <p:strVal val="#ppt_h"/>
                                          </p:val>
                                        </p:tav>
                                      </p:tavLst>
                                    </p:anim>
                                    <p:animEffect transition="in" filter="fade">
                                      <p:cBhvr>
                                        <p:cTn id="28" dur="250"/>
                                        <p:tgtEl>
                                          <p:spTgt spid="7"/>
                                        </p:tgtEl>
                                      </p:cBhvr>
                                    </p:animEffect>
                                  </p:childTnLst>
                                </p:cTn>
                              </p:par>
                            </p:childTnLst>
                          </p:cTn>
                        </p:par>
                        <p:par>
                          <p:cTn id="29" fill="hold">
                            <p:stCondLst>
                              <p:cond delay="750"/>
                            </p:stCondLst>
                            <p:childTnLst>
                              <p:par>
                                <p:cTn id="30" presetID="53"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250" fill="hold"/>
                                        <p:tgtEl>
                                          <p:spTgt spid="8"/>
                                        </p:tgtEl>
                                        <p:attrNameLst>
                                          <p:attrName>ppt_w</p:attrName>
                                        </p:attrNameLst>
                                      </p:cBhvr>
                                      <p:tavLst>
                                        <p:tav tm="0">
                                          <p:val>
                                            <p:fltVal val="0"/>
                                          </p:val>
                                        </p:tav>
                                        <p:tav tm="100000">
                                          <p:val>
                                            <p:strVal val="#ppt_w"/>
                                          </p:val>
                                        </p:tav>
                                      </p:tavLst>
                                    </p:anim>
                                    <p:anim calcmode="lin" valueType="num">
                                      <p:cBhvr>
                                        <p:cTn id="33" dur="250" fill="hold"/>
                                        <p:tgtEl>
                                          <p:spTgt spid="8"/>
                                        </p:tgtEl>
                                        <p:attrNameLst>
                                          <p:attrName>ppt_h</p:attrName>
                                        </p:attrNameLst>
                                      </p:cBhvr>
                                      <p:tavLst>
                                        <p:tav tm="0">
                                          <p:val>
                                            <p:fltVal val="0"/>
                                          </p:val>
                                        </p:tav>
                                        <p:tav tm="100000">
                                          <p:val>
                                            <p:strVal val="#ppt_h"/>
                                          </p:val>
                                        </p:tav>
                                      </p:tavLst>
                                    </p:anim>
                                    <p:animEffect transition="in" filter="fade">
                                      <p:cBhvr>
                                        <p:cTn id="34" dur="250"/>
                                        <p:tgtEl>
                                          <p:spTgt spid="8"/>
                                        </p:tgtEl>
                                      </p:cBhvr>
                                    </p:animEffect>
                                  </p:childTnLst>
                                </p:cTn>
                              </p:par>
                            </p:childTnLst>
                          </p:cTn>
                        </p:par>
                        <p:par>
                          <p:cTn id="35" fill="hold">
                            <p:stCondLst>
                              <p:cond delay="1000"/>
                            </p:stCondLst>
                            <p:childTnLst>
                              <p:par>
                                <p:cTn id="36" presetID="53" presetClass="entr" presetSubtype="16"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250" fill="hold"/>
                                        <p:tgtEl>
                                          <p:spTgt spid="9"/>
                                        </p:tgtEl>
                                        <p:attrNameLst>
                                          <p:attrName>ppt_w</p:attrName>
                                        </p:attrNameLst>
                                      </p:cBhvr>
                                      <p:tavLst>
                                        <p:tav tm="0">
                                          <p:val>
                                            <p:fltVal val="0"/>
                                          </p:val>
                                        </p:tav>
                                        <p:tav tm="100000">
                                          <p:val>
                                            <p:strVal val="#ppt_w"/>
                                          </p:val>
                                        </p:tav>
                                      </p:tavLst>
                                    </p:anim>
                                    <p:anim calcmode="lin" valueType="num">
                                      <p:cBhvr>
                                        <p:cTn id="39" dur="250" fill="hold"/>
                                        <p:tgtEl>
                                          <p:spTgt spid="9"/>
                                        </p:tgtEl>
                                        <p:attrNameLst>
                                          <p:attrName>ppt_h</p:attrName>
                                        </p:attrNameLst>
                                      </p:cBhvr>
                                      <p:tavLst>
                                        <p:tav tm="0">
                                          <p:val>
                                            <p:fltVal val="0"/>
                                          </p:val>
                                        </p:tav>
                                        <p:tav tm="100000">
                                          <p:val>
                                            <p:strVal val="#ppt_h"/>
                                          </p:val>
                                        </p:tav>
                                      </p:tavLst>
                                    </p:anim>
                                    <p:animEffect transition="in" filter="fade">
                                      <p:cBhvr>
                                        <p:cTn id="40" dur="250"/>
                                        <p:tgtEl>
                                          <p:spTgt spid="9"/>
                                        </p:tgtEl>
                                      </p:cBhvr>
                                    </p:animEffect>
                                  </p:childTnLst>
                                </p:cTn>
                              </p:par>
                            </p:childTnLst>
                          </p:cTn>
                        </p:par>
                        <p:par>
                          <p:cTn id="41" fill="hold">
                            <p:stCondLst>
                              <p:cond delay="1250"/>
                            </p:stCondLst>
                            <p:childTnLst>
                              <p:par>
                                <p:cTn id="42" presetID="53" presetClass="entr" presetSubtype="16"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250" fill="hold"/>
                                        <p:tgtEl>
                                          <p:spTgt spid="10"/>
                                        </p:tgtEl>
                                        <p:attrNameLst>
                                          <p:attrName>ppt_w</p:attrName>
                                        </p:attrNameLst>
                                      </p:cBhvr>
                                      <p:tavLst>
                                        <p:tav tm="0">
                                          <p:val>
                                            <p:fltVal val="0"/>
                                          </p:val>
                                        </p:tav>
                                        <p:tav tm="100000">
                                          <p:val>
                                            <p:strVal val="#ppt_w"/>
                                          </p:val>
                                        </p:tav>
                                      </p:tavLst>
                                    </p:anim>
                                    <p:anim calcmode="lin" valueType="num">
                                      <p:cBhvr>
                                        <p:cTn id="45" dur="250" fill="hold"/>
                                        <p:tgtEl>
                                          <p:spTgt spid="10"/>
                                        </p:tgtEl>
                                        <p:attrNameLst>
                                          <p:attrName>ppt_h</p:attrName>
                                        </p:attrNameLst>
                                      </p:cBhvr>
                                      <p:tavLst>
                                        <p:tav tm="0">
                                          <p:val>
                                            <p:fltVal val="0"/>
                                          </p:val>
                                        </p:tav>
                                        <p:tav tm="100000">
                                          <p:val>
                                            <p:strVal val="#ppt_h"/>
                                          </p:val>
                                        </p:tav>
                                      </p:tavLst>
                                    </p:anim>
                                    <p:animEffect transition="in" filter="fade">
                                      <p:cBhvr>
                                        <p:cTn id="46" dur="250"/>
                                        <p:tgtEl>
                                          <p:spTgt spid="10"/>
                                        </p:tgtEl>
                                      </p:cBhvr>
                                    </p:animEffect>
                                  </p:childTnLst>
                                </p:cTn>
                              </p:par>
                            </p:childTnLst>
                          </p:cTn>
                        </p:par>
                        <p:par>
                          <p:cTn id="47" fill="hold">
                            <p:stCondLst>
                              <p:cond delay="1500"/>
                            </p:stCondLst>
                            <p:childTnLst>
                              <p:par>
                                <p:cTn id="48" presetID="53" presetClass="entr" presetSubtype="16"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250" fill="hold"/>
                                        <p:tgtEl>
                                          <p:spTgt spid="11"/>
                                        </p:tgtEl>
                                        <p:attrNameLst>
                                          <p:attrName>ppt_w</p:attrName>
                                        </p:attrNameLst>
                                      </p:cBhvr>
                                      <p:tavLst>
                                        <p:tav tm="0">
                                          <p:val>
                                            <p:fltVal val="0"/>
                                          </p:val>
                                        </p:tav>
                                        <p:tav tm="100000">
                                          <p:val>
                                            <p:strVal val="#ppt_w"/>
                                          </p:val>
                                        </p:tav>
                                      </p:tavLst>
                                    </p:anim>
                                    <p:anim calcmode="lin" valueType="num">
                                      <p:cBhvr>
                                        <p:cTn id="51" dur="250" fill="hold"/>
                                        <p:tgtEl>
                                          <p:spTgt spid="11"/>
                                        </p:tgtEl>
                                        <p:attrNameLst>
                                          <p:attrName>ppt_h</p:attrName>
                                        </p:attrNameLst>
                                      </p:cBhvr>
                                      <p:tavLst>
                                        <p:tav tm="0">
                                          <p:val>
                                            <p:fltVal val="0"/>
                                          </p:val>
                                        </p:tav>
                                        <p:tav tm="100000">
                                          <p:val>
                                            <p:strVal val="#ppt_h"/>
                                          </p:val>
                                        </p:tav>
                                      </p:tavLst>
                                    </p:anim>
                                    <p:animEffect transition="in" filter="fade">
                                      <p:cBhvr>
                                        <p:cTn id="52"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179512" y="609844"/>
            <a:ext cx="4880134" cy="2304256"/>
          </a:xfrm>
          <a:prstGeom prst="wedgeEllipseCallout">
            <a:avLst>
              <a:gd name="adj1" fmla="val 42588"/>
              <a:gd name="adj2" fmla="val -50496"/>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200" b="1" dirty="0"/>
              <a:t>Насколько распространена депрессия?</a:t>
            </a:r>
            <a:endParaRPr lang="en-US" sz="3200" b="1" dirty="0"/>
          </a:p>
        </p:txBody>
      </p:sp>
      <p:sp>
        <p:nvSpPr>
          <p:cNvPr id="14" name="Freeform 13"/>
          <p:cNvSpPr/>
          <p:nvPr/>
        </p:nvSpPr>
        <p:spPr>
          <a:xfrm>
            <a:off x="5051873" y="2413632"/>
            <a:ext cx="3715744" cy="1473623"/>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sz="2000" b="1" dirty="0">
                <a:latin typeface="Arial Narrow" panose="020B0606020202030204" pitchFamily="34" charset="0"/>
              </a:rPr>
              <a:t>Проблемы психического здоровья являются широко распространенными, иногда неотложными, но они всегда поддаются лечению</a:t>
            </a:r>
            <a:endParaRPr lang="it-IT" sz="2000" b="1" dirty="0">
              <a:latin typeface="Arial Narrow" panose="020B0606020202030204" pitchFamily="34" charset="0"/>
            </a:endParaRPr>
          </a:p>
        </p:txBody>
      </p:sp>
      <p:sp>
        <p:nvSpPr>
          <p:cNvPr id="15" name="Freeform 14"/>
          <p:cNvSpPr/>
          <p:nvPr/>
        </p:nvSpPr>
        <p:spPr>
          <a:xfrm>
            <a:off x="3708064" y="4095304"/>
            <a:ext cx="3744256" cy="2142008"/>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sz="2000" b="1" dirty="0">
                <a:latin typeface="Arial Narrow" panose="020B0606020202030204" pitchFamily="34" charset="0"/>
              </a:rPr>
              <a:t>Если человек имеет проблемы в области психического здоровья, важно получить помощь как можно скорее, это решит </a:t>
            </a:r>
            <a:r>
              <a:rPr lang="ru-RU" sz="2000" b="1" dirty="0" smtClean="0">
                <a:latin typeface="Arial Narrow" panose="020B0606020202030204" pitchFamily="34" charset="0"/>
              </a:rPr>
              <a:t>маленькие </a:t>
            </a:r>
            <a:r>
              <a:rPr lang="ru-RU" sz="2000" b="1" dirty="0">
                <a:latin typeface="Arial Narrow" panose="020B0606020202030204" pitchFamily="34" charset="0"/>
              </a:rPr>
              <a:t>проблемы, прежде чем они станут большими</a:t>
            </a:r>
            <a:endParaRPr lang="it-IT" sz="2000" b="1" dirty="0">
              <a:latin typeface="Arial Narrow" panose="020B0606020202030204" pitchFamily="34" charset="0"/>
            </a:endParaRPr>
          </a:p>
        </p:txBody>
      </p:sp>
      <p:sp>
        <p:nvSpPr>
          <p:cNvPr id="16" name="Freeform 15"/>
          <p:cNvSpPr/>
          <p:nvPr/>
        </p:nvSpPr>
        <p:spPr>
          <a:xfrm>
            <a:off x="6084168" y="735608"/>
            <a:ext cx="2520000" cy="1440000"/>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sz="2000" b="1" dirty="0">
                <a:latin typeface="Arial Narrow" panose="020B0606020202030204" pitchFamily="34" charset="0"/>
              </a:rPr>
              <a:t>Многие подростки страдают от депрессии и других проблем в области психического здоровья</a:t>
            </a:r>
            <a:endParaRPr lang="it-IT" sz="2000" b="1" dirty="0">
              <a:latin typeface="Arial Narrow" panose="020B0606020202030204" pitchFamily="34" charset="0"/>
            </a:endParaRPr>
          </a:p>
        </p:txBody>
      </p:sp>
      <p:sp>
        <p:nvSpPr>
          <p:cNvPr id="17" name="Freeform 16"/>
          <p:cNvSpPr/>
          <p:nvPr/>
        </p:nvSpPr>
        <p:spPr>
          <a:xfrm>
            <a:off x="323528" y="3429000"/>
            <a:ext cx="2880000" cy="1848365"/>
          </a:xfrm>
          <a:custGeom>
            <a:avLst/>
            <a:gdLst>
              <a:gd name="connsiteX0" fmla="*/ 0 w 2030015"/>
              <a:gd name="connsiteY0" fmla="*/ 0 h 1218009"/>
              <a:gd name="connsiteX1" fmla="*/ 2030015 w 2030015"/>
              <a:gd name="connsiteY1" fmla="*/ 0 h 1218009"/>
              <a:gd name="connsiteX2" fmla="*/ 2030015 w 2030015"/>
              <a:gd name="connsiteY2" fmla="*/ 1218009 h 1218009"/>
              <a:gd name="connsiteX3" fmla="*/ 0 w 2030015"/>
              <a:gd name="connsiteY3" fmla="*/ 1218009 h 1218009"/>
              <a:gd name="connsiteX4" fmla="*/ 0 w 2030015"/>
              <a:gd name="connsiteY4" fmla="*/ 0 h 1218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015" h="1218009">
                <a:moveTo>
                  <a:pt x="0" y="0"/>
                </a:moveTo>
                <a:lnTo>
                  <a:pt x="2030015" y="0"/>
                </a:lnTo>
                <a:lnTo>
                  <a:pt x="2030015" y="1218009"/>
                </a:lnTo>
                <a:lnTo>
                  <a:pt x="0" y="1218009"/>
                </a:lnTo>
                <a:lnTo>
                  <a:pt x="0" y="0"/>
                </a:ln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41910" tIns="41910" rIns="41910" bIns="41910" numCol="1" spcCol="1270" anchor="ctr" anchorCtr="0">
            <a:noAutofit/>
          </a:bodyPr>
          <a:lstStyle/>
          <a:p>
            <a:pPr algn="ctr" defTabSz="488950">
              <a:lnSpc>
                <a:spcPct val="90000"/>
              </a:lnSpc>
              <a:spcBef>
                <a:spcPct val="0"/>
              </a:spcBef>
              <a:spcAft>
                <a:spcPct val="35000"/>
              </a:spcAft>
            </a:pPr>
            <a:r>
              <a:rPr lang="ru-RU" sz="2000" b="1" dirty="0">
                <a:latin typeface="Arial Narrow" panose="020B0606020202030204" pitchFamily="34" charset="0"/>
              </a:rPr>
              <a:t>В зависимости от того, какова </a:t>
            </a:r>
            <a:r>
              <a:rPr lang="ru-RU" sz="2000" b="1" dirty="0" smtClean="0">
                <a:latin typeface="Arial Narrow" panose="020B0606020202030204" pitchFamily="34" charset="0"/>
              </a:rPr>
              <a:t>Ваша проблема</a:t>
            </a:r>
            <a:r>
              <a:rPr lang="ru-RU" sz="2000" b="1" dirty="0">
                <a:latin typeface="Arial Narrow" panose="020B0606020202030204" pitchFamily="34" charset="0"/>
              </a:rPr>
              <a:t>, специалист в области психического здоровья найдет наилучшее решение для человека</a:t>
            </a:r>
            <a:endParaRPr lang="en-US" sz="2000" b="1" dirty="0">
              <a:latin typeface="Arial Narrow" panose="020B0606020202030204" pitchFamily="34" charset="0"/>
            </a:endParaRPr>
          </a:p>
        </p:txBody>
      </p:sp>
    </p:spTree>
    <p:extLst>
      <p:ext uri="{BB962C8B-B14F-4D97-AF65-F5344CB8AC3E}">
        <p14:creationId xmlns:p14="http://schemas.microsoft.com/office/powerpoint/2010/main" val="33594133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up)">
                                      <p:cBhvr>
                                        <p:cTn id="13" dur="500"/>
                                        <p:tgtEl>
                                          <p:spTgt spid="16"/>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up)">
                                      <p:cBhvr>
                                        <p:cTn id="17" dur="500"/>
                                        <p:tgtEl>
                                          <p:spTgt spid="14"/>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up)">
                                      <p:cBhvr>
                                        <p:cTn id="21" dur="500"/>
                                        <p:tgtEl>
                                          <p:spTgt spid="15"/>
                                        </p:tgtEl>
                                      </p:cBhvr>
                                    </p:animEffect>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up)">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5" grpId="0" animBg="1"/>
      <p:bldP spid="16" grpId="0" animBg="1"/>
      <p:bldP spid="1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000" y="692696"/>
            <a:ext cx="8820000" cy="5616624"/>
          </a:xfrm>
        </p:spPr>
        <p:txBody>
          <a:bodyPr/>
          <a:lstStyle/>
          <a:p>
            <a:r>
              <a:rPr lang="ru-RU" sz="2800" dirty="0"/>
              <a:t>Когда люди чувствуют, что потеряли надежду на будущее, иногда они думают, что "ничто больше не имеет значения" и "жизнь не стоит того, чтобы </a:t>
            </a:r>
            <a:r>
              <a:rPr lang="ru-RU" sz="2800" dirty="0" smtClean="0"/>
              <a:t>жить"</a:t>
            </a:r>
            <a:endParaRPr lang="en-US" sz="2800" dirty="0" smtClean="0"/>
          </a:p>
          <a:p>
            <a:r>
              <a:rPr lang="ru-RU" sz="2800" dirty="0"/>
              <a:t>Иногда они могут </a:t>
            </a:r>
            <a:r>
              <a:rPr lang="ru-RU" sz="2800" dirty="0" smtClean="0"/>
              <a:t>даже </a:t>
            </a:r>
            <a:r>
              <a:rPr lang="ru-RU" sz="2800" dirty="0"/>
              <a:t>думать о смерти или </a:t>
            </a:r>
            <a:r>
              <a:rPr lang="ru-RU" sz="2800" dirty="0" smtClean="0"/>
              <a:t>самоубийстве</a:t>
            </a:r>
            <a:endParaRPr lang="en-US" sz="2800" dirty="0" smtClean="0"/>
          </a:p>
          <a:p>
            <a:endParaRPr lang="it-IT" dirty="0"/>
          </a:p>
        </p:txBody>
      </p:sp>
      <p:sp>
        <p:nvSpPr>
          <p:cNvPr id="4" name="Title 1"/>
          <p:cNvSpPr>
            <a:spLocks noGrp="1"/>
          </p:cNvSpPr>
          <p:nvPr>
            <p:ph type="title"/>
          </p:nvPr>
        </p:nvSpPr>
        <p:spPr>
          <a:xfrm>
            <a:off x="683568" y="3212976"/>
            <a:ext cx="7811888" cy="2880320"/>
          </a:xfrm>
          <a:prstGeom prst="rect">
            <a:avLst/>
          </a:prstGeom>
          <a:solidFill>
            <a:schemeClr val="bg1"/>
          </a:solidFill>
          <a:ln w="114300" cmpd="sng">
            <a:solidFill>
              <a:schemeClr val="tx2"/>
            </a:solidFill>
          </a:ln>
        </p:spPr>
        <p:style>
          <a:lnRef idx="0">
            <a:schemeClr val="accent5"/>
          </a:lnRef>
          <a:fillRef idx="3">
            <a:schemeClr val="accent5"/>
          </a:fillRef>
          <a:effectRef idx="3">
            <a:schemeClr val="accent5"/>
          </a:effectRef>
          <a:fontRef idx="minor">
            <a:schemeClr val="lt1"/>
          </a:fontRef>
        </p:style>
        <p:txBody>
          <a:bodyPr/>
          <a:lstStyle/>
          <a:p>
            <a:r>
              <a:rPr lang="ru-RU" sz="3200" dirty="0">
                <a:ln w="12700">
                  <a:solidFill>
                    <a:schemeClr val="tx2">
                      <a:satMod val="155000"/>
                    </a:schemeClr>
                  </a:solidFill>
                  <a:prstDash val="solid"/>
                </a:ln>
                <a:solidFill>
                  <a:schemeClr val="accent1">
                    <a:lumMod val="60000"/>
                    <a:lumOff val="40000"/>
                  </a:schemeClr>
                </a:solidFill>
              </a:rPr>
              <a:t>Эти негативные мысли и чувства могут быть подавляющими, но они исчезнут полностью, когда </a:t>
            </a:r>
            <a:r>
              <a:rPr lang="ru-RU" sz="3200" dirty="0" smtClean="0">
                <a:ln w="12700">
                  <a:solidFill>
                    <a:schemeClr val="tx2">
                      <a:satMod val="155000"/>
                    </a:schemeClr>
                  </a:solidFill>
                  <a:prstDash val="solid"/>
                </a:ln>
                <a:solidFill>
                  <a:schemeClr val="accent1">
                    <a:lumMod val="60000"/>
                    <a:lumOff val="40000"/>
                  </a:schemeClr>
                </a:solidFill>
              </a:rPr>
              <a:t>Вы преодолеете </a:t>
            </a:r>
            <a:r>
              <a:rPr lang="ru-RU" sz="3200" dirty="0">
                <a:ln w="12700">
                  <a:solidFill>
                    <a:schemeClr val="tx2">
                      <a:satMod val="155000"/>
                    </a:schemeClr>
                  </a:solidFill>
                  <a:prstDash val="solid"/>
                </a:ln>
                <a:solidFill>
                  <a:schemeClr val="accent1">
                    <a:lumMod val="60000"/>
                    <a:lumOff val="40000"/>
                  </a:schemeClr>
                </a:solidFill>
              </a:rPr>
              <a:t>депрессию.</a:t>
            </a:r>
            <a:r>
              <a:rPr lang="en-US" sz="3200" dirty="0" smtClean="0">
                <a:ln w="12700">
                  <a:solidFill>
                    <a:schemeClr val="tx2">
                      <a:satMod val="155000"/>
                    </a:schemeClr>
                  </a:solidFill>
                  <a:prstDash val="solid"/>
                </a:ln>
                <a:solidFill>
                  <a:schemeClr val="accent1">
                    <a:lumMod val="60000"/>
                    <a:lumOff val="40000"/>
                  </a:schemeClr>
                </a:solidFill>
              </a:rPr>
              <a:t/>
            </a:r>
            <a:br>
              <a:rPr lang="en-US" sz="3200" dirty="0" smtClean="0">
                <a:ln w="12700">
                  <a:solidFill>
                    <a:schemeClr val="tx2">
                      <a:satMod val="155000"/>
                    </a:schemeClr>
                  </a:solidFill>
                  <a:prstDash val="solid"/>
                </a:ln>
                <a:solidFill>
                  <a:schemeClr val="accent1">
                    <a:lumMod val="60000"/>
                    <a:lumOff val="40000"/>
                  </a:schemeClr>
                </a:solidFill>
              </a:rPr>
            </a:br>
            <a:r>
              <a:rPr lang="ru-RU" sz="3200" dirty="0">
                <a:ln w="12700">
                  <a:solidFill>
                    <a:schemeClr val="tx2">
                      <a:satMod val="155000"/>
                    </a:schemeClr>
                  </a:solidFill>
                  <a:prstDash val="solid"/>
                </a:ln>
                <a:solidFill>
                  <a:schemeClr val="accent1">
                    <a:lumMod val="60000"/>
                    <a:lumOff val="40000"/>
                  </a:schemeClr>
                </a:solidFill>
              </a:rPr>
              <a:t>ПОЛУЧЕНИЕ ПОМОЩИ ВОЗМОЖНО</a:t>
            </a:r>
            <a:r>
              <a:rPr lang="en-US" sz="3200" dirty="0" smtClean="0">
                <a:ln w="12700">
                  <a:solidFill>
                    <a:schemeClr val="tx2">
                      <a:satMod val="155000"/>
                    </a:schemeClr>
                  </a:solidFill>
                  <a:prstDash val="solid"/>
                </a:ln>
                <a:solidFill>
                  <a:schemeClr val="accent1">
                    <a:lumMod val="60000"/>
                    <a:lumOff val="40000"/>
                  </a:schemeClr>
                </a:solidFill>
              </a:rPr>
              <a:t>!</a:t>
            </a:r>
            <a:endParaRPr lang="it-IT" sz="3200" dirty="0">
              <a:ln w="12700">
                <a:solidFill>
                  <a:schemeClr val="tx2">
                    <a:satMod val="155000"/>
                  </a:schemeClr>
                </a:solidFill>
                <a:prstDash val="solid"/>
              </a:ln>
              <a:solidFill>
                <a:schemeClr val="accent1">
                  <a:lumMod val="60000"/>
                  <a:lumOff val="40000"/>
                </a:schemeClr>
              </a:solidFill>
            </a:endParaRPr>
          </a:p>
        </p:txBody>
      </p:sp>
    </p:spTree>
    <p:extLst>
      <p:ext uri="{BB962C8B-B14F-4D97-AF65-F5344CB8AC3E}">
        <p14:creationId xmlns:p14="http://schemas.microsoft.com/office/powerpoint/2010/main" val="8440744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487" y="332656"/>
            <a:ext cx="4250505" cy="5472608"/>
          </a:xfrm>
        </p:spPr>
        <p:txBody>
          <a:bodyPr/>
          <a:lstStyle/>
          <a:p>
            <a:pPr algn="l"/>
            <a:r>
              <a:rPr lang="ru-RU" dirty="0" smtClean="0">
                <a:effectLst>
                  <a:outerShdw blurRad="38100" dist="38100" dir="2700000" algn="tl">
                    <a:srgbClr val="000000">
                      <a:alpha val="43137"/>
                    </a:srgbClr>
                  </a:outerShdw>
                </a:effectLst>
                <a:latin typeface="Arial Narrow" panose="020B0606020202030204" pitchFamily="34" charset="0"/>
              </a:rPr>
              <a:t>Вы научитесь, воздействовать на свое настроение и улучшать его! </a:t>
            </a:r>
            <a:endParaRPr lang="it-IT" dirty="0">
              <a:effectLst>
                <a:outerShdw blurRad="38100" dist="38100" dir="2700000" algn="tl">
                  <a:srgbClr val="000000">
                    <a:alpha val="43137"/>
                  </a:srgbClr>
                </a:outerShdw>
              </a:effectLst>
              <a:latin typeface="Arial Narrow" panose="020B0606020202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3259670"/>
              </p:ext>
            </p:extLst>
          </p:nvPr>
        </p:nvGraphicFramePr>
        <p:xfrm>
          <a:off x="3923928" y="1052736"/>
          <a:ext cx="5472608" cy="52560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18038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1475656" y="908720"/>
            <a:ext cx="6120000" cy="4608272"/>
          </a:xfrm>
          <a:prstGeom prst="wedgeEllipse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5400" b="1" dirty="0">
                <a:effectLst>
                  <a:outerShdw blurRad="38100" dist="38100" dir="2700000" algn="tl">
                    <a:srgbClr val="000000">
                      <a:alpha val="43137"/>
                    </a:srgbClr>
                  </a:outerShdw>
                </a:effectLst>
              </a:rPr>
              <a:t>Как я узнаю, что мой друг нуждается в помощи?</a:t>
            </a:r>
            <a:endParaRPr lang="it-IT"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62766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Oval Callout 40"/>
          <p:cNvSpPr/>
          <p:nvPr/>
        </p:nvSpPr>
        <p:spPr>
          <a:xfrm>
            <a:off x="2664000" y="4527192"/>
            <a:ext cx="1620000" cy="1620000"/>
          </a:xfrm>
          <a:prstGeom prst="wedgeEllipseCallout">
            <a:avLst/>
          </a:pr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it-IT" kern="1200" dirty="0" smtClean="0">
                <a:latin typeface="Arial Narrow" panose="020B0606020202030204" pitchFamily="34" charset="0"/>
              </a:rPr>
              <a:t>???</a:t>
            </a:r>
            <a:endParaRPr lang="it-IT" kern="1200" dirty="0">
              <a:latin typeface="Arial Narrow" panose="020B0606020202030204" pitchFamily="34" charset="0"/>
            </a:endParaRPr>
          </a:p>
        </p:txBody>
      </p:sp>
      <p:sp>
        <p:nvSpPr>
          <p:cNvPr id="23" name="Oval Callout 22"/>
          <p:cNvSpPr/>
          <p:nvPr/>
        </p:nvSpPr>
        <p:spPr>
          <a:xfrm>
            <a:off x="2807984" y="548680"/>
            <a:ext cx="1656000" cy="1656000"/>
          </a:xfrm>
          <a:prstGeom prst="wedgeEllipseCallout">
            <a:avLst/>
          </a:pr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pPr>
            <a:r>
              <a:rPr lang="ru-RU" dirty="0">
                <a:latin typeface="Arial Narrow" panose="020B0606020202030204" pitchFamily="34" charset="0"/>
              </a:rPr>
              <a:t>Все смеются надо мной</a:t>
            </a:r>
            <a:endParaRPr lang="it-IT" kern="1200" dirty="0">
              <a:latin typeface="Arial Narrow" panose="020B0606020202030204" pitchFamily="34" charset="0"/>
            </a:endParaRPr>
          </a:p>
        </p:txBody>
      </p:sp>
      <p:sp>
        <p:nvSpPr>
          <p:cNvPr id="11" name="Oval Callout 10"/>
          <p:cNvSpPr/>
          <p:nvPr/>
        </p:nvSpPr>
        <p:spPr>
          <a:xfrm>
            <a:off x="1331640" y="594580"/>
            <a:ext cx="1620000" cy="1620000"/>
          </a:xfrm>
          <a:prstGeom prst="wedgeEllipseCallout">
            <a:avLst/>
          </a:pr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dirty="0">
                <a:latin typeface="Arial Narrow" panose="020B0606020202030204" pitchFamily="34" charset="0"/>
              </a:rPr>
              <a:t>Я </a:t>
            </a:r>
            <a:r>
              <a:rPr lang="ru-RU" dirty="0" smtClean="0">
                <a:latin typeface="Arial Narrow" panose="020B0606020202030204" pitchFamily="34" charset="0"/>
              </a:rPr>
              <a:t>–</a:t>
            </a:r>
          </a:p>
          <a:p>
            <a:pPr lvl="0" algn="ctr" defTabSz="400050">
              <a:lnSpc>
                <a:spcPct val="90000"/>
              </a:lnSpc>
              <a:spcBef>
                <a:spcPct val="0"/>
              </a:spcBef>
              <a:spcAft>
                <a:spcPct val="35000"/>
              </a:spcAft>
            </a:pPr>
            <a:r>
              <a:rPr lang="ru-RU" dirty="0" smtClean="0">
                <a:latin typeface="Arial Narrow" panose="020B0606020202030204" pitchFamily="34" charset="0"/>
              </a:rPr>
              <a:t>неудачник</a:t>
            </a:r>
            <a:endParaRPr lang="it-IT" kern="1200" dirty="0">
              <a:latin typeface="Arial Narrow" panose="020B0606020202030204" pitchFamily="34" charset="0"/>
            </a:endParaRPr>
          </a:p>
        </p:txBody>
      </p:sp>
      <p:sp>
        <p:nvSpPr>
          <p:cNvPr id="15" name="Oval Callout 14"/>
          <p:cNvSpPr/>
          <p:nvPr/>
        </p:nvSpPr>
        <p:spPr>
          <a:xfrm>
            <a:off x="7164288" y="620888"/>
            <a:ext cx="1620000" cy="1620000"/>
          </a:xfrm>
          <a:prstGeom prst="wedgeEllipseCallout">
            <a:avLst/>
          </a:pr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algn="ctr"/>
            <a:r>
              <a:rPr lang="ru-RU" dirty="0">
                <a:latin typeface="Arial Narrow" panose="020B0606020202030204" pitchFamily="34" charset="0"/>
              </a:rPr>
              <a:t>Я так больше не могу</a:t>
            </a:r>
            <a:endParaRPr lang="it-IT" dirty="0">
              <a:latin typeface="Arial Narrow" panose="020B0606020202030204" pitchFamily="34" charset="0"/>
            </a:endParaRPr>
          </a:p>
        </p:txBody>
      </p:sp>
      <p:sp>
        <p:nvSpPr>
          <p:cNvPr id="17" name="Oval Callout 16"/>
          <p:cNvSpPr/>
          <p:nvPr/>
        </p:nvSpPr>
        <p:spPr>
          <a:xfrm>
            <a:off x="7164288" y="2600728"/>
            <a:ext cx="1620000" cy="1620000"/>
          </a:xfrm>
          <a:prstGeom prst="wedgeEllipseCallout">
            <a:avLst/>
          </a:pr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algn="ctr"/>
            <a:r>
              <a:rPr lang="ru-RU" dirty="0">
                <a:latin typeface="Arial Narrow" panose="020B0606020202030204" pitchFamily="34" charset="0"/>
              </a:rPr>
              <a:t>Кто-то </a:t>
            </a:r>
            <a:r>
              <a:rPr lang="ru-RU" sz="1600" dirty="0">
                <a:latin typeface="Arial Narrow" panose="020B0606020202030204" pitchFamily="34" charset="0"/>
              </a:rPr>
              <a:t>преследует</a:t>
            </a:r>
            <a:r>
              <a:rPr lang="ru-RU" dirty="0">
                <a:latin typeface="Arial Narrow" panose="020B0606020202030204" pitchFamily="34" charset="0"/>
              </a:rPr>
              <a:t> меня</a:t>
            </a:r>
            <a:endParaRPr lang="it-IT" dirty="0">
              <a:latin typeface="Arial Narrow" panose="020B0606020202030204" pitchFamily="34" charset="0"/>
            </a:endParaRPr>
          </a:p>
        </p:txBody>
      </p:sp>
      <p:sp>
        <p:nvSpPr>
          <p:cNvPr id="19" name="Oval Callout 18"/>
          <p:cNvSpPr/>
          <p:nvPr/>
        </p:nvSpPr>
        <p:spPr>
          <a:xfrm>
            <a:off x="7200112" y="4442028"/>
            <a:ext cx="1620000" cy="1620000"/>
          </a:xfrm>
          <a:prstGeom prst="wedgeEllipseCallout">
            <a:avLst/>
          </a:pr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a:r>
              <a:rPr lang="ru-RU" sz="1600" dirty="0">
                <a:latin typeface="Arial Narrow" panose="020B0606020202030204" pitchFamily="34" charset="0"/>
              </a:rPr>
              <a:t>Кто-то постоянно забирает мои вещи</a:t>
            </a:r>
            <a:endParaRPr lang="it-IT" sz="1600" dirty="0">
              <a:latin typeface="Arial Narrow" panose="020B0606020202030204" pitchFamily="34" charset="0"/>
            </a:endParaRPr>
          </a:p>
        </p:txBody>
      </p:sp>
      <p:sp>
        <p:nvSpPr>
          <p:cNvPr id="21" name="Oval Callout 20"/>
          <p:cNvSpPr/>
          <p:nvPr/>
        </p:nvSpPr>
        <p:spPr>
          <a:xfrm>
            <a:off x="5690314" y="4527192"/>
            <a:ext cx="1620000" cy="1620000"/>
          </a:xfrm>
          <a:prstGeom prst="wedgeEllipseCallout">
            <a:avLst/>
          </a:pr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a:r>
              <a:rPr lang="ru-RU" dirty="0" smtClean="0">
                <a:latin typeface="Arial Narrow" panose="020B0606020202030204" pitchFamily="34" charset="0"/>
              </a:rPr>
              <a:t>Я никому не нужен</a:t>
            </a:r>
            <a:endParaRPr lang="it-IT" dirty="0">
              <a:latin typeface="Arial Narrow" panose="020B0606020202030204" pitchFamily="34" charset="0"/>
            </a:endParaRPr>
          </a:p>
        </p:txBody>
      </p:sp>
      <p:sp>
        <p:nvSpPr>
          <p:cNvPr id="25" name="Oval Callout 24"/>
          <p:cNvSpPr/>
          <p:nvPr/>
        </p:nvSpPr>
        <p:spPr>
          <a:xfrm>
            <a:off x="4139952" y="4527192"/>
            <a:ext cx="1620000" cy="1620000"/>
          </a:xfrm>
          <a:prstGeom prst="wedgeEllipseCallout">
            <a:avLst/>
          </a:pr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algn="ctr"/>
            <a:r>
              <a:rPr lang="ru-RU" dirty="0" smtClean="0">
                <a:latin typeface="Arial Narrow" panose="020B0606020202030204" pitchFamily="34" charset="0"/>
              </a:rPr>
              <a:t>Мне надоело жить</a:t>
            </a:r>
            <a:endParaRPr lang="it-IT" dirty="0">
              <a:latin typeface="Arial Narrow" panose="020B0606020202030204" pitchFamily="34" charset="0"/>
            </a:endParaRPr>
          </a:p>
        </p:txBody>
      </p:sp>
      <p:sp>
        <p:nvSpPr>
          <p:cNvPr id="27" name="Oval Callout 26"/>
          <p:cNvSpPr/>
          <p:nvPr/>
        </p:nvSpPr>
        <p:spPr>
          <a:xfrm>
            <a:off x="1088930" y="4472936"/>
            <a:ext cx="1620000" cy="1620000"/>
          </a:xfrm>
          <a:prstGeom prst="wedgeEllipseCallout">
            <a:avLst/>
          </a:pr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1600" dirty="0" smtClean="0">
                <a:latin typeface="Arial Narrow" panose="020B0606020202030204" pitchFamily="34" charset="0"/>
              </a:rPr>
              <a:t>Меня никогда не </a:t>
            </a:r>
            <a:r>
              <a:rPr lang="ru-RU" sz="1400" dirty="0" smtClean="0">
                <a:latin typeface="Arial Narrow" panose="020B0606020202030204" pitchFamily="34" charset="0"/>
              </a:rPr>
              <a:t>приглашают</a:t>
            </a:r>
            <a:r>
              <a:rPr lang="ru-RU" sz="1600" dirty="0" smtClean="0">
                <a:latin typeface="Arial Narrow" panose="020B0606020202030204" pitchFamily="34" charset="0"/>
              </a:rPr>
              <a:t> на вечеринки</a:t>
            </a:r>
            <a:endParaRPr lang="it-IT" sz="1600" dirty="0">
              <a:latin typeface="Arial Narrow" panose="020B0606020202030204" pitchFamily="34" charset="0"/>
            </a:endParaRPr>
          </a:p>
        </p:txBody>
      </p:sp>
      <p:sp>
        <p:nvSpPr>
          <p:cNvPr id="29" name="Oval Callout 28"/>
          <p:cNvSpPr/>
          <p:nvPr/>
        </p:nvSpPr>
        <p:spPr>
          <a:xfrm>
            <a:off x="0" y="3212976"/>
            <a:ext cx="1872208" cy="1620000"/>
          </a:xfrm>
          <a:prstGeom prst="wedgeEllipseCallout">
            <a:avLst/>
          </a:pr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a:r>
              <a:rPr lang="ru-RU" sz="1600" dirty="0">
                <a:latin typeface="Arial Narrow" panose="020B0606020202030204" pitchFamily="34" charset="0"/>
              </a:rPr>
              <a:t>Другие люди всегда издеваются надо мной</a:t>
            </a:r>
            <a:endParaRPr lang="it-IT" sz="1600" dirty="0">
              <a:latin typeface="Arial Narrow" panose="020B0606020202030204" pitchFamily="34" charset="0"/>
            </a:endParaRPr>
          </a:p>
        </p:txBody>
      </p:sp>
      <p:sp>
        <p:nvSpPr>
          <p:cNvPr id="37" name="Oval Callout 36"/>
          <p:cNvSpPr/>
          <p:nvPr/>
        </p:nvSpPr>
        <p:spPr>
          <a:xfrm>
            <a:off x="4248144" y="980928"/>
            <a:ext cx="1620000" cy="1620000"/>
          </a:xfrm>
          <a:prstGeom prst="wedgeEllipseCallout">
            <a:avLst/>
          </a:pr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spcAft>
                <a:spcPct val="35000"/>
              </a:spcAft>
            </a:pPr>
            <a:r>
              <a:rPr lang="ru-RU" dirty="0">
                <a:latin typeface="Arial Narrow" panose="020B0606020202030204" pitchFamily="34" charset="0"/>
              </a:rPr>
              <a:t>Я хотел бы умереть</a:t>
            </a:r>
            <a:endParaRPr lang="it-IT" dirty="0">
              <a:latin typeface="Arial Narrow" panose="020B0606020202030204" pitchFamily="34" charset="0"/>
            </a:endParaRPr>
          </a:p>
        </p:txBody>
      </p:sp>
      <p:sp>
        <p:nvSpPr>
          <p:cNvPr id="7" name="Rounded Rectangle 6"/>
          <p:cNvSpPr/>
          <p:nvPr/>
        </p:nvSpPr>
        <p:spPr>
          <a:xfrm>
            <a:off x="2664000" y="2852936"/>
            <a:ext cx="3816000" cy="1620000"/>
          </a:xfrm>
          <a:prstGeom prst="round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68947" tIns="126280" rIns="268947" bIns="126280" numCol="1" spcCol="1270" anchor="ctr" anchorCtr="0">
            <a:noAutofit/>
          </a:bodyPr>
          <a:lstStyle/>
          <a:p>
            <a:pPr lvl="0" algn="ctr" defTabSz="444500">
              <a:lnSpc>
                <a:spcPct val="90000"/>
              </a:lnSpc>
              <a:spcBef>
                <a:spcPct val="0"/>
              </a:spcBef>
              <a:spcAft>
                <a:spcPct val="35000"/>
              </a:spcAft>
            </a:pPr>
            <a:r>
              <a:rPr lang="ru-RU" sz="2400" b="1" dirty="0">
                <a:solidFill>
                  <a:schemeClr val="bg1"/>
                </a:solidFill>
                <a:latin typeface="Arial Narrow" panose="020B0606020202030204" pitchFamily="34" charset="0"/>
              </a:rPr>
              <a:t>Друг, который плохо себя чувствует, может говорить такие вещи, как </a:t>
            </a:r>
            <a:r>
              <a:rPr lang="en-US" sz="2400" b="1" dirty="0" smtClean="0">
                <a:solidFill>
                  <a:schemeClr val="bg1"/>
                </a:solidFill>
                <a:latin typeface="Arial Narrow" panose="020B0606020202030204" pitchFamily="34" charset="0"/>
              </a:rPr>
              <a:t>…</a:t>
            </a:r>
            <a:endParaRPr lang="it-IT" sz="2400" b="1" kern="1200" dirty="0">
              <a:solidFill>
                <a:schemeClr val="bg1"/>
              </a:solidFill>
              <a:latin typeface="Arial Narrow" panose="020B0606020202030204" pitchFamily="34" charset="0"/>
            </a:endParaRPr>
          </a:p>
        </p:txBody>
      </p:sp>
      <p:sp>
        <p:nvSpPr>
          <p:cNvPr id="9" name="Oval Callout 8"/>
          <p:cNvSpPr/>
          <p:nvPr/>
        </p:nvSpPr>
        <p:spPr>
          <a:xfrm>
            <a:off x="71680" y="1340768"/>
            <a:ext cx="1620000" cy="1620000"/>
          </a:xfrm>
          <a:prstGeom prst="wedgeEllipseCallout">
            <a:avLst/>
          </a:pr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pPr>
            <a:r>
              <a:rPr lang="ru-RU" dirty="0">
                <a:latin typeface="Arial Narrow" panose="020B0606020202030204" pitchFamily="34" charset="0"/>
              </a:rPr>
              <a:t>Я ненавижу себя</a:t>
            </a:r>
            <a:endParaRPr lang="it-IT" kern="1200" dirty="0" smtClean="0">
              <a:latin typeface="Arial Narrow" panose="020B0606020202030204" pitchFamily="34" charset="0"/>
            </a:endParaRPr>
          </a:p>
        </p:txBody>
      </p:sp>
      <p:sp>
        <p:nvSpPr>
          <p:cNvPr id="13" name="Oval Callout 12"/>
          <p:cNvSpPr/>
          <p:nvPr/>
        </p:nvSpPr>
        <p:spPr>
          <a:xfrm>
            <a:off x="5688304" y="980728"/>
            <a:ext cx="1656000" cy="1656000"/>
          </a:xfrm>
          <a:prstGeom prst="wedgeEllipseCallout">
            <a:avLst/>
          </a:pr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a:r>
              <a:rPr lang="ru-RU" dirty="0">
                <a:latin typeface="Arial Narrow" panose="020B0606020202030204" pitchFamily="34" charset="0"/>
              </a:rPr>
              <a:t>Все ненавидят меня</a:t>
            </a:r>
            <a:endParaRPr lang="it-IT" dirty="0">
              <a:latin typeface="Arial Narrow" panose="020B0606020202030204" pitchFamily="34" charset="0"/>
            </a:endParaRPr>
          </a:p>
        </p:txBody>
      </p:sp>
    </p:spTree>
    <p:extLst>
      <p:ext uri="{BB962C8B-B14F-4D97-AF65-F5344CB8AC3E}">
        <p14:creationId xmlns:p14="http://schemas.microsoft.com/office/powerpoint/2010/main" val="840627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250" fill="hold"/>
                                        <p:tgtEl>
                                          <p:spTgt spid="9"/>
                                        </p:tgtEl>
                                        <p:attrNameLst>
                                          <p:attrName>ppt_w</p:attrName>
                                        </p:attrNameLst>
                                      </p:cBhvr>
                                      <p:tavLst>
                                        <p:tav tm="0">
                                          <p:val>
                                            <p:fltVal val="0"/>
                                          </p:val>
                                        </p:tav>
                                        <p:tav tm="100000">
                                          <p:val>
                                            <p:strVal val="#ppt_w"/>
                                          </p:val>
                                        </p:tav>
                                      </p:tavLst>
                                    </p:anim>
                                    <p:anim calcmode="lin" valueType="num">
                                      <p:cBhvr>
                                        <p:cTn id="14" dur="250" fill="hold"/>
                                        <p:tgtEl>
                                          <p:spTgt spid="9"/>
                                        </p:tgtEl>
                                        <p:attrNameLst>
                                          <p:attrName>ppt_h</p:attrName>
                                        </p:attrNameLst>
                                      </p:cBhvr>
                                      <p:tavLst>
                                        <p:tav tm="0">
                                          <p:val>
                                            <p:fltVal val="0"/>
                                          </p:val>
                                        </p:tav>
                                        <p:tav tm="100000">
                                          <p:val>
                                            <p:strVal val="#ppt_h"/>
                                          </p:val>
                                        </p:tav>
                                      </p:tavLst>
                                    </p:anim>
                                    <p:animEffect transition="in" filter="fade">
                                      <p:cBhvr>
                                        <p:cTn id="15" dur="250"/>
                                        <p:tgtEl>
                                          <p:spTgt spid="9"/>
                                        </p:tgtEl>
                                      </p:cBhvr>
                                    </p:animEffect>
                                  </p:childTnLst>
                                </p:cTn>
                              </p:par>
                            </p:childTnLst>
                          </p:cTn>
                        </p:par>
                        <p:par>
                          <p:cTn id="16" fill="hold">
                            <p:stCondLst>
                              <p:cond delay="75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250" fill="hold"/>
                                        <p:tgtEl>
                                          <p:spTgt spid="11"/>
                                        </p:tgtEl>
                                        <p:attrNameLst>
                                          <p:attrName>ppt_w</p:attrName>
                                        </p:attrNameLst>
                                      </p:cBhvr>
                                      <p:tavLst>
                                        <p:tav tm="0">
                                          <p:val>
                                            <p:fltVal val="0"/>
                                          </p:val>
                                        </p:tav>
                                        <p:tav tm="100000">
                                          <p:val>
                                            <p:strVal val="#ppt_w"/>
                                          </p:val>
                                        </p:tav>
                                      </p:tavLst>
                                    </p:anim>
                                    <p:anim calcmode="lin" valueType="num">
                                      <p:cBhvr>
                                        <p:cTn id="20" dur="250" fill="hold"/>
                                        <p:tgtEl>
                                          <p:spTgt spid="11"/>
                                        </p:tgtEl>
                                        <p:attrNameLst>
                                          <p:attrName>ppt_h</p:attrName>
                                        </p:attrNameLst>
                                      </p:cBhvr>
                                      <p:tavLst>
                                        <p:tav tm="0">
                                          <p:val>
                                            <p:fltVal val="0"/>
                                          </p:val>
                                        </p:tav>
                                        <p:tav tm="100000">
                                          <p:val>
                                            <p:strVal val="#ppt_h"/>
                                          </p:val>
                                        </p:tav>
                                      </p:tavLst>
                                    </p:anim>
                                    <p:animEffect transition="in" filter="fade">
                                      <p:cBhvr>
                                        <p:cTn id="21" dur="250"/>
                                        <p:tgtEl>
                                          <p:spTgt spid="11"/>
                                        </p:tgtEl>
                                      </p:cBhvr>
                                    </p:animEffect>
                                  </p:childTnLst>
                                </p:cTn>
                              </p:par>
                            </p:childTnLst>
                          </p:cTn>
                        </p:par>
                        <p:par>
                          <p:cTn id="22" fill="hold">
                            <p:stCondLst>
                              <p:cond delay="1000"/>
                            </p:stCondLst>
                            <p:childTnLst>
                              <p:par>
                                <p:cTn id="23" presetID="5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250" fill="hold"/>
                                        <p:tgtEl>
                                          <p:spTgt spid="23"/>
                                        </p:tgtEl>
                                        <p:attrNameLst>
                                          <p:attrName>ppt_w</p:attrName>
                                        </p:attrNameLst>
                                      </p:cBhvr>
                                      <p:tavLst>
                                        <p:tav tm="0">
                                          <p:val>
                                            <p:fltVal val="0"/>
                                          </p:val>
                                        </p:tav>
                                        <p:tav tm="100000">
                                          <p:val>
                                            <p:strVal val="#ppt_w"/>
                                          </p:val>
                                        </p:tav>
                                      </p:tavLst>
                                    </p:anim>
                                    <p:anim calcmode="lin" valueType="num">
                                      <p:cBhvr>
                                        <p:cTn id="26" dur="250" fill="hold"/>
                                        <p:tgtEl>
                                          <p:spTgt spid="23"/>
                                        </p:tgtEl>
                                        <p:attrNameLst>
                                          <p:attrName>ppt_h</p:attrName>
                                        </p:attrNameLst>
                                      </p:cBhvr>
                                      <p:tavLst>
                                        <p:tav tm="0">
                                          <p:val>
                                            <p:fltVal val="0"/>
                                          </p:val>
                                        </p:tav>
                                        <p:tav tm="100000">
                                          <p:val>
                                            <p:strVal val="#ppt_h"/>
                                          </p:val>
                                        </p:tav>
                                      </p:tavLst>
                                    </p:anim>
                                    <p:animEffect transition="in" filter="fade">
                                      <p:cBhvr>
                                        <p:cTn id="27" dur="250"/>
                                        <p:tgtEl>
                                          <p:spTgt spid="23"/>
                                        </p:tgtEl>
                                      </p:cBhvr>
                                    </p:animEffect>
                                  </p:childTnLst>
                                </p:cTn>
                              </p:par>
                            </p:childTnLst>
                          </p:cTn>
                        </p:par>
                        <p:par>
                          <p:cTn id="28" fill="hold">
                            <p:stCondLst>
                              <p:cond delay="1250"/>
                            </p:stCondLst>
                            <p:childTnLst>
                              <p:par>
                                <p:cTn id="29" presetID="53" presetClass="entr" presetSubtype="16"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250" fill="hold"/>
                                        <p:tgtEl>
                                          <p:spTgt spid="37"/>
                                        </p:tgtEl>
                                        <p:attrNameLst>
                                          <p:attrName>ppt_w</p:attrName>
                                        </p:attrNameLst>
                                      </p:cBhvr>
                                      <p:tavLst>
                                        <p:tav tm="0">
                                          <p:val>
                                            <p:fltVal val="0"/>
                                          </p:val>
                                        </p:tav>
                                        <p:tav tm="100000">
                                          <p:val>
                                            <p:strVal val="#ppt_w"/>
                                          </p:val>
                                        </p:tav>
                                      </p:tavLst>
                                    </p:anim>
                                    <p:anim calcmode="lin" valueType="num">
                                      <p:cBhvr>
                                        <p:cTn id="32" dur="250" fill="hold"/>
                                        <p:tgtEl>
                                          <p:spTgt spid="37"/>
                                        </p:tgtEl>
                                        <p:attrNameLst>
                                          <p:attrName>ppt_h</p:attrName>
                                        </p:attrNameLst>
                                      </p:cBhvr>
                                      <p:tavLst>
                                        <p:tav tm="0">
                                          <p:val>
                                            <p:fltVal val="0"/>
                                          </p:val>
                                        </p:tav>
                                        <p:tav tm="100000">
                                          <p:val>
                                            <p:strVal val="#ppt_h"/>
                                          </p:val>
                                        </p:tav>
                                      </p:tavLst>
                                    </p:anim>
                                    <p:animEffect transition="in" filter="fade">
                                      <p:cBhvr>
                                        <p:cTn id="33" dur="250"/>
                                        <p:tgtEl>
                                          <p:spTgt spid="37"/>
                                        </p:tgtEl>
                                      </p:cBhvr>
                                    </p:animEffect>
                                  </p:childTnLst>
                                </p:cTn>
                              </p:par>
                            </p:childTnLst>
                          </p:cTn>
                        </p:par>
                        <p:par>
                          <p:cTn id="34" fill="hold">
                            <p:stCondLst>
                              <p:cond delay="15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250" fill="hold"/>
                                        <p:tgtEl>
                                          <p:spTgt spid="13"/>
                                        </p:tgtEl>
                                        <p:attrNameLst>
                                          <p:attrName>ppt_w</p:attrName>
                                        </p:attrNameLst>
                                      </p:cBhvr>
                                      <p:tavLst>
                                        <p:tav tm="0">
                                          <p:val>
                                            <p:fltVal val="0"/>
                                          </p:val>
                                        </p:tav>
                                        <p:tav tm="100000">
                                          <p:val>
                                            <p:strVal val="#ppt_w"/>
                                          </p:val>
                                        </p:tav>
                                      </p:tavLst>
                                    </p:anim>
                                    <p:anim calcmode="lin" valueType="num">
                                      <p:cBhvr>
                                        <p:cTn id="38" dur="250" fill="hold"/>
                                        <p:tgtEl>
                                          <p:spTgt spid="13"/>
                                        </p:tgtEl>
                                        <p:attrNameLst>
                                          <p:attrName>ppt_h</p:attrName>
                                        </p:attrNameLst>
                                      </p:cBhvr>
                                      <p:tavLst>
                                        <p:tav tm="0">
                                          <p:val>
                                            <p:fltVal val="0"/>
                                          </p:val>
                                        </p:tav>
                                        <p:tav tm="100000">
                                          <p:val>
                                            <p:strVal val="#ppt_h"/>
                                          </p:val>
                                        </p:tav>
                                      </p:tavLst>
                                    </p:anim>
                                    <p:animEffect transition="in" filter="fade">
                                      <p:cBhvr>
                                        <p:cTn id="39" dur="250"/>
                                        <p:tgtEl>
                                          <p:spTgt spid="13"/>
                                        </p:tgtEl>
                                      </p:cBhvr>
                                    </p:animEffect>
                                  </p:childTnLst>
                                </p:cTn>
                              </p:par>
                            </p:childTnLst>
                          </p:cTn>
                        </p:par>
                        <p:par>
                          <p:cTn id="40" fill="hold">
                            <p:stCondLst>
                              <p:cond delay="1750"/>
                            </p:stCondLst>
                            <p:childTnLst>
                              <p:par>
                                <p:cTn id="41" presetID="53" presetClass="entr" presetSubtype="16"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250" fill="hold"/>
                                        <p:tgtEl>
                                          <p:spTgt spid="15"/>
                                        </p:tgtEl>
                                        <p:attrNameLst>
                                          <p:attrName>ppt_w</p:attrName>
                                        </p:attrNameLst>
                                      </p:cBhvr>
                                      <p:tavLst>
                                        <p:tav tm="0">
                                          <p:val>
                                            <p:fltVal val="0"/>
                                          </p:val>
                                        </p:tav>
                                        <p:tav tm="100000">
                                          <p:val>
                                            <p:strVal val="#ppt_w"/>
                                          </p:val>
                                        </p:tav>
                                      </p:tavLst>
                                    </p:anim>
                                    <p:anim calcmode="lin" valueType="num">
                                      <p:cBhvr>
                                        <p:cTn id="44" dur="250" fill="hold"/>
                                        <p:tgtEl>
                                          <p:spTgt spid="15"/>
                                        </p:tgtEl>
                                        <p:attrNameLst>
                                          <p:attrName>ppt_h</p:attrName>
                                        </p:attrNameLst>
                                      </p:cBhvr>
                                      <p:tavLst>
                                        <p:tav tm="0">
                                          <p:val>
                                            <p:fltVal val="0"/>
                                          </p:val>
                                        </p:tav>
                                        <p:tav tm="100000">
                                          <p:val>
                                            <p:strVal val="#ppt_h"/>
                                          </p:val>
                                        </p:tav>
                                      </p:tavLst>
                                    </p:anim>
                                    <p:animEffect transition="in" filter="fade">
                                      <p:cBhvr>
                                        <p:cTn id="45" dur="250"/>
                                        <p:tgtEl>
                                          <p:spTgt spid="15"/>
                                        </p:tgtEl>
                                      </p:cBhvr>
                                    </p:animEffect>
                                  </p:childTnLst>
                                </p:cTn>
                              </p:par>
                            </p:childTnLst>
                          </p:cTn>
                        </p:par>
                        <p:par>
                          <p:cTn id="46" fill="hold">
                            <p:stCondLst>
                              <p:cond delay="2000"/>
                            </p:stCondLst>
                            <p:childTnLst>
                              <p:par>
                                <p:cTn id="47" presetID="53" presetClass="entr" presetSubtype="16"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250" fill="hold"/>
                                        <p:tgtEl>
                                          <p:spTgt spid="17"/>
                                        </p:tgtEl>
                                        <p:attrNameLst>
                                          <p:attrName>ppt_w</p:attrName>
                                        </p:attrNameLst>
                                      </p:cBhvr>
                                      <p:tavLst>
                                        <p:tav tm="0">
                                          <p:val>
                                            <p:fltVal val="0"/>
                                          </p:val>
                                        </p:tav>
                                        <p:tav tm="100000">
                                          <p:val>
                                            <p:strVal val="#ppt_w"/>
                                          </p:val>
                                        </p:tav>
                                      </p:tavLst>
                                    </p:anim>
                                    <p:anim calcmode="lin" valueType="num">
                                      <p:cBhvr>
                                        <p:cTn id="50" dur="250" fill="hold"/>
                                        <p:tgtEl>
                                          <p:spTgt spid="17"/>
                                        </p:tgtEl>
                                        <p:attrNameLst>
                                          <p:attrName>ppt_h</p:attrName>
                                        </p:attrNameLst>
                                      </p:cBhvr>
                                      <p:tavLst>
                                        <p:tav tm="0">
                                          <p:val>
                                            <p:fltVal val="0"/>
                                          </p:val>
                                        </p:tav>
                                        <p:tav tm="100000">
                                          <p:val>
                                            <p:strVal val="#ppt_h"/>
                                          </p:val>
                                        </p:tav>
                                      </p:tavLst>
                                    </p:anim>
                                    <p:animEffect transition="in" filter="fade">
                                      <p:cBhvr>
                                        <p:cTn id="51" dur="250"/>
                                        <p:tgtEl>
                                          <p:spTgt spid="17"/>
                                        </p:tgtEl>
                                      </p:cBhvr>
                                    </p:animEffect>
                                  </p:childTnLst>
                                </p:cTn>
                              </p:par>
                            </p:childTnLst>
                          </p:cTn>
                        </p:par>
                        <p:par>
                          <p:cTn id="52" fill="hold">
                            <p:stCondLst>
                              <p:cond delay="2250"/>
                            </p:stCondLst>
                            <p:childTnLst>
                              <p:par>
                                <p:cTn id="53" presetID="53" presetClass="entr" presetSubtype="16"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250" fill="hold"/>
                                        <p:tgtEl>
                                          <p:spTgt spid="19"/>
                                        </p:tgtEl>
                                        <p:attrNameLst>
                                          <p:attrName>ppt_w</p:attrName>
                                        </p:attrNameLst>
                                      </p:cBhvr>
                                      <p:tavLst>
                                        <p:tav tm="0">
                                          <p:val>
                                            <p:fltVal val="0"/>
                                          </p:val>
                                        </p:tav>
                                        <p:tav tm="100000">
                                          <p:val>
                                            <p:strVal val="#ppt_w"/>
                                          </p:val>
                                        </p:tav>
                                      </p:tavLst>
                                    </p:anim>
                                    <p:anim calcmode="lin" valueType="num">
                                      <p:cBhvr>
                                        <p:cTn id="56" dur="250" fill="hold"/>
                                        <p:tgtEl>
                                          <p:spTgt spid="19"/>
                                        </p:tgtEl>
                                        <p:attrNameLst>
                                          <p:attrName>ppt_h</p:attrName>
                                        </p:attrNameLst>
                                      </p:cBhvr>
                                      <p:tavLst>
                                        <p:tav tm="0">
                                          <p:val>
                                            <p:fltVal val="0"/>
                                          </p:val>
                                        </p:tav>
                                        <p:tav tm="100000">
                                          <p:val>
                                            <p:strVal val="#ppt_h"/>
                                          </p:val>
                                        </p:tav>
                                      </p:tavLst>
                                    </p:anim>
                                    <p:animEffect transition="in" filter="fade">
                                      <p:cBhvr>
                                        <p:cTn id="57" dur="250"/>
                                        <p:tgtEl>
                                          <p:spTgt spid="19"/>
                                        </p:tgtEl>
                                      </p:cBhvr>
                                    </p:animEffect>
                                  </p:childTnLst>
                                </p:cTn>
                              </p:par>
                            </p:childTnLst>
                          </p:cTn>
                        </p:par>
                        <p:par>
                          <p:cTn id="58" fill="hold">
                            <p:stCondLst>
                              <p:cond delay="2500"/>
                            </p:stCondLst>
                            <p:childTnLst>
                              <p:par>
                                <p:cTn id="59" presetID="53" presetClass="entr" presetSubtype="16"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250" fill="hold"/>
                                        <p:tgtEl>
                                          <p:spTgt spid="21"/>
                                        </p:tgtEl>
                                        <p:attrNameLst>
                                          <p:attrName>ppt_w</p:attrName>
                                        </p:attrNameLst>
                                      </p:cBhvr>
                                      <p:tavLst>
                                        <p:tav tm="0">
                                          <p:val>
                                            <p:fltVal val="0"/>
                                          </p:val>
                                        </p:tav>
                                        <p:tav tm="100000">
                                          <p:val>
                                            <p:strVal val="#ppt_w"/>
                                          </p:val>
                                        </p:tav>
                                      </p:tavLst>
                                    </p:anim>
                                    <p:anim calcmode="lin" valueType="num">
                                      <p:cBhvr>
                                        <p:cTn id="62" dur="250" fill="hold"/>
                                        <p:tgtEl>
                                          <p:spTgt spid="21"/>
                                        </p:tgtEl>
                                        <p:attrNameLst>
                                          <p:attrName>ppt_h</p:attrName>
                                        </p:attrNameLst>
                                      </p:cBhvr>
                                      <p:tavLst>
                                        <p:tav tm="0">
                                          <p:val>
                                            <p:fltVal val="0"/>
                                          </p:val>
                                        </p:tav>
                                        <p:tav tm="100000">
                                          <p:val>
                                            <p:strVal val="#ppt_h"/>
                                          </p:val>
                                        </p:tav>
                                      </p:tavLst>
                                    </p:anim>
                                    <p:animEffect transition="in" filter="fade">
                                      <p:cBhvr>
                                        <p:cTn id="63" dur="250"/>
                                        <p:tgtEl>
                                          <p:spTgt spid="21"/>
                                        </p:tgtEl>
                                      </p:cBhvr>
                                    </p:animEffect>
                                  </p:childTnLst>
                                </p:cTn>
                              </p:par>
                            </p:childTnLst>
                          </p:cTn>
                        </p:par>
                        <p:par>
                          <p:cTn id="64" fill="hold">
                            <p:stCondLst>
                              <p:cond delay="2750"/>
                            </p:stCondLst>
                            <p:childTnLst>
                              <p:par>
                                <p:cTn id="65" presetID="53" presetClass="entr" presetSubtype="16"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250" fill="hold"/>
                                        <p:tgtEl>
                                          <p:spTgt spid="25"/>
                                        </p:tgtEl>
                                        <p:attrNameLst>
                                          <p:attrName>ppt_w</p:attrName>
                                        </p:attrNameLst>
                                      </p:cBhvr>
                                      <p:tavLst>
                                        <p:tav tm="0">
                                          <p:val>
                                            <p:fltVal val="0"/>
                                          </p:val>
                                        </p:tav>
                                        <p:tav tm="100000">
                                          <p:val>
                                            <p:strVal val="#ppt_w"/>
                                          </p:val>
                                        </p:tav>
                                      </p:tavLst>
                                    </p:anim>
                                    <p:anim calcmode="lin" valueType="num">
                                      <p:cBhvr>
                                        <p:cTn id="68" dur="250" fill="hold"/>
                                        <p:tgtEl>
                                          <p:spTgt spid="25"/>
                                        </p:tgtEl>
                                        <p:attrNameLst>
                                          <p:attrName>ppt_h</p:attrName>
                                        </p:attrNameLst>
                                      </p:cBhvr>
                                      <p:tavLst>
                                        <p:tav tm="0">
                                          <p:val>
                                            <p:fltVal val="0"/>
                                          </p:val>
                                        </p:tav>
                                        <p:tav tm="100000">
                                          <p:val>
                                            <p:strVal val="#ppt_h"/>
                                          </p:val>
                                        </p:tav>
                                      </p:tavLst>
                                    </p:anim>
                                    <p:animEffect transition="in" filter="fade">
                                      <p:cBhvr>
                                        <p:cTn id="69" dur="250"/>
                                        <p:tgtEl>
                                          <p:spTgt spid="25"/>
                                        </p:tgtEl>
                                      </p:cBhvr>
                                    </p:animEffect>
                                  </p:childTnLst>
                                </p:cTn>
                              </p:par>
                            </p:childTnLst>
                          </p:cTn>
                        </p:par>
                        <p:par>
                          <p:cTn id="70" fill="hold">
                            <p:stCondLst>
                              <p:cond delay="3000"/>
                            </p:stCondLst>
                            <p:childTnLst>
                              <p:par>
                                <p:cTn id="71" presetID="53" presetClass="entr" presetSubtype="16"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p:cTn id="73" dur="250" fill="hold"/>
                                        <p:tgtEl>
                                          <p:spTgt spid="27"/>
                                        </p:tgtEl>
                                        <p:attrNameLst>
                                          <p:attrName>ppt_w</p:attrName>
                                        </p:attrNameLst>
                                      </p:cBhvr>
                                      <p:tavLst>
                                        <p:tav tm="0">
                                          <p:val>
                                            <p:fltVal val="0"/>
                                          </p:val>
                                        </p:tav>
                                        <p:tav tm="100000">
                                          <p:val>
                                            <p:strVal val="#ppt_w"/>
                                          </p:val>
                                        </p:tav>
                                      </p:tavLst>
                                    </p:anim>
                                    <p:anim calcmode="lin" valueType="num">
                                      <p:cBhvr>
                                        <p:cTn id="74" dur="250" fill="hold"/>
                                        <p:tgtEl>
                                          <p:spTgt spid="27"/>
                                        </p:tgtEl>
                                        <p:attrNameLst>
                                          <p:attrName>ppt_h</p:attrName>
                                        </p:attrNameLst>
                                      </p:cBhvr>
                                      <p:tavLst>
                                        <p:tav tm="0">
                                          <p:val>
                                            <p:fltVal val="0"/>
                                          </p:val>
                                        </p:tav>
                                        <p:tav tm="100000">
                                          <p:val>
                                            <p:strVal val="#ppt_h"/>
                                          </p:val>
                                        </p:tav>
                                      </p:tavLst>
                                    </p:anim>
                                    <p:animEffect transition="in" filter="fade">
                                      <p:cBhvr>
                                        <p:cTn id="75" dur="250"/>
                                        <p:tgtEl>
                                          <p:spTgt spid="27"/>
                                        </p:tgtEl>
                                      </p:cBhvr>
                                    </p:animEffect>
                                  </p:childTnLst>
                                </p:cTn>
                              </p:par>
                            </p:childTnLst>
                          </p:cTn>
                        </p:par>
                        <p:par>
                          <p:cTn id="76" fill="hold">
                            <p:stCondLst>
                              <p:cond delay="3250"/>
                            </p:stCondLst>
                            <p:childTnLst>
                              <p:par>
                                <p:cTn id="77" presetID="53" presetClass="entr" presetSubtype="16"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p:cTn id="79" dur="250" fill="hold"/>
                                        <p:tgtEl>
                                          <p:spTgt spid="29"/>
                                        </p:tgtEl>
                                        <p:attrNameLst>
                                          <p:attrName>ppt_w</p:attrName>
                                        </p:attrNameLst>
                                      </p:cBhvr>
                                      <p:tavLst>
                                        <p:tav tm="0">
                                          <p:val>
                                            <p:fltVal val="0"/>
                                          </p:val>
                                        </p:tav>
                                        <p:tav tm="100000">
                                          <p:val>
                                            <p:strVal val="#ppt_w"/>
                                          </p:val>
                                        </p:tav>
                                      </p:tavLst>
                                    </p:anim>
                                    <p:anim calcmode="lin" valueType="num">
                                      <p:cBhvr>
                                        <p:cTn id="80" dur="250" fill="hold"/>
                                        <p:tgtEl>
                                          <p:spTgt spid="29"/>
                                        </p:tgtEl>
                                        <p:attrNameLst>
                                          <p:attrName>ppt_h</p:attrName>
                                        </p:attrNameLst>
                                      </p:cBhvr>
                                      <p:tavLst>
                                        <p:tav tm="0">
                                          <p:val>
                                            <p:fltVal val="0"/>
                                          </p:val>
                                        </p:tav>
                                        <p:tav tm="100000">
                                          <p:val>
                                            <p:strVal val="#ppt_h"/>
                                          </p:val>
                                        </p:tav>
                                      </p:tavLst>
                                    </p:anim>
                                    <p:animEffect transition="in" filter="fade">
                                      <p:cBhvr>
                                        <p:cTn id="81" dur="250"/>
                                        <p:tgtEl>
                                          <p:spTgt spid="29"/>
                                        </p:tgtEl>
                                      </p:cBhvr>
                                    </p:animEffect>
                                  </p:childTnLst>
                                </p:cTn>
                              </p:par>
                            </p:childTnLst>
                          </p:cTn>
                        </p:par>
                        <p:par>
                          <p:cTn id="82" fill="hold">
                            <p:stCondLst>
                              <p:cond delay="3500"/>
                            </p:stCondLst>
                            <p:childTnLst>
                              <p:par>
                                <p:cTn id="83" presetID="53" presetClass="entr" presetSubtype="16" fill="hold" grpId="0" nodeType="afterEffect">
                                  <p:stCondLst>
                                    <p:cond delay="0"/>
                                  </p:stCondLst>
                                  <p:childTnLst>
                                    <p:set>
                                      <p:cBhvr>
                                        <p:cTn id="84" dur="1" fill="hold">
                                          <p:stCondLst>
                                            <p:cond delay="0"/>
                                          </p:stCondLst>
                                        </p:cTn>
                                        <p:tgtEl>
                                          <p:spTgt spid="41"/>
                                        </p:tgtEl>
                                        <p:attrNameLst>
                                          <p:attrName>style.visibility</p:attrName>
                                        </p:attrNameLst>
                                      </p:cBhvr>
                                      <p:to>
                                        <p:strVal val="visible"/>
                                      </p:to>
                                    </p:set>
                                    <p:anim calcmode="lin" valueType="num">
                                      <p:cBhvr>
                                        <p:cTn id="85" dur="250" fill="hold"/>
                                        <p:tgtEl>
                                          <p:spTgt spid="41"/>
                                        </p:tgtEl>
                                        <p:attrNameLst>
                                          <p:attrName>ppt_w</p:attrName>
                                        </p:attrNameLst>
                                      </p:cBhvr>
                                      <p:tavLst>
                                        <p:tav tm="0">
                                          <p:val>
                                            <p:fltVal val="0"/>
                                          </p:val>
                                        </p:tav>
                                        <p:tav tm="100000">
                                          <p:val>
                                            <p:strVal val="#ppt_w"/>
                                          </p:val>
                                        </p:tav>
                                      </p:tavLst>
                                    </p:anim>
                                    <p:anim calcmode="lin" valueType="num">
                                      <p:cBhvr>
                                        <p:cTn id="86" dur="250" fill="hold"/>
                                        <p:tgtEl>
                                          <p:spTgt spid="41"/>
                                        </p:tgtEl>
                                        <p:attrNameLst>
                                          <p:attrName>ppt_h</p:attrName>
                                        </p:attrNameLst>
                                      </p:cBhvr>
                                      <p:tavLst>
                                        <p:tav tm="0">
                                          <p:val>
                                            <p:fltVal val="0"/>
                                          </p:val>
                                        </p:tav>
                                        <p:tav tm="100000">
                                          <p:val>
                                            <p:strVal val="#ppt_h"/>
                                          </p:val>
                                        </p:tav>
                                      </p:tavLst>
                                    </p:anim>
                                    <p:animEffect transition="in" filter="fade">
                                      <p:cBhvr>
                                        <p:cTn id="87" dur="2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3" grpId="0" animBg="1"/>
      <p:bldP spid="11" grpId="0" animBg="1"/>
      <p:bldP spid="15" grpId="0" animBg="1"/>
      <p:bldP spid="17" grpId="0" animBg="1"/>
      <p:bldP spid="19" grpId="0" animBg="1"/>
      <p:bldP spid="21" grpId="0" animBg="1"/>
      <p:bldP spid="25" grpId="0" animBg="1"/>
      <p:bldP spid="27" grpId="0" animBg="1"/>
      <p:bldP spid="29" grpId="0" animBg="1"/>
      <p:bldP spid="37" grpId="0" animBg="1"/>
      <p:bldP spid="7" grpId="0" animBg="1"/>
      <p:bldP spid="9" grpId="0" animBg="1"/>
      <p:bldP spid="1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40"/>
          <p:cNvSpPr/>
          <p:nvPr/>
        </p:nvSpPr>
        <p:spPr>
          <a:xfrm>
            <a:off x="3059992" y="4797312"/>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it-IT" sz="2000" kern="1200" dirty="0" smtClean="0"/>
              <a:t>???</a:t>
            </a:r>
            <a:endParaRPr lang="it-IT" sz="2000" kern="1200" dirty="0"/>
          </a:p>
        </p:txBody>
      </p:sp>
      <p:sp>
        <p:nvSpPr>
          <p:cNvPr id="23" name="Freeform 22"/>
          <p:cNvSpPr/>
          <p:nvPr/>
        </p:nvSpPr>
        <p:spPr>
          <a:xfrm>
            <a:off x="2807554" y="810165"/>
            <a:ext cx="1295341" cy="1449876"/>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pPr>
            <a:r>
              <a:rPr lang="ru-RU" sz="1400" spc="-110" dirty="0">
                <a:latin typeface="Arial Narrow" panose="020B0606020202030204" pitchFamily="34" charset="0"/>
              </a:rPr>
              <a:t>Есть слишком много, или впадать в обжорство или есть недостаточно</a:t>
            </a:r>
            <a:endParaRPr lang="it-IT" sz="1400" spc="-110" dirty="0">
              <a:latin typeface="Arial Narrow" panose="020B0606020202030204" pitchFamily="34" charset="0"/>
            </a:endParaRPr>
          </a:p>
        </p:txBody>
      </p:sp>
      <p:sp>
        <p:nvSpPr>
          <p:cNvPr id="11" name="Freeform 10"/>
          <p:cNvSpPr/>
          <p:nvPr/>
        </p:nvSpPr>
        <p:spPr>
          <a:xfrm>
            <a:off x="1187624" y="594580"/>
            <a:ext cx="1584016" cy="1531002"/>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1400" b="1" dirty="0">
                <a:latin typeface="Arial Narrow" panose="020B0606020202030204" pitchFamily="34" charset="0"/>
              </a:rPr>
              <a:t>Быть необычайно грустным или очень раздражительным</a:t>
            </a:r>
            <a:endParaRPr lang="it-IT" sz="1400" b="1" dirty="0">
              <a:latin typeface="Arial Narrow" panose="020B0606020202030204" pitchFamily="34" charset="0"/>
            </a:endParaRPr>
          </a:p>
        </p:txBody>
      </p:sp>
      <p:sp>
        <p:nvSpPr>
          <p:cNvPr id="15" name="Freeform 14"/>
          <p:cNvSpPr/>
          <p:nvPr/>
        </p:nvSpPr>
        <p:spPr>
          <a:xfrm>
            <a:off x="7309507" y="594580"/>
            <a:ext cx="1655824" cy="1696548"/>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1400" b="1" spc="-110" dirty="0">
                <a:latin typeface="Arial Narrow" panose="020B0606020202030204" pitchFamily="34" charset="0"/>
              </a:rPr>
              <a:t>Иметь трудности с решением ежедневных проблем и с ежедневной деятельностью</a:t>
            </a:r>
            <a:endParaRPr lang="it-IT" sz="1400" b="1" spc="-110" dirty="0">
              <a:latin typeface="Arial Narrow" panose="020B0606020202030204" pitchFamily="34" charset="0"/>
            </a:endParaRPr>
          </a:p>
        </p:txBody>
      </p:sp>
      <p:sp>
        <p:nvSpPr>
          <p:cNvPr id="17" name="Freeform 16"/>
          <p:cNvSpPr/>
          <p:nvPr/>
        </p:nvSpPr>
        <p:spPr>
          <a:xfrm>
            <a:off x="7435431" y="2395580"/>
            <a:ext cx="1403976" cy="1295784"/>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1400" b="1" dirty="0">
                <a:latin typeface="Arial Narrow" panose="020B0606020202030204" pitchFamily="34" charset="0"/>
              </a:rPr>
              <a:t>Плохо относиться к людям вокруг них</a:t>
            </a:r>
            <a:endParaRPr lang="it-IT" sz="1400" b="1" kern="1200" dirty="0">
              <a:latin typeface="Arial Narrow" panose="020B0606020202030204" pitchFamily="34" charset="0"/>
            </a:endParaRPr>
          </a:p>
        </p:txBody>
      </p:sp>
      <p:sp>
        <p:nvSpPr>
          <p:cNvPr id="19" name="Freeform 18"/>
          <p:cNvSpPr/>
          <p:nvPr/>
        </p:nvSpPr>
        <p:spPr>
          <a:xfrm>
            <a:off x="7452320" y="3717192"/>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1400" b="1" dirty="0">
                <a:latin typeface="Arial Narrow" panose="020B0606020202030204" pitchFamily="34" charset="0"/>
              </a:rPr>
              <a:t>Прогуливать</a:t>
            </a:r>
            <a:r>
              <a:rPr lang="ru-RU" sz="1600" dirty="0" smtClean="0"/>
              <a:t> </a:t>
            </a:r>
            <a:r>
              <a:rPr lang="ru-RU" sz="1400" b="1" dirty="0">
                <a:latin typeface="Arial Narrow" panose="020B0606020202030204" pitchFamily="34" charset="0"/>
              </a:rPr>
              <a:t>занятия</a:t>
            </a:r>
            <a:endParaRPr lang="it-IT" sz="1400" b="1" dirty="0">
              <a:latin typeface="Arial Narrow" panose="020B0606020202030204" pitchFamily="34" charset="0"/>
            </a:endParaRPr>
          </a:p>
        </p:txBody>
      </p:sp>
      <p:sp>
        <p:nvSpPr>
          <p:cNvPr id="21" name="Freeform 20"/>
          <p:cNvSpPr/>
          <p:nvPr/>
        </p:nvSpPr>
        <p:spPr>
          <a:xfrm>
            <a:off x="7416136" y="4941168"/>
            <a:ext cx="1332328" cy="1296144"/>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1400" b="1" dirty="0">
                <a:latin typeface="Arial Narrow" panose="020B0606020202030204" pitchFamily="34" charset="0"/>
              </a:rPr>
              <a:t>Легко впадать в гнев или агрессию</a:t>
            </a:r>
            <a:endParaRPr lang="it-IT" sz="1400" b="1" kern="1200" dirty="0">
              <a:latin typeface="Arial Narrow" panose="020B0606020202030204" pitchFamily="34" charset="0"/>
            </a:endParaRPr>
          </a:p>
        </p:txBody>
      </p:sp>
      <p:sp>
        <p:nvSpPr>
          <p:cNvPr id="25" name="Freeform 24"/>
          <p:cNvSpPr/>
          <p:nvPr/>
        </p:nvSpPr>
        <p:spPr>
          <a:xfrm>
            <a:off x="5868144" y="4581128"/>
            <a:ext cx="1439840" cy="1584176"/>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1400" b="1" spc="-110" dirty="0">
                <a:latin typeface="Arial Narrow" panose="020B0606020202030204" pitchFamily="34" charset="0"/>
              </a:rPr>
              <a:t>Причинять себе вред, может </a:t>
            </a:r>
            <a:r>
              <a:rPr lang="ru-RU" sz="1400" b="1" spc="-110" dirty="0" smtClean="0">
                <a:latin typeface="Arial Narrow" panose="020B0606020202030204" pitchFamily="34" charset="0"/>
              </a:rPr>
              <a:t>, </a:t>
            </a:r>
            <a:r>
              <a:rPr lang="ru-RU" sz="1400" b="1" spc="-110" dirty="0">
                <a:latin typeface="Arial Narrow" panose="020B0606020202030204" pitchFamily="34" charset="0"/>
              </a:rPr>
              <a:t>резать или жечь себя</a:t>
            </a:r>
            <a:endParaRPr lang="it-IT" sz="1400" b="1" spc="-110" dirty="0">
              <a:latin typeface="Arial Narrow" panose="020B0606020202030204" pitchFamily="34" charset="0"/>
            </a:endParaRPr>
          </a:p>
        </p:txBody>
      </p:sp>
      <p:sp>
        <p:nvSpPr>
          <p:cNvPr id="27" name="Freeform 26"/>
          <p:cNvSpPr/>
          <p:nvPr/>
        </p:nvSpPr>
        <p:spPr>
          <a:xfrm>
            <a:off x="4391740" y="4581128"/>
            <a:ext cx="1512328"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pPr>
            <a:r>
              <a:rPr lang="ru-RU" sz="1400" b="1" dirty="0">
                <a:latin typeface="Arial Narrow" panose="020B0606020202030204" pitchFamily="34" charset="0"/>
              </a:rPr>
              <a:t>Пить </a:t>
            </a:r>
            <a:r>
              <a:rPr lang="ru-RU" sz="1400" b="1" dirty="0" smtClean="0">
                <a:latin typeface="Arial Narrow" panose="020B0606020202030204" pitchFamily="34" charset="0"/>
              </a:rPr>
              <a:t> алкоголь </a:t>
            </a:r>
            <a:r>
              <a:rPr lang="ru-RU" sz="1400" b="1" dirty="0">
                <a:latin typeface="Arial Narrow" panose="020B0606020202030204" pitchFamily="34" charset="0"/>
              </a:rPr>
              <a:t>или </a:t>
            </a:r>
            <a:r>
              <a:rPr lang="ru-RU" sz="1400" b="1" dirty="0" smtClean="0">
                <a:latin typeface="Arial Narrow" panose="020B0606020202030204" pitchFamily="34" charset="0"/>
              </a:rPr>
              <a:t>употреблять  наркотики</a:t>
            </a:r>
            <a:endParaRPr lang="it-IT" sz="1400" b="1" dirty="0">
              <a:latin typeface="Arial Narrow" panose="020B0606020202030204" pitchFamily="34" charset="0"/>
            </a:endParaRPr>
          </a:p>
        </p:txBody>
      </p:sp>
      <p:sp>
        <p:nvSpPr>
          <p:cNvPr id="29" name="Freeform 28"/>
          <p:cNvSpPr/>
          <p:nvPr/>
        </p:nvSpPr>
        <p:spPr>
          <a:xfrm>
            <a:off x="1547664" y="4761248"/>
            <a:ext cx="1440160" cy="143988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b" anchorCtr="0">
            <a:noAutofit/>
          </a:bodyPr>
          <a:lstStyle/>
          <a:p>
            <a:pPr algn="ctr" defTabSz="400050">
              <a:lnSpc>
                <a:spcPct val="90000"/>
              </a:lnSpc>
              <a:spcBef>
                <a:spcPct val="0"/>
              </a:spcBef>
            </a:pPr>
            <a:r>
              <a:rPr lang="ru-RU" sz="1400" b="1" dirty="0">
                <a:latin typeface="Arial Narrow" panose="020B0606020202030204" pitchFamily="34" charset="0"/>
              </a:rPr>
              <a:t>Иметь завышенную самооценку и / или  слишком много </a:t>
            </a:r>
            <a:endParaRPr lang="en-US" sz="1400" b="1" dirty="0">
              <a:latin typeface="Arial Narrow" panose="020B0606020202030204" pitchFamily="34" charset="0"/>
            </a:endParaRPr>
          </a:p>
          <a:p>
            <a:pPr algn="ctr" defTabSz="400050">
              <a:lnSpc>
                <a:spcPct val="90000"/>
              </a:lnSpc>
              <a:spcBef>
                <a:spcPct val="0"/>
              </a:spcBef>
            </a:pPr>
            <a:r>
              <a:rPr lang="ru-RU" sz="1400" b="1" dirty="0">
                <a:latin typeface="Arial Narrow" panose="020B0606020202030204" pitchFamily="34" charset="0"/>
              </a:rPr>
              <a:t>энергии</a:t>
            </a:r>
            <a:endParaRPr lang="it-IT" sz="1400" b="1" dirty="0">
              <a:latin typeface="Arial Narrow" panose="020B0606020202030204" pitchFamily="34" charset="0"/>
            </a:endParaRPr>
          </a:p>
        </p:txBody>
      </p:sp>
      <p:sp>
        <p:nvSpPr>
          <p:cNvPr id="31" name="Freeform 30"/>
          <p:cNvSpPr/>
          <p:nvPr/>
        </p:nvSpPr>
        <p:spPr>
          <a:xfrm>
            <a:off x="71680" y="4163415"/>
            <a:ext cx="1620000" cy="162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1400" b="1" dirty="0">
                <a:latin typeface="Arial Narrow" panose="020B0606020202030204" pitchFamily="34" charset="0"/>
              </a:rPr>
              <a:t>Думать, </a:t>
            </a:r>
            <a:endParaRPr lang="en-US" sz="1400" b="1" dirty="0">
              <a:latin typeface="Arial Narrow" panose="020B0606020202030204" pitchFamily="34" charset="0"/>
            </a:endParaRPr>
          </a:p>
          <a:p>
            <a:pPr algn="ctr" defTabSz="400050">
              <a:lnSpc>
                <a:spcPct val="90000"/>
              </a:lnSpc>
              <a:spcBef>
                <a:spcPct val="0"/>
              </a:spcBef>
            </a:pPr>
            <a:r>
              <a:rPr lang="ru-RU" sz="1400" b="1" dirty="0">
                <a:latin typeface="Arial Narrow" panose="020B0606020202030204" pitchFamily="34" charset="0"/>
              </a:rPr>
              <a:t>что жизнь не стоит того, чтобы жить, или попытаться убить себя</a:t>
            </a:r>
            <a:endParaRPr lang="it-IT" sz="1400" b="1" dirty="0">
              <a:latin typeface="Arial Narrow" panose="020B0606020202030204" pitchFamily="34" charset="0"/>
            </a:endParaRPr>
          </a:p>
        </p:txBody>
      </p:sp>
      <p:sp>
        <p:nvSpPr>
          <p:cNvPr id="37" name="Freeform 36"/>
          <p:cNvSpPr/>
          <p:nvPr/>
        </p:nvSpPr>
        <p:spPr>
          <a:xfrm>
            <a:off x="4122762" y="944384"/>
            <a:ext cx="1439559" cy="1584176"/>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1400" spc="-110" dirty="0">
                <a:latin typeface="Arial Narrow" panose="020B0606020202030204" pitchFamily="34" charset="0"/>
              </a:rPr>
              <a:t>Иметь </a:t>
            </a:r>
            <a:endParaRPr lang="en-US" sz="1400" spc="-110" dirty="0" smtClean="0">
              <a:latin typeface="Arial Narrow" panose="020B0606020202030204" pitchFamily="34" charset="0"/>
            </a:endParaRPr>
          </a:p>
          <a:p>
            <a:pPr algn="ctr" defTabSz="400050">
              <a:lnSpc>
                <a:spcPct val="90000"/>
              </a:lnSpc>
              <a:spcBef>
                <a:spcPct val="0"/>
              </a:spcBef>
            </a:pPr>
            <a:r>
              <a:rPr lang="ru-RU" sz="1400" spc="-110" dirty="0" smtClean="0">
                <a:latin typeface="Arial Narrow" panose="020B0606020202030204" pitchFamily="34" charset="0"/>
              </a:rPr>
              <a:t>проблемы </a:t>
            </a:r>
            <a:r>
              <a:rPr lang="ru-RU" sz="1400" spc="-110" dirty="0">
                <a:latin typeface="Arial Narrow" panose="020B0606020202030204" pitchFamily="34" charset="0"/>
              </a:rPr>
              <a:t>с новыми друзьями или удержанием старых друзей</a:t>
            </a:r>
            <a:endParaRPr lang="it-IT" sz="1400" spc="-110" dirty="0">
              <a:latin typeface="Arial Narrow" panose="020B0606020202030204" pitchFamily="34" charset="0"/>
            </a:endParaRPr>
          </a:p>
        </p:txBody>
      </p:sp>
      <p:sp>
        <p:nvSpPr>
          <p:cNvPr id="39" name="Freeform 38"/>
          <p:cNvSpPr/>
          <p:nvPr/>
        </p:nvSpPr>
        <p:spPr>
          <a:xfrm>
            <a:off x="107664" y="2723415"/>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spcAft>
                <a:spcPct val="35000"/>
              </a:spcAft>
            </a:pPr>
            <a:r>
              <a:rPr lang="ru-RU" sz="1400" b="1" dirty="0">
                <a:latin typeface="Arial Narrow" panose="020B0606020202030204" pitchFamily="34" charset="0"/>
              </a:rPr>
              <a:t>Предпочитать быть в одиночестве</a:t>
            </a:r>
            <a:endParaRPr lang="it-IT" sz="1400" b="1" dirty="0">
              <a:latin typeface="Arial Narrow" panose="020B0606020202030204" pitchFamily="34" charset="0"/>
            </a:endParaRPr>
          </a:p>
        </p:txBody>
      </p:sp>
      <p:sp>
        <p:nvSpPr>
          <p:cNvPr id="7" name="Rounded Rectangle 6"/>
          <p:cNvSpPr/>
          <p:nvPr/>
        </p:nvSpPr>
        <p:spPr>
          <a:xfrm>
            <a:off x="2664000" y="2852936"/>
            <a:ext cx="3816000" cy="1620000"/>
          </a:xfrm>
          <a:prstGeom prst="round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68947" tIns="126280" rIns="268947" bIns="126280" numCol="1" spcCol="1270" anchor="ctr" anchorCtr="0">
            <a:noAutofit/>
          </a:bodyPr>
          <a:lstStyle/>
          <a:p>
            <a:pPr lvl="0" algn="ctr" defTabSz="444500">
              <a:lnSpc>
                <a:spcPct val="90000"/>
              </a:lnSpc>
              <a:spcBef>
                <a:spcPct val="0"/>
              </a:spcBef>
              <a:spcAft>
                <a:spcPct val="35000"/>
              </a:spcAft>
            </a:pPr>
            <a:r>
              <a:rPr lang="ru-RU" sz="2400" b="1" dirty="0">
                <a:solidFill>
                  <a:schemeClr val="bg1"/>
                </a:solidFill>
              </a:rPr>
              <a:t>Друг, который </a:t>
            </a:r>
            <a:r>
              <a:rPr lang="ru-RU" sz="2400" b="1" dirty="0" smtClean="0">
                <a:solidFill>
                  <a:schemeClr val="bg1"/>
                </a:solidFill>
              </a:rPr>
              <a:t>чувствует </a:t>
            </a:r>
            <a:r>
              <a:rPr lang="ru-RU" sz="2400" b="1" dirty="0">
                <a:solidFill>
                  <a:schemeClr val="bg1"/>
                </a:solidFill>
              </a:rPr>
              <a:t>себя </a:t>
            </a:r>
            <a:r>
              <a:rPr lang="ru-RU" sz="2400" b="1" dirty="0" smtClean="0">
                <a:solidFill>
                  <a:schemeClr val="bg1"/>
                </a:solidFill>
              </a:rPr>
              <a:t>плохо </a:t>
            </a:r>
            <a:r>
              <a:rPr lang="ru-RU" sz="2400" b="1" dirty="0">
                <a:solidFill>
                  <a:schemeClr val="bg1"/>
                </a:solidFill>
              </a:rPr>
              <a:t>и нуждается в помощи, может ...</a:t>
            </a:r>
            <a:endParaRPr lang="it-IT" sz="2400" b="1" kern="1200" dirty="0">
              <a:solidFill>
                <a:schemeClr val="bg1"/>
              </a:solidFill>
            </a:endParaRPr>
          </a:p>
        </p:txBody>
      </p:sp>
      <p:sp>
        <p:nvSpPr>
          <p:cNvPr id="9" name="Freeform 8"/>
          <p:cNvSpPr/>
          <p:nvPr/>
        </p:nvSpPr>
        <p:spPr>
          <a:xfrm>
            <a:off x="64013" y="1272459"/>
            <a:ext cx="1230410" cy="1292165"/>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1400" b="1" dirty="0">
                <a:latin typeface="Arial Narrow" panose="020B0606020202030204" pitchFamily="34" charset="0"/>
              </a:rPr>
              <a:t>Менять настроение очень часто и быстро</a:t>
            </a:r>
            <a:endParaRPr lang="it-IT" sz="1400" b="1" dirty="0">
              <a:latin typeface="Arial Narrow" panose="020B0606020202030204" pitchFamily="34" charset="0"/>
            </a:endParaRPr>
          </a:p>
        </p:txBody>
      </p:sp>
      <p:sp>
        <p:nvSpPr>
          <p:cNvPr id="13" name="Freeform 12"/>
          <p:cNvSpPr/>
          <p:nvPr/>
        </p:nvSpPr>
        <p:spPr>
          <a:xfrm>
            <a:off x="5580112" y="836632"/>
            <a:ext cx="1583976" cy="1727992"/>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1400" spc="-110" dirty="0">
                <a:latin typeface="Arial Narrow" panose="020B0606020202030204" pitchFamily="34" charset="0"/>
              </a:rPr>
              <a:t>Иметь </a:t>
            </a:r>
            <a:endParaRPr lang="en-US" sz="1400" spc="-110" dirty="0" smtClean="0">
              <a:latin typeface="Arial Narrow" panose="020B0606020202030204" pitchFamily="34" charset="0"/>
            </a:endParaRPr>
          </a:p>
          <a:p>
            <a:pPr algn="ctr" defTabSz="400050">
              <a:lnSpc>
                <a:spcPct val="90000"/>
              </a:lnSpc>
              <a:spcBef>
                <a:spcPct val="0"/>
              </a:spcBef>
            </a:pPr>
            <a:r>
              <a:rPr lang="ru-RU" sz="1400" spc="-110" dirty="0" smtClean="0">
                <a:latin typeface="Arial Narrow" panose="020B0606020202030204" pitchFamily="34" charset="0"/>
              </a:rPr>
              <a:t>проблемы </a:t>
            </a:r>
            <a:r>
              <a:rPr lang="ru-RU" sz="1400" spc="-110" dirty="0">
                <a:latin typeface="Arial Narrow" panose="020B0606020202030204" pitchFamily="34" charset="0"/>
              </a:rPr>
              <a:t>со школьными занятиями, которых у них прежде не было</a:t>
            </a:r>
            <a:endParaRPr lang="it-IT" sz="1400" spc="-110" dirty="0">
              <a:latin typeface="Arial Narrow" panose="020B0606020202030204" pitchFamily="34" charset="0"/>
            </a:endParaRPr>
          </a:p>
        </p:txBody>
      </p:sp>
    </p:spTree>
    <p:extLst>
      <p:ext uri="{BB962C8B-B14F-4D97-AF65-F5344CB8AC3E}">
        <p14:creationId xmlns:p14="http://schemas.microsoft.com/office/powerpoint/2010/main" val="32645468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9"/>
                                        </p:tgtEl>
                                        <p:attrNameLst>
                                          <p:attrName>style.visibility</p:attrName>
                                        </p:attrNameLst>
                                      </p:cBhvr>
                                      <p:to>
                                        <p:strVal val="visible"/>
                                      </p:to>
                                    </p:set>
                                    <p:anim calcmode="lin" valueType="num">
                                      <p:cBhvr>
                                        <p:cTn id="14" dur="250" fill="hold"/>
                                        <p:tgtEl>
                                          <p:spTgt spid="39"/>
                                        </p:tgtEl>
                                        <p:attrNameLst>
                                          <p:attrName>ppt_w</p:attrName>
                                        </p:attrNameLst>
                                      </p:cBhvr>
                                      <p:tavLst>
                                        <p:tav tm="0">
                                          <p:val>
                                            <p:fltVal val="0"/>
                                          </p:val>
                                        </p:tav>
                                        <p:tav tm="100000">
                                          <p:val>
                                            <p:strVal val="#ppt_w"/>
                                          </p:val>
                                        </p:tav>
                                      </p:tavLst>
                                    </p:anim>
                                    <p:anim calcmode="lin" valueType="num">
                                      <p:cBhvr>
                                        <p:cTn id="15" dur="250" fill="hold"/>
                                        <p:tgtEl>
                                          <p:spTgt spid="39"/>
                                        </p:tgtEl>
                                        <p:attrNameLst>
                                          <p:attrName>ppt_h</p:attrName>
                                        </p:attrNameLst>
                                      </p:cBhvr>
                                      <p:tavLst>
                                        <p:tav tm="0">
                                          <p:val>
                                            <p:fltVal val="0"/>
                                          </p:val>
                                        </p:tav>
                                        <p:tav tm="100000">
                                          <p:val>
                                            <p:strVal val="#ppt_h"/>
                                          </p:val>
                                        </p:tav>
                                      </p:tavLst>
                                    </p:anim>
                                    <p:animEffect transition="in" filter="fade">
                                      <p:cBhvr>
                                        <p:cTn id="16" dur="250"/>
                                        <p:tgtEl>
                                          <p:spTgt spid="39"/>
                                        </p:tgtEl>
                                      </p:cBhvr>
                                    </p:animEffect>
                                  </p:childTnLst>
                                </p:cTn>
                              </p:par>
                            </p:childTnLst>
                          </p:cTn>
                        </p:par>
                        <p:par>
                          <p:cTn id="17" fill="hold">
                            <p:stCondLst>
                              <p:cond delay="250"/>
                            </p:stCondLst>
                            <p:childTnLst>
                              <p:par>
                                <p:cTn id="18" presetID="53" presetClass="entr" presetSubtype="16"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250" fill="hold"/>
                                        <p:tgtEl>
                                          <p:spTgt spid="9"/>
                                        </p:tgtEl>
                                        <p:attrNameLst>
                                          <p:attrName>ppt_w</p:attrName>
                                        </p:attrNameLst>
                                      </p:cBhvr>
                                      <p:tavLst>
                                        <p:tav tm="0">
                                          <p:val>
                                            <p:fltVal val="0"/>
                                          </p:val>
                                        </p:tav>
                                        <p:tav tm="100000">
                                          <p:val>
                                            <p:strVal val="#ppt_w"/>
                                          </p:val>
                                        </p:tav>
                                      </p:tavLst>
                                    </p:anim>
                                    <p:anim calcmode="lin" valueType="num">
                                      <p:cBhvr>
                                        <p:cTn id="21" dur="250" fill="hold"/>
                                        <p:tgtEl>
                                          <p:spTgt spid="9"/>
                                        </p:tgtEl>
                                        <p:attrNameLst>
                                          <p:attrName>ppt_h</p:attrName>
                                        </p:attrNameLst>
                                      </p:cBhvr>
                                      <p:tavLst>
                                        <p:tav tm="0">
                                          <p:val>
                                            <p:fltVal val="0"/>
                                          </p:val>
                                        </p:tav>
                                        <p:tav tm="100000">
                                          <p:val>
                                            <p:strVal val="#ppt_h"/>
                                          </p:val>
                                        </p:tav>
                                      </p:tavLst>
                                    </p:anim>
                                    <p:animEffect transition="in" filter="fade">
                                      <p:cBhvr>
                                        <p:cTn id="22" dur="250"/>
                                        <p:tgtEl>
                                          <p:spTgt spid="9"/>
                                        </p:tgtEl>
                                      </p:cBhvr>
                                    </p:animEffect>
                                  </p:childTnLst>
                                </p:cTn>
                              </p:par>
                            </p:childTnLst>
                          </p:cTn>
                        </p:par>
                        <p:par>
                          <p:cTn id="23" fill="hold">
                            <p:stCondLst>
                              <p:cond delay="500"/>
                            </p:stCondLst>
                            <p:childTnLst>
                              <p:par>
                                <p:cTn id="24" presetID="53" presetClass="entr" presetSubtype="16"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250" fill="hold"/>
                                        <p:tgtEl>
                                          <p:spTgt spid="11"/>
                                        </p:tgtEl>
                                        <p:attrNameLst>
                                          <p:attrName>ppt_w</p:attrName>
                                        </p:attrNameLst>
                                      </p:cBhvr>
                                      <p:tavLst>
                                        <p:tav tm="0">
                                          <p:val>
                                            <p:fltVal val="0"/>
                                          </p:val>
                                        </p:tav>
                                        <p:tav tm="100000">
                                          <p:val>
                                            <p:strVal val="#ppt_w"/>
                                          </p:val>
                                        </p:tav>
                                      </p:tavLst>
                                    </p:anim>
                                    <p:anim calcmode="lin" valueType="num">
                                      <p:cBhvr>
                                        <p:cTn id="27" dur="250" fill="hold"/>
                                        <p:tgtEl>
                                          <p:spTgt spid="11"/>
                                        </p:tgtEl>
                                        <p:attrNameLst>
                                          <p:attrName>ppt_h</p:attrName>
                                        </p:attrNameLst>
                                      </p:cBhvr>
                                      <p:tavLst>
                                        <p:tav tm="0">
                                          <p:val>
                                            <p:fltVal val="0"/>
                                          </p:val>
                                        </p:tav>
                                        <p:tav tm="100000">
                                          <p:val>
                                            <p:strVal val="#ppt_h"/>
                                          </p:val>
                                        </p:tav>
                                      </p:tavLst>
                                    </p:anim>
                                    <p:animEffect transition="in" filter="fade">
                                      <p:cBhvr>
                                        <p:cTn id="28" dur="250"/>
                                        <p:tgtEl>
                                          <p:spTgt spid="11"/>
                                        </p:tgtEl>
                                      </p:cBhvr>
                                    </p:animEffect>
                                  </p:childTnLst>
                                </p:cTn>
                              </p:par>
                            </p:childTnLst>
                          </p:cTn>
                        </p:par>
                        <p:par>
                          <p:cTn id="29" fill="hold">
                            <p:stCondLst>
                              <p:cond delay="750"/>
                            </p:stCondLst>
                            <p:childTnLst>
                              <p:par>
                                <p:cTn id="30" presetID="53" presetClass="entr" presetSubtype="16"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250" fill="hold"/>
                                        <p:tgtEl>
                                          <p:spTgt spid="23"/>
                                        </p:tgtEl>
                                        <p:attrNameLst>
                                          <p:attrName>ppt_w</p:attrName>
                                        </p:attrNameLst>
                                      </p:cBhvr>
                                      <p:tavLst>
                                        <p:tav tm="0">
                                          <p:val>
                                            <p:fltVal val="0"/>
                                          </p:val>
                                        </p:tav>
                                        <p:tav tm="100000">
                                          <p:val>
                                            <p:strVal val="#ppt_w"/>
                                          </p:val>
                                        </p:tav>
                                      </p:tavLst>
                                    </p:anim>
                                    <p:anim calcmode="lin" valueType="num">
                                      <p:cBhvr>
                                        <p:cTn id="33" dur="250" fill="hold"/>
                                        <p:tgtEl>
                                          <p:spTgt spid="23"/>
                                        </p:tgtEl>
                                        <p:attrNameLst>
                                          <p:attrName>ppt_h</p:attrName>
                                        </p:attrNameLst>
                                      </p:cBhvr>
                                      <p:tavLst>
                                        <p:tav tm="0">
                                          <p:val>
                                            <p:fltVal val="0"/>
                                          </p:val>
                                        </p:tav>
                                        <p:tav tm="100000">
                                          <p:val>
                                            <p:strVal val="#ppt_h"/>
                                          </p:val>
                                        </p:tav>
                                      </p:tavLst>
                                    </p:anim>
                                    <p:animEffect transition="in" filter="fade">
                                      <p:cBhvr>
                                        <p:cTn id="34" dur="250"/>
                                        <p:tgtEl>
                                          <p:spTgt spid="23"/>
                                        </p:tgtEl>
                                      </p:cBhvr>
                                    </p:animEffect>
                                  </p:childTnLst>
                                </p:cTn>
                              </p:par>
                            </p:childTnLst>
                          </p:cTn>
                        </p:par>
                        <p:par>
                          <p:cTn id="35" fill="hold">
                            <p:stCondLst>
                              <p:cond delay="1000"/>
                            </p:stCondLst>
                            <p:childTnLst>
                              <p:par>
                                <p:cTn id="36" presetID="53" presetClass="entr" presetSubtype="16" fill="hold" grpId="0"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p:cTn id="38" dur="250" fill="hold"/>
                                        <p:tgtEl>
                                          <p:spTgt spid="37"/>
                                        </p:tgtEl>
                                        <p:attrNameLst>
                                          <p:attrName>ppt_w</p:attrName>
                                        </p:attrNameLst>
                                      </p:cBhvr>
                                      <p:tavLst>
                                        <p:tav tm="0">
                                          <p:val>
                                            <p:fltVal val="0"/>
                                          </p:val>
                                        </p:tav>
                                        <p:tav tm="100000">
                                          <p:val>
                                            <p:strVal val="#ppt_w"/>
                                          </p:val>
                                        </p:tav>
                                      </p:tavLst>
                                    </p:anim>
                                    <p:anim calcmode="lin" valueType="num">
                                      <p:cBhvr>
                                        <p:cTn id="39" dur="250" fill="hold"/>
                                        <p:tgtEl>
                                          <p:spTgt spid="37"/>
                                        </p:tgtEl>
                                        <p:attrNameLst>
                                          <p:attrName>ppt_h</p:attrName>
                                        </p:attrNameLst>
                                      </p:cBhvr>
                                      <p:tavLst>
                                        <p:tav tm="0">
                                          <p:val>
                                            <p:fltVal val="0"/>
                                          </p:val>
                                        </p:tav>
                                        <p:tav tm="100000">
                                          <p:val>
                                            <p:strVal val="#ppt_h"/>
                                          </p:val>
                                        </p:tav>
                                      </p:tavLst>
                                    </p:anim>
                                    <p:animEffect transition="in" filter="fade">
                                      <p:cBhvr>
                                        <p:cTn id="40" dur="250"/>
                                        <p:tgtEl>
                                          <p:spTgt spid="37"/>
                                        </p:tgtEl>
                                      </p:cBhvr>
                                    </p:animEffect>
                                  </p:childTnLst>
                                </p:cTn>
                              </p:par>
                            </p:childTnLst>
                          </p:cTn>
                        </p:par>
                        <p:par>
                          <p:cTn id="41" fill="hold">
                            <p:stCondLst>
                              <p:cond delay="1250"/>
                            </p:stCondLst>
                            <p:childTnLst>
                              <p:par>
                                <p:cTn id="42" presetID="53" presetClass="entr" presetSubtype="16"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250" fill="hold"/>
                                        <p:tgtEl>
                                          <p:spTgt spid="13"/>
                                        </p:tgtEl>
                                        <p:attrNameLst>
                                          <p:attrName>ppt_w</p:attrName>
                                        </p:attrNameLst>
                                      </p:cBhvr>
                                      <p:tavLst>
                                        <p:tav tm="0">
                                          <p:val>
                                            <p:fltVal val="0"/>
                                          </p:val>
                                        </p:tav>
                                        <p:tav tm="100000">
                                          <p:val>
                                            <p:strVal val="#ppt_w"/>
                                          </p:val>
                                        </p:tav>
                                      </p:tavLst>
                                    </p:anim>
                                    <p:anim calcmode="lin" valueType="num">
                                      <p:cBhvr>
                                        <p:cTn id="45" dur="250" fill="hold"/>
                                        <p:tgtEl>
                                          <p:spTgt spid="13"/>
                                        </p:tgtEl>
                                        <p:attrNameLst>
                                          <p:attrName>ppt_h</p:attrName>
                                        </p:attrNameLst>
                                      </p:cBhvr>
                                      <p:tavLst>
                                        <p:tav tm="0">
                                          <p:val>
                                            <p:fltVal val="0"/>
                                          </p:val>
                                        </p:tav>
                                        <p:tav tm="100000">
                                          <p:val>
                                            <p:strVal val="#ppt_h"/>
                                          </p:val>
                                        </p:tav>
                                      </p:tavLst>
                                    </p:anim>
                                    <p:animEffect transition="in" filter="fade">
                                      <p:cBhvr>
                                        <p:cTn id="46" dur="250"/>
                                        <p:tgtEl>
                                          <p:spTgt spid="13"/>
                                        </p:tgtEl>
                                      </p:cBhvr>
                                    </p:animEffect>
                                  </p:childTnLst>
                                </p:cTn>
                              </p:par>
                            </p:childTnLst>
                          </p:cTn>
                        </p:par>
                        <p:par>
                          <p:cTn id="47" fill="hold">
                            <p:stCondLst>
                              <p:cond delay="1500"/>
                            </p:stCondLst>
                            <p:childTnLst>
                              <p:par>
                                <p:cTn id="48" presetID="53" presetClass="entr" presetSubtype="16"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250" fill="hold"/>
                                        <p:tgtEl>
                                          <p:spTgt spid="15"/>
                                        </p:tgtEl>
                                        <p:attrNameLst>
                                          <p:attrName>ppt_w</p:attrName>
                                        </p:attrNameLst>
                                      </p:cBhvr>
                                      <p:tavLst>
                                        <p:tav tm="0">
                                          <p:val>
                                            <p:fltVal val="0"/>
                                          </p:val>
                                        </p:tav>
                                        <p:tav tm="100000">
                                          <p:val>
                                            <p:strVal val="#ppt_w"/>
                                          </p:val>
                                        </p:tav>
                                      </p:tavLst>
                                    </p:anim>
                                    <p:anim calcmode="lin" valueType="num">
                                      <p:cBhvr>
                                        <p:cTn id="51" dur="250" fill="hold"/>
                                        <p:tgtEl>
                                          <p:spTgt spid="15"/>
                                        </p:tgtEl>
                                        <p:attrNameLst>
                                          <p:attrName>ppt_h</p:attrName>
                                        </p:attrNameLst>
                                      </p:cBhvr>
                                      <p:tavLst>
                                        <p:tav tm="0">
                                          <p:val>
                                            <p:fltVal val="0"/>
                                          </p:val>
                                        </p:tav>
                                        <p:tav tm="100000">
                                          <p:val>
                                            <p:strVal val="#ppt_h"/>
                                          </p:val>
                                        </p:tav>
                                      </p:tavLst>
                                    </p:anim>
                                    <p:animEffect transition="in" filter="fade">
                                      <p:cBhvr>
                                        <p:cTn id="52" dur="250"/>
                                        <p:tgtEl>
                                          <p:spTgt spid="15"/>
                                        </p:tgtEl>
                                      </p:cBhvr>
                                    </p:animEffect>
                                  </p:childTnLst>
                                </p:cTn>
                              </p:par>
                            </p:childTnLst>
                          </p:cTn>
                        </p:par>
                        <p:par>
                          <p:cTn id="53" fill="hold">
                            <p:stCondLst>
                              <p:cond delay="1750"/>
                            </p:stCondLst>
                            <p:childTnLst>
                              <p:par>
                                <p:cTn id="54" presetID="53" presetClass="entr" presetSubtype="16" fill="hold" grpId="0" nodeType="after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250" fill="hold"/>
                                        <p:tgtEl>
                                          <p:spTgt spid="17"/>
                                        </p:tgtEl>
                                        <p:attrNameLst>
                                          <p:attrName>ppt_w</p:attrName>
                                        </p:attrNameLst>
                                      </p:cBhvr>
                                      <p:tavLst>
                                        <p:tav tm="0">
                                          <p:val>
                                            <p:fltVal val="0"/>
                                          </p:val>
                                        </p:tav>
                                        <p:tav tm="100000">
                                          <p:val>
                                            <p:strVal val="#ppt_w"/>
                                          </p:val>
                                        </p:tav>
                                      </p:tavLst>
                                    </p:anim>
                                    <p:anim calcmode="lin" valueType="num">
                                      <p:cBhvr>
                                        <p:cTn id="57" dur="250" fill="hold"/>
                                        <p:tgtEl>
                                          <p:spTgt spid="17"/>
                                        </p:tgtEl>
                                        <p:attrNameLst>
                                          <p:attrName>ppt_h</p:attrName>
                                        </p:attrNameLst>
                                      </p:cBhvr>
                                      <p:tavLst>
                                        <p:tav tm="0">
                                          <p:val>
                                            <p:fltVal val="0"/>
                                          </p:val>
                                        </p:tav>
                                        <p:tav tm="100000">
                                          <p:val>
                                            <p:strVal val="#ppt_h"/>
                                          </p:val>
                                        </p:tav>
                                      </p:tavLst>
                                    </p:anim>
                                    <p:animEffect transition="in" filter="fade">
                                      <p:cBhvr>
                                        <p:cTn id="58" dur="250"/>
                                        <p:tgtEl>
                                          <p:spTgt spid="17"/>
                                        </p:tgtEl>
                                      </p:cBhvr>
                                    </p:animEffect>
                                  </p:childTnLst>
                                </p:cTn>
                              </p:par>
                            </p:childTnLst>
                          </p:cTn>
                        </p:par>
                        <p:par>
                          <p:cTn id="59" fill="hold">
                            <p:stCondLst>
                              <p:cond delay="2000"/>
                            </p:stCondLst>
                            <p:childTnLst>
                              <p:par>
                                <p:cTn id="60" presetID="53" presetClass="entr" presetSubtype="16"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p:cTn id="62" dur="250" fill="hold"/>
                                        <p:tgtEl>
                                          <p:spTgt spid="19"/>
                                        </p:tgtEl>
                                        <p:attrNameLst>
                                          <p:attrName>ppt_w</p:attrName>
                                        </p:attrNameLst>
                                      </p:cBhvr>
                                      <p:tavLst>
                                        <p:tav tm="0">
                                          <p:val>
                                            <p:fltVal val="0"/>
                                          </p:val>
                                        </p:tav>
                                        <p:tav tm="100000">
                                          <p:val>
                                            <p:strVal val="#ppt_w"/>
                                          </p:val>
                                        </p:tav>
                                      </p:tavLst>
                                    </p:anim>
                                    <p:anim calcmode="lin" valueType="num">
                                      <p:cBhvr>
                                        <p:cTn id="63" dur="250" fill="hold"/>
                                        <p:tgtEl>
                                          <p:spTgt spid="19"/>
                                        </p:tgtEl>
                                        <p:attrNameLst>
                                          <p:attrName>ppt_h</p:attrName>
                                        </p:attrNameLst>
                                      </p:cBhvr>
                                      <p:tavLst>
                                        <p:tav tm="0">
                                          <p:val>
                                            <p:fltVal val="0"/>
                                          </p:val>
                                        </p:tav>
                                        <p:tav tm="100000">
                                          <p:val>
                                            <p:strVal val="#ppt_h"/>
                                          </p:val>
                                        </p:tav>
                                      </p:tavLst>
                                    </p:anim>
                                    <p:animEffect transition="in" filter="fade">
                                      <p:cBhvr>
                                        <p:cTn id="64" dur="250"/>
                                        <p:tgtEl>
                                          <p:spTgt spid="19"/>
                                        </p:tgtEl>
                                      </p:cBhvr>
                                    </p:animEffect>
                                  </p:childTnLst>
                                </p:cTn>
                              </p:par>
                            </p:childTnLst>
                          </p:cTn>
                        </p:par>
                        <p:par>
                          <p:cTn id="65" fill="hold">
                            <p:stCondLst>
                              <p:cond delay="2250"/>
                            </p:stCondLst>
                            <p:childTnLst>
                              <p:par>
                                <p:cTn id="66" presetID="53" presetClass="entr" presetSubtype="16" fill="hold" grpId="0" nodeType="after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p:cTn id="68" dur="250" fill="hold"/>
                                        <p:tgtEl>
                                          <p:spTgt spid="21"/>
                                        </p:tgtEl>
                                        <p:attrNameLst>
                                          <p:attrName>ppt_w</p:attrName>
                                        </p:attrNameLst>
                                      </p:cBhvr>
                                      <p:tavLst>
                                        <p:tav tm="0">
                                          <p:val>
                                            <p:fltVal val="0"/>
                                          </p:val>
                                        </p:tav>
                                        <p:tav tm="100000">
                                          <p:val>
                                            <p:strVal val="#ppt_w"/>
                                          </p:val>
                                        </p:tav>
                                      </p:tavLst>
                                    </p:anim>
                                    <p:anim calcmode="lin" valueType="num">
                                      <p:cBhvr>
                                        <p:cTn id="69" dur="250" fill="hold"/>
                                        <p:tgtEl>
                                          <p:spTgt spid="21"/>
                                        </p:tgtEl>
                                        <p:attrNameLst>
                                          <p:attrName>ppt_h</p:attrName>
                                        </p:attrNameLst>
                                      </p:cBhvr>
                                      <p:tavLst>
                                        <p:tav tm="0">
                                          <p:val>
                                            <p:fltVal val="0"/>
                                          </p:val>
                                        </p:tav>
                                        <p:tav tm="100000">
                                          <p:val>
                                            <p:strVal val="#ppt_h"/>
                                          </p:val>
                                        </p:tav>
                                      </p:tavLst>
                                    </p:anim>
                                    <p:animEffect transition="in" filter="fade">
                                      <p:cBhvr>
                                        <p:cTn id="70" dur="250"/>
                                        <p:tgtEl>
                                          <p:spTgt spid="21"/>
                                        </p:tgtEl>
                                      </p:cBhvr>
                                    </p:animEffect>
                                  </p:childTnLst>
                                </p:cTn>
                              </p:par>
                            </p:childTnLst>
                          </p:cTn>
                        </p:par>
                        <p:par>
                          <p:cTn id="71" fill="hold">
                            <p:stCondLst>
                              <p:cond delay="2500"/>
                            </p:stCondLst>
                            <p:childTnLst>
                              <p:par>
                                <p:cTn id="72" presetID="53" presetClass="entr" presetSubtype="16" fill="hold" grpId="0" nodeType="after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p:cTn id="74" dur="250" fill="hold"/>
                                        <p:tgtEl>
                                          <p:spTgt spid="25"/>
                                        </p:tgtEl>
                                        <p:attrNameLst>
                                          <p:attrName>ppt_w</p:attrName>
                                        </p:attrNameLst>
                                      </p:cBhvr>
                                      <p:tavLst>
                                        <p:tav tm="0">
                                          <p:val>
                                            <p:fltVal val="0"/>
                                          </p:val>
                                        </p:tav>
                                        <p:tav tm="100000">
                                          <p:val>
                                            <p:strVal val="#ppt_w"/>
                                          </p:val>
                                        </p:tav>
                                      </p:tavLst>
                                    </p:anim>
                                    <p:anim calcmode="lin" valueType="num">
                                      <p:cBhvr>
                                        <p:cTn id="75" dur="250" fill="hold"/>
                                        <p:tgtEl>
                                          <p:spTgt spid="25"/>
                                        </p:tgtEl>
                                        <p:attrNameLst>
                                          <p:attrName>ppt_h</p:attrName>
                                        </p:attrNameLst>
                                      </p:cBhvr>
                                      <p:tavLst>
                                        <p:tav tm="0">
                                          <p:val>
                                            <p:fltVal val="0"/>
                                          </p:val>
                                        </p:tav>
                                        <p:tav tm="100000">
                                          <p:val>
                                            <p:strVal val="#ppt_h"/>
                                          </p:val>
                                        </p:tav>
                                      </p:tavLst>
                                    </p:anim>
                                    <p:animEffect transition="in" filter="fade">
                                      <p:cBhvr>
                                        <p:cTn id="76" dur="250"/>
                                        <p:tgtEl>
                                          <p:spTgt spid="25"/>
                                        </p:tgtEl>
                                      </p:cBhvr>
                                    </p:animEffect>
                                  </p:childTnLst>
                                </p:cTn>
                              </p:par>
                            </p:childTnLst>
                          </p:cTn>
                        </p:par>
                        <p:par>
                          <p:cTn id="77" fill="hold">
                            <p:stCondLst>
                              <p:cond delay="2750"/>
                            </p:stCondLst>
                            <p:childTnLst>
                              <p:par>
                                <p:cTn id="78" presetID="53" presetClass="entr" presetSubtype="16" fill="hold" grpId="0" nodeType="afterEffect">
                                  <p:stCondLst>
                                    <p:cond delay="0"/>
                                  </p:stCondLst>
                                  <p:childTnLst>
                                    <p:set>
                                      <p:cBhvr>
                                        <p:cTn id="79" dur="1" fill="hold">
                                          <p:stCondLst>
                                            <p:cond delay="0"/>
                                          </p:stCondLst>
                                        </p:cTn>
                                        <p:tgtEl>
                                          <p:spTgt spid="27"/>
                                        </p:tgtEl>
                                        <p:attrNameLst>
                                          <p:attrName>style.visibility</p:attrName>
                                        </p:attrNameLst>
                                      </p:cBhvr>
                                      <p:to>
                                        <p:strVal val="visible"/>
                                      </p:to>
                                    </p:set>
                                    <p:anim calcmode="lin" valueType="num">
                                      <p:cBhvr>
                                        <p:cTn id="80" dur="250" fill="hold"/>
                                        <p:tgtEl>
                                          <p:spTgt spid="27"/>
                                        </p:tgtEl>
                                        <p:attrNameLst>
                                          <p:attrName>ppt_w</p:attrName>
                                        </p:attrNameLst>
                                      </p:cBhvr>
                                      <p:tavLst>
                                        <p:tav tm="0">
                                          <p:val>
                                            <p:fltVal val="0"/>
                                          </p:val>
                                        </p:tav>
                                        <p:tav tm="100000">
                                          <p:val>
                                            <p:strVal val="#ppt_w"/>
                                          </p:val>
                                        </p:tav>
                                      </p:tavLst>
                                    </p:anim>
                                    <p:anim calcmode="lin" valueType="num">
                                      <p:cBhvr>
                                        <p:cTn id="81" dur="250" fill="hold"/>
                                        <p:tgtEl>
                                          <p:spTgt spid="27"/>
                                        </p:tgtEl>
                                        <p:attrNameLst>
                                          <p:attrName>ppt_h</p:attrName>
                                        </p:attrNameLst>
                                      </p:cBhvr>
                                      <p:tavLst>
                                        <p:tav tm="0">
                                          <p:val>
                                            <p:fltVal val="0"/>
                                          </p:val>
                                        </p:tav>
                                        <p:tav tm="100000">
                                          <p:val>
                                            <p:strVal val="#ppt_h"/>
                                          </p:val>
                                        </p:tav>
                                      </p:tavLst>
                                    </p:anim>
                                    <p:animEffect transition="in" filter="fade">
                                      <p:cBhvr>
                                        <p:cTn id="82" dur="250"/>
                                        <p:tgtEl>
                                          <p:spTgt spid="27"/>
                                        </p:tgtEl>
                                      </p:cBhvr>
                                    </p:animEffect>
                                  </p:childTnLst>
                                </p:cTn>
                              </p:par>
                            </p:childTnLst>
                          </p:cTn>
                        </p:par>
                        <p:par>
                          <p:cTn id="83" fill="hold">
                            <p:stCondLst>
                              <p:cond delay="3000"/>
                            </p:stCondLst>
                            <p:childTnLst>
                              <p:par>
                                <p:cTn id="84" presetID="53" presetClass="entr" presetSubtype="16" fill="hold" grpId="0"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p:cTn id="86" dur="250" fill="hold"/>
                                        <p:tgtEl>
                                          <p:spTgt spid="29"/>
                                        </p:tgtEl>
                                        <p:attrNameLst>
                                          <p:attrName>ppt_w</p:attrName>
                                        </p:attrNameLst>
                                      </p:cBhvr>
                                      <p:tavLst>
                                        <p:tav tm="0">
                                          <p:val>
                                            <p:fltVal val="0"/>
                                          </p:val>
                                        </p:tav>
                                        <p:tav tm="100000">
                                          <p:val>
                                            <p:strVal val="#ppt_w"/>
                                          </p:val>
                                        </p:tav>
                                      </p:tavLst>
                                    </p:anim>
                                    <p:anim calcmode="lin" valueType="num">
                                      <p:cBhvr>
                                        <p:cTn id="87" dur="250" fill="hold"/>
                                        <p:tgtEl>
                                          <p:spTgt spid="29"/>
                                        </p:tgtEl>
                                        <p:attrNameLst>
                                          <p:attrName>ppt_h</p:attrName>
                                        </p:attrNameLst>
                                      </p:cBhvr>
                                      <p:tavLst>
                                        <p:tav tm="0">
                                          <p:val>
                                            <p:fltVal val="0"/>
                                          </p:val>
                                        </p:tav>
                                        <p:tav tm="100000">
                                          <p:val>
                                            <p:strVal val="#ppt_h"/>
                                          </p:val>
                                        </p:tav>
                                      </p:tavLst>
                                    </p:anim>
                                    <p:animEffect transition="in" filter="fade">
                                      <p:cBhvr>
                                        <p:cTn id="88" dur="250"/>
                                        <p:tgtEl>
                                          <p:spTgt spid="29"/>
                                        </p:tgtEl>
                                      </p:cBhvr>
                                    </p:animEffect>
                                  </p:childTnLst>
                                </p:cTn>
                              </p:par>
                            </p:childTnLst>
                          </p:cTn>
                        </p:par>
                        <p:par>
                          <p:cTn id="89" fill="hold">
                            <p:stCondLst>
                              <p:cond delay="3250"/>
                            </p:stCondLst>
                            <p:childTnLst>
                              <p:par>
                                <p:cTn id="90" presetID="53" presetClass="entr" presetSubtype="16" fill="hold" grpId="0" nodeType="afterEffect">
                                  <p:stCondLst>
                                    <p:cond delay="0"/>
                                  </p:stCondLst>
                                  <p:childTnLst>
                                    <p:set>
                                      <p:cBhvr>
                                        <p:cTn id="91" dur="1" fill="hold">
                                          <p:stCondLst>
                                            <p:cond delay="0"/>
                                          </p:stCondLst>
                                        </p:cTn>
                                        <p:tgtEl>
                                          <p:spTgt spid="31"/>
                                        </p:tgtEl>
                                        <p:attrNameLst>
                                          <p:attrName>style.visibility</p:attrName>
                                        </p:attrNameLst>
                                      </p:cBhvr>
                                      <p:to>
                                        <p:strVal val="visible"/>
                                      </p:to>
                                    </p:set>
                                    <p:anim calcmode="lin" valueType="num">
                                      <p:cBhvr>
                                        <p:cTn id="92" dur="250" fill="hold"/>
                                        <p:tgtEl>
                                          <p:spTgt spid="31"/>
                                        </p:tgtEl>
                                        <p:attrNameLst>
                                          <p:attrName>ppt_w</p:attrName>
                                        </p:attrNameLst>
                                      </p:cBhvr>
                                      <p:tavLst>
                                        <p:tav tm="0">
                                          <p:val>
                                            <p:fltVal val="0"/>
                                          </p:val>
                                        </p:tav>
                                        <p:tav tm="100000">
                                          <p:val>
                                            <p:strVal val="#ppt_w"/>
                                          </p:val>
                                        </p:tav>
                                      </p:tavLst>
                                    </p:anim>
                                    <p:anim calcmode="lin" valueType="num">
                                      <p:cBhvr>
                                        <p:cTn id="93" dur="250" fill="hold"/>
                                        <p:tgtEl>
                                          <p:spTgt spid="31"/>
                                        </p:tgtEl>
                                        <p:attrNameLst>
                                          <p:attrName>ppt_h</p:attrName>
                                        </p:attrNameLst>
                                      </p:cBhvr>
                                      <p:tavLst>
                                        <p:tav tm="0">
                                          <p:val>
                                            <p:fltVal val="0"/>
                                          </p:val>
                                        </p:tav>
                                        <p:tav tm="100000">
                                          <p:val>
                                            <p:strVal val="#ppt_h"/>
                                          </p:val>
                                        </p:tav>
                                      </p:tavLst>
                                    </p:anim>
                                    <p:animEffect transition="in" filter="fade">
                                      <p:cBhvr>
                                        <p:cTn id="94" dur="250"/>
                                        <p:tgtEl>
                                          <p:spTgt spid="31"/>
                                        </p:tgtEl>
                                      </p:cBhvr>
                                    </p:animEffect>
                                  </p:childTnLst>
                                </p:cTn>
                              </p:par>
                            </p:childTnLst>
                          </p:cTn>
                        </p:par>
                        <p:par>
                          <p:cTn id="95" fill="hold">
                            <p:stCondLst>
                              <p:cond delay="3500"/>
                            </p:stCondLst>
                            <p:childTnLst>
                              <p:par>
                                <p:cTn id="96" presetID="53" presetClass="entr" presetSubtype="16" fill="hold" grpId="0" nodeType="afterEffect">
                                  <p:stCondLst>
                                    <p:cond delay="0"/>
                                  </p:stCondLst>
                                  <p:childTnLst>
                                    <p:set>
                                      <p:cBhvr>
                                        <p:cTn id="97" dur="1" fill="hold">
                                          <p:stCondLst>
                                            <p:cond delay="0"/>
                                          </p:stCondLst>
                                        </p:cTn>
                                        <p:tgtEl>
                                          <p:spTgt spid="41"/>
                                        </p:tgtEl>
                                        <p:attrNameLst>
                                          <p:attrName>style.visibility</p:attrName>
                                        </p:attrNameLst>
                                      </p:cBhvr>
                                      <p:to>
                                        <p:strVal val="visible"/>
                                      </p:to>
                                    </p:set>
                                    <p:anim calcmode="lin" valueType="num">
                                      <p:cBhvr>
                                        <p:cTn id="98" dur="250" fill="hold"/>
                                        <p:tgtEl>
                                          <p:spTgt spid="41"/>
                                        </p:tgtEl>
                                        <p:attrNameLst>
                                          <p:attrName>ppt_w</p:attrName>
                                        </p:attrNameLst>
                                      </p:cBhvr>
                                      <p:tavLst>
                                        <p:tav tm="0">
                                          <p:val>
                                            <p:fltVal val="0"/>
                                          </p:val>
                                        </p:tav>
                                        <p:tav tm="100000">
                                          <p:val>
                                            <p:strVal val="#ppt_w"/>
                                          </p:val>
                                        </p:tav>
                                      </p:tavLst>
                                    </p:anim>
                                    <p:anim calcmode="lin" valueType="num">
                                      <p:cBhvr>
                                        <p:cTn id="99" dur="250" fill="hold"/>
                                        <p:tgtEl>
                                          <p:spTgt spid="41"/>
                                        </p:tgtEl>
                                        <p:attrNameLst>
                                          <p:attrName>ppt_h</p:attrName>
                                        </p:attrNameLst>
                                      </p:cBhvr>
                                      <p:tavLst>
                                        <p:tav tm="0">
                                          <p:val>
                                            <p:fltVal val="0"/>
                                          </p:val>
                                        </p:tav>
                                        <p:tav tm="100000">
                                          <p:val>
                                            <p:strVal val="#ppt_h"/>
                                          </p:val>
                                        </p:tav>
                                      </p:tavLst>
                                    </p:anim>
                                    <p:animEffect transition="in" filter="fade">
                                      <p:cBhvr>
                                        <p:cTn id="100" dur="2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3" grpId="0" animBg="1"/>
      <p:bldP spid="11" grpId="0" animBg="1"/>
      <p:bldP spid="15" grpId="0" animBg="1"/>
      <p:bldP spid="17" grpId="0" animBg="1"/>
      <p:bldP spid="19" grpId="0" animBg="1"/>
      <p:bldP spid="21" grpId="0" animBg="1"/>
      <p:bldP spid="25" grpId="0" animBg="1"/>
      <p:bldP spid="27" grpId="0" animBg="1"/>
      <p:bldP spid="29" grpId="0" animBg="1"/>
      <p:bldP spid="31" grpId="0" animBg="1"/>
      <p:bldP spid="37" grpId="0" animBg="1"/>
      <p:bldP spid="39" grpId="0" animBg="1"/>
      <p:bldP spid="7" grpId="0" animBg="1"/>
      <p:bldP spid="9" grpId="0" animBg="1"/>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1512000" y="1269000"/>
            <a:ext cx="6120000" cy="4320000"/>
          </a:xfrm>
          <a:prstGeom prst="wedgeEllipse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6000" b="1" dirty="0" smtClean="0">
                <a:effectLst>
                  <a:outerShdw blurRad="38100" dist="38100" dir="2700000" algn="tl">
                    <a:srgbClr val="000000">
                      <a:alpha val="43137"/>
                    </a:srgbClr>
                  </a:outerShdw>
                </a:effectLst>
              </a:rPr>
              <a:t>Что мне делать</a:t>
            </a:r>
            <a:r>
              <a:rPr lang="en-US" sz="6000" b="1" dirty="0" smtClean="0">
                <a:effectLst>
                  <a:outerShdw blurRad="38100" dist="38100" dir="2700000" algn="tl">
                    <a:srgbClr val="000000">
                      <a:alpha val="43137"/>
                    </a:srgbClr>
                  </a:outerShdw>
                </a:effectLst>
              </a:rPr>
              <a:t>?</a:t>
            </a:r>
            <a:endParaRPr lang="it-IT"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45209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63688" y="692696"/>
            <a:ext cx="7164288" cy="5436000"/>
          </a:xfrm>
          <a:prstGeom prst="rect">
            <a:avLst/>
          </a:prstGeom>
        </p:spPr>
        <p:txBody>
          <a:bodyPr vert="horz" lIns="91440" tIns="45720" rIns="91440" bIns="45720" rtlCol="0" anchor="ctr">
            <a:noAutofit/>
          </a:bodyPr>
          <a:lstStyle/>
          <a:p>
            <a:pPr algn="r">
              <a:spcBef>
                <a:spcPct val="0"/>
              </a:spcBef>
              <a:spcAft>
                <a:spcPts val="1200"/>
              </a:spcAft>
            </a:pPr>
            <a:r>
              <a:rPr lang="ru-RU" sz="2800" b="1" dirty="0">
                <a:solidFill>
                  <a:srgbClr val="C00000"/>
                </a:solidFill>
                <a:latin typeface="+mj-lt"/>
                <a:ea typeface="+mj-ea"/>
                <a:cs typeface="+mj-cs"/>
              </a:rPr>
              <a:t>Смотрите и слушайте, но не говорите слишком много: не торопитесь давать советы</a:t>
            </a:r>
            <a:r>
              <a:rPr lang="ru-RU" sz="2800" b="1" dirty="0" smtClean="0">
                <a:solidFill>
                  <a:srgbClr val="C00000"/>
                </a:solidFill>
                <a:latin typeface="+mj-lt"/>
                <a:ea typeface="+mj-ea"/>
                <a:cs typeface="+mj-cs"/>
              </a:rPr>
              <a:t>!</a:t>
            </a:r>
            <a:endParaRPr lang="en-US" sz="2800" b="1" dirty="0" smtClean="0">
              <a:solidFill>
                <a:srgbClr val="C00000"/>
              </a:solidFill>
              <a:latin typeface="+mj-lt"/>
              <a:ea typeface="+mj-ea"/>
              <a:cs typeface="+mj-cs"/>
            </a:endParaRPr>
          </a:p>
          <a:p>
            <a:pPr algn="r">
              <a:spcBef>
                <a:spcPct val="0"/>
              </a:spcBef>
              <a:spcAft>
                <a:spcPts val="1200"/>
              </a:spcAft>
            </a:pPr>
            <a:r>
              <a:rPr lang="ru-RU" sz="2800" b="1" dirty="0">
                <a:solidFill>
                  <a:srgbClr val="002060"/>
                </a:solidFill>
                <a:latin typeface="+mj-lt"/>
                <a:ea typeface="+mj-ea"/>
                <a:cs typeface="+mj-cs"/>
              </a:rPr>
              <a:t>Помочь другу не означает, что </a:t>
            </a:r>
            <a:r>
              <a:rPr lang="ru-RU" sz="2800" b="1" dirty="0" smtClean="0">
                <a:solidFill>
                  <a:srgbClr val="002060"/>
                </a:solidFill>
                <a:latin typeface="+mj-lt"/>
                <a:ea typeface="+mj-ea"/>
                <a:cs typeface="+mj-cs"/>
              </a:rPr>
              <a:t>Вы будете </a:t>
            </a:r>
            <a:r>
              <a:rPr lang="ru-RU" sz="2800" b="1" dirty="0">
                <a:solidFill>
                  <a:srgbClr val="002060"/>
                </a:solidFill>
                <a:latin typeface="+mj-lt"/>
                <a:ea typeface="+mj-ea"/>
                <a:cs typeface="+mj-cs"/>
              </a:rPr>
              <a:t>решать </a:t>
            </a:r>
            <a:r>
              <a:rPr lang="ru-RU" sz="2800" b="1" dirty="0" smtClean="0">
                <a:solidFill>
                  <a:srgbClr val="002060"/>
                </a:solidFill>
                <a:latin typeface="+mj-lt"/>
                <a:ea typeface="+mj-ea"/>
                <a:cs typeface="+mj-cs"/>
              </a:rPr>
              <a:t>его </a:t>
            </a:r>
            <a:r>
              <a:rPr lang="ru-RU" sz="2800" b="1" dirty="0">
                <a:solidFill>
                  <a:srgbClr val="002060"/>
                </a:solidFill>
                <a:latin typeface="+mj-lt"/>
                <a:ea typeface="+mj-ea"/>
                <a:cs typeface="+mj-cs"/>
              </a:rPr>
              <a:t>проблемы</a:t>
            </a:r>
            <a:r>
              <a:rPr lang="en-US" sz="2800" b="1" dirty="0" smtClean="0">
                <a:solidFill>
                  <a:srgbClr val="002060"/>
                </a:solidFill>
                <a:latin typeface="+mj-lt"/>
                <a:ea typeface="+mj-ea"/>
                <a:cs typeface="+mj-cs"/>
              </a:rPr>
              <a:t> </a:t>
            </a:r>
          </a:p>
          <a:p>
            <a:pPr algn="r">
              <a:spcBef>
                <a:spcPct val="0"/>
              </a:spcBef>
              <a:spcAft>
                <a:spcPts val="1200"/>
              </a:spcAft>
            </a:pPr>
            <a:r>
              <a:rPr lang="ru-RU" sz="2800" b="1" dirty="0">
                <a:solidFill>
                  <a:srgbClr val="C00000"/>
                </a:solidFill>
                <a:latin typeface="+mj-lt"/>
                <a:ea typeface="+mj-ea"/>
                <a:cs typeface="+mj-cs"/>
              </a:rPr>
              <a:t>Иногда молчание может только ухудшить </a:t>
            </a:r>
            <a:r>
              <a:rPr lang="ru-RU" sz="2800" b="1" dirty="0" smtClean="0">
                <a:solidFill>
                  <a:srgbClr val="C00000"/>
                </a:solidFill>
                <a:latin typeface="+mj-lt"/>
                <a:ea typeface="+mj-ea"/>
                <a:cs typeface="+mj-cs"/>
              </a:rPr>
              <a:t>ситуацию</a:t>
            </a:r>
            <a:endParaRPr lang="en-US" sz="2800" b="1" dirty="0" smtClean="0">
              <a:solidFill>
                <a:srgbClr val="C00000"/>
              </a:solidFill>
              <a:latin typeface="+mj-lt"/>
              <a:ea typeface="+mj-ea"/>
              <a:cs typeface="+mj-cs"/>
            </a:endParaRPr>
          </a:p>
          <a:p>
            <a:pPr algn="r">
              <a:spcBef>
                <a:spcPct val="0"/>
              </a:spcBef>
              <a:spcAft>
                <a:spcPts val="1200"/>
              </a:spcAft>
            </a:pPr>
            <a:r>
              <a:rPr lang="ru-RU" sz="2800" b="1" dirty="0">
                <a:solidFill>
                  <a:srgbClr val="002060"/>
                </a:solidFill>
              </a:rPr>
              <a:t>Если у </a:t>
            </a:r>
            <a:r>
              <a:rPr lang="ru-RU" sz="2800" b="1" dirty="0" smtClean="0">
                <a:solidFill>
                  <a:srgbClr val="002060"/>
                </a:solidFill>
              </a:rPr>
              <a:t>Вашего друга </a:t>
            </a:r>
            <a:r>
              <a:rPr lang="ru-RU" sz="2800" b="1" dirty="0">
                <a:solidFill>
                  <a:srgbClr val="002060"/>
                </a:solidFill>
              </a:rPr>
              <a:t>есть серьезная проблема </a:t>
            </a:r>
            <a:r>
              <a:rPr lang="ru-RU" sz="2800" b="1" dirty="0" smtClean="0">
                <a:solidFill>
                  <a:srgbClr val="002060"/>
                </a:solidFill>
              </a:rPr>
              <a:t>психического </a:t>
            </a:r>
            <a:r>
              <a:rPr lang="ru-RU" sz="2800" b="1" dirty="0">
                <a:solidFill>
                  <a:srgbClr val="002060"/>
                </a:solidFill>
              </a:rPr>
              <a:t>здоровья, такая как депрессия или суицидальные мысли, </a:t>
            </a:r>
            <a:r>
              <a:rPr lang="ru-RU" sz="2800" b="1" dirty="0" smtClean="0">
                <a:solidFill>
                  <a:srgbClr val="002060"/>
                </a:solidFill>
              </a:rPr>
              <a:t>Вы должны </a:t>
            </a:r>
            <a:r>
              <a:rPr lang="ru-RU" sz="2800" b="1" dirty="0">
                <a:solidFill>
                  <a:srgbClr val="002060"/>
                </a:solidFill>
              </a:rPr>
              <a:t>убедить его / ее обратиться за профессиональной </a:t>
            </a:r>
            <a:r>
              <a:rPr lang="ru-RU" sz="2800" b="1" dirty="0" smtClean="0">
                <a:solidFill>
                  <a:srgbClr val="002060"/>
                </a:solidFill>
              </a:rPr>
              <a:t>помощью</a:t>
            </a:r>
            <a:endParaRPr lang="it-IT" sz="2800" b="1" dirty="0">
              <a:solidFill>
                <a:srgbClr val="002060"/>
              </a:solidFill>
            </a:endParaRPr>
          </a:p>
        </p:txBody>
      </p:sp>
      <p:pic>
        <p:nvPicPr>
          <p:cNvPr id="4" name="Picture 3"/>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68560" y="2132856"/>
            <a:ext cx="2898020" cy="289802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907755064"/>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1403648" y="1052736"/>
            <a:ext cx="6120000" cy="4320000"/>
          </a:xfrm>
          <a:prstGeom prst="wedgeEllipseCallou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5400" b="1" dirty="0">
                <a:effectLst>
                  <a:outerShdw blurRad="38100" dist="38100" dir="2700000" algn="tl">
                    <a:srgbClr val="000000">
                      <a:alpha val="43137"/>
                    </a:srgbClr>
                  </a:outerShdw>
                </a:effectLst>
              </a:rPr>
              <a:t>К кому я могу обратиться за советом?</a:t>
            </a:r>
            <a:endParaRPr lang="it-IT"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65669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4972" y="692696"/>
            <a:ext cx="6197508" cy="5436000"/>
          </a:xfrm>
          <a:prstGeom prst="rect">
            <a:avLst/>
          </a:prstGeom>
        </p:spPr>
        <p:txBody>
          <a:bodyPr vert="horz" lIns="91440" tIns="45720" rIns="91440" bIns="45720" rtlCol="0" anchor="ctr">
            <a:noAutofit/>
          </a:bodyPr>
          <a:lstStyle/>
          <a:p>
            <a:pPr algn="r"/>
            <a:r>
              <a:rPr lang="ru-RU" sz="3600" b="1" dirty="0">
                <a:solidFill>
                  <a:srgbClr val="7030A0"/>
                </a:solidFill>
                <a:latin typeface="+mj-lt"/>
                <a:ea typeface="+mj-ea"/>
                <a:cs typeface="+mj-cs"/>
              </a:rPr>
              <a:t>Некоторые проблемы могут быть очень серьезными и болезненными, но мы можем связаться с людьми, которые могут помочь нам</a:t>
            </a:r>
            <a:endParaRPr lang="en-US" sz="3600" b="1" dirty="0">
              <a:solidFill>
                <a:srgbClr val="7030A0"/>
              </a:solidFill>
              <a:latin typeface="+mj-lt"/>
              <a:ea typeface="+mj-ea"/>
              <a:cs typeface="+mj-cs"/>
            </a:endParaRPr>
          </a:p>
          <a:p>
            <a:pPr algn="r"/>
            <a:endParaRPr lang="ru-RU" sz="3600" b="1" dirty="0" smtClean="0">
              <a:solidFill>
                <a:srgbClr val="7030A0"/>
              </a:solidFill>
              <a:latin typeface="+mj-lt"/>
              <a:ea typeface="+mj-ea"/>
              <a:cs typeface="+mj-cs"/>
            </a:endParaRPr>
          </a:p>
          <a:p>
            <a:pPr algn="r"/>
            <a:r>
              <a:rPr lang="ru-RU" sz="3600" b="1" dirty="0" smtClean="0">
                <a:solidFill>
                  <a:srgbClr val="7030A0"/>
                </a:solidFill>
                <a:latin typeface="+mj-lt"/>
                <a:ea typeface="+mj-ea"/>
                <a:cs typeface="+mj-cs"/>
              </a:rPr>
              <a:t>Если Вам или </a:t>
            </a:r>
            <a:r>
              <a:rPr lang="ru-RU" sz="3600" b="1" dirty="0">
                <a:solidFill>
                  <a:srgbClr val="7030A0"/>
                </a:solidFill>
                <a:latin typeface="+mj-lt"/>
                <a:ea typeface="+mj-ea"/>
                <a:cs typeface="+mj-cs"/>
              </a:rPr>
              <a:t>кому-то, кого </a:t>
            </a:r>
            <a:r>
              <a:rPr lang="ru-RU" sz="3600" b="1" dirty="0" smtClean="0">
                <a:solidFill>
                  <a:srgbClr val="7030A0"/>
                </a:solidFill>
                <a:latin typeface="+mj-lt"/>
                <a:ea typeface="+mj-ea"/>
                <a:cs typeface="+mj-cs"/>
              </a:rPr>
              <a:t>Вы знаете</a:t>
            </a:r>
            <a:r>
              <a:rPr lang="ru-RU" sz="3600" b="1" dirty="0">
                <a:solidFill>
                  <a:srgbClr val="7030A0"/>
                </a:solidFill>
                <a:latin typeface="+mj-lt"/>
                <a:ea typeface="+mj-ea"/>
                <a:cs typeface="+mj-cs"/>
              </a:rPr>
              <a:t>, плохо </a:t>
            </a:r>
            <a:r>
              <a:rPr lang="ru-RU" sz="3600" b="1" dirty="0" smtClean="0">
                <a:solidFill>
                  <a:srgbClr val="7030A0"/>
                </a:solidFill>
                <a:latin typeface="+mj-lt"/>
                <a:ea typeface="+mj-ea"/>
                <a:cs typeface="+mj-cs"/>
              </a:rPr>
              <a:t>–</a:t>
            </a:r>
          </a:p>
          <a:p>
            <a:pPr algn="r"/>
            <a:r>
              <a:rPr lang="ru-RU" sz="3600" b="1" dirty="0" smtClean="0">
                <a:solidFill>
                  <a:srgbClr val="7030A0"/>
                </a:solidFill>
                <a:latin typeface="+mj-lt"/>
                <a:ea typeface="+mj-ea"/>
                <a:cs typeface="+mj-cs"/>
              </a:rPr>
              <a:t> </a:t>
            </a:r>
            <a:r>
              <a:rPr lang="ru-RU" sz="3600" b="1" dirty="0">
                <a:solidFill>
                  <a:srgbClr val="7030A0"/>
                </a:solidFill>
                <a:latin typeface="+mj-lt"/>
                <a:ea typeface="+mj-ea"/>
                <a:cs typeface="+mj-cs"/>
              </a:rPr>
              <a:t>получение помощи возможно</a:t>
            </a:r>
            <a:endParaRPr lang="it-IT" sz="3600" b="1" dirty="0">
              <a:solidFill>
                <a:srgbClr val="7030A0"/>
              </a:solidFill>
              <a:latin typeface="+mj-lt"/>
              <a:ea typeface="+mj-ea"/>
              <a:cs typeface="+mj-cs"/>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79" y="1844824"/>
            <a:ext cx="2724951" cy="272722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68081908"/>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548680"/>
            <a:ext cx="7739880" cy="1037219"/>
          </a:xfrm>
        </p:spPr>
        <p:txBody>
          <a:bodyPr/>
          <a:lstStyle/>
          <a:p>
            <a:r>
              <a:rPr lang="ru-RU" sz="2600" dirty="0">
                <a:solidFill>
                  <a:srgbClr val="7030A0"/>
                </a:solidFill>
              </a:rPr>
              <a:t>Вот некоторые медицинские службы и организации, находящиеся рядом с </a:t>
            </a:r>
            <a:r>
              <a:rPr lang="ru-RU" sz="2600" dirty="0" smtClean="0">
                <a:solidFill>
                  <a:srgbClr val="7030A0"/>
                </a:solidFill>
              </a:rPr>
              <a:t>Вами, </a:t>
            </a:r>
            <a:r>
              <a:rPr lang="ru-RU" sz="2600" dirty="0">
                <a:solidFill>
                  <a:srgbClr val="7030A0"/>
                </a:solidFill>
              </a:rPr>
              <a:t>которые могут </a:t>
            </a:r>
            <a:r>
              <a:rPr lang="ru-RU" sz="2600" dirty="0" smtClean="0">
                <a:solidFill>
                  <a:srgbClr val="7030A0"/>
                </a:solidFill>
              </a:rPr>
              <a:t>Вам помочь</a:t>
            </a:r>
            <a:endParaRPr lang="it-IT" sz="2600" dirty="0">
              <a:solidFill>
                <a:srgbClr val="7030A0"/>
              </a:solidFill>
            </a:endParaRPr>
          </a:p>
        </p:txBody>
      </p:sp>
      <p:graphicFrame>
        <p:nvGraphicFramePr>
          <p:cNvPr id="3" name="Объект 4"/>
          <p:cNvGraphicFramePr>
            <a:graphicFrameLocks/>
          </p:cNvGraphicFramePr>
          <p:nvPr/>
        </p:nvGraphicFramePr>
        <p:xfrm>
          <a:off x="161925" y="1628775"/>
          <a:ext cx="8820150" cy="4660958"/>
        </p:xfrm>
        <a:graphic>
          <a:graphicData uri="http://schemas.openxmlformats.org/drawingml/2006/table">
            <a:tbl>
              <a:tblPr firstRow="1" bandRow="1">
                <a:tableStyleId>{F5AB1C69-6EDB-4FF4-983F-18BD219EF322}</a:tableStyleId>
              </a:tblPr>
              <a:tblGrid>
                <a:gridCol w="2033811"/>
                <a:gridCol w="6786339"/>
              </a:tblGrid>
              <a:tr h="370800">
                <a:tc>
                  <a:txBody>
                    <a:bodyPr/>
                    <a:lstStyle/>
                    <a:p>
                      <a:pPr algn="just">
                        <a:lnSpc>
                          <a:spcPct val="115000"/>
                        </a:lnSpc>
                        <a:spcAft>
                          <a:spcPts val="0"/>
                        </a:spcAft>
                      </a:pPr>
                      <a:r>
                        <a:rPr lang="ru-RU" sz="1400" b="1" dirty="0">
                          <a:effectLst/>
                          <a:latin typeface="Times New Roman"/>
                          <a:ea typeface="Calibri"/>
                          <a:cs typeface="Times New Roman"/>
                        </a:rPr>
                        <a:t>НОМЕР ТЕЛЕФОНА</a:t>
                      </a:r>
                      <a:endParaRPr lang="ru-RU" sz="1100" dirty="0">
                        <a:effectLst/>
                        <a:latin typeface="Calibri"/>
                        <a:ea typeface="Calibri"/>
                        <a:cs typeface="Times New Roman"/>
                      </a:endParaRPr>
                    </a:p>
                  </a:txBody>
                  <a:tcPr marT="45715" marB="45715"/>
                </a:tc>
                <a:tc>
                  <a:txBody>
                    <a:bodyPr/>
                    <a:lstStyle/>
                    <a:p>
                      <a:pPr algn="just">
                        <a:lnSpc>
                          <a:spcPct val="115000"/>
                        </a:lnSpc>
                        <a:spcAft>
                          <a:spcPts val="0"/>
                        </a:spcAft>
                      </a:pPr>
                      <a:r>
                        <a:rPr lang="ru-RU" sz="1400" b="1">
                          <a:effectLst/>
                          <a:latin typeface="Times New Roman"/>
                          <a:ea typeface="Calibri"/>
                          <a:cs typeface="Times New Roman"/>
                        </a:rPr>
                        <a:t>СЛУЖБА</a:t>
                      </a:r>
                      <a:endParaRPr lang="ru-RU" sz="1100">
                        <a:effectLst/>
                        <a:latin typeface="Calibri"/>
                        <a:ea typeface="Calibri"/>
                        <a:cs typeface="Times New Roman"/>
                      </a:endParaRPr>
                    </a:p>
                  </a:txBody>
                  <a:tcPr marT="45715" marB="45715"/>
                </a:tc>
              </a:tr>
              <a:tr h="582105">
                <a:tc>
                  <a:txBody>
                    <a:bodyPr/>
                    <a:lstStyle/>
                    <a:p>
                      <a:pPr algn="just">
                        <a:lnSpc>
                          <a:spcPct val="115000"/>
                        </a:lnSpc>
                        <a:spcAft>
                          <a:spcPts val="0"/>
                        </a:spcAft>
                      </a:pPr>
                      <a:r>
                        <a:rPr lang="ru-RU" sz="1400" b="1">
                          <a:effectLst/>
                          <a:latin typeface="Times New Roman"/>
                          <a:ea typeface="Calibri"/>
                          <a:cs typeface="Times New Roman"/>
                        </a:rPr>
                        <a:t>150</a:t>
                      </a:r>
                      <a:endParaRPr lang="ru-RU" sz="1100">
                        <a:effectLst/>
                        <a:latin typeface="Calibri"/>
                        <a:ea typeface="Calibri"/>
                        <a:cs typeface="Times New Roman"/>
                      </a:endParaRPr>
                    </a:p>
                    <a:p>
                      <a:pPr algn="just">
                        <a:lnSpc>
                          <a:spcPct val="115000"/>
                        </a:lnSpc>
                        <a:spcAft>
                          <a:spcPts val="0"/>
                        </a:spcAft>
                      </a:pPr>
                      <a:r>
                        <a:rPr lang="en-US" sz="1400" b="1">
                          <a:effectLst/>
                          <a:latin typeface="Times New Roman"/>
                          <a:ea typeface="Calibri"/>
                          <a:cs typeface="Times New Roman"/>
                        </a:rPr>
                        <a:t>www.telefon150.kz</a:t>
                      </a:r>
                      <a:endParaRPr lang="ru-RU" sz="1100">
                        <a:effectLst/>
                        <a:latin typeface="Calibri"/>
                        <a:ea typeface="Calibri"/>
                        <a:cs typeface="Times New Roman"/>
                      </a:endParaRPr>
                    </a:p>
                  </a:txBody>
                  <a:tcPr marT="45715" marB="45715"/>
                </a:tc>
                <a:tc>
                  <a:txBody>
                    <a:bodyPr/>
                    <a:lstStyle/>
                    <a:p>
                      <a:pPr algn="just">
                        <a:lnSpc>
                          <a:spcPct val="115000"/>
                        </a:lnSpc>
                        <a:spcAft>
                          <a:spcPts val="0"/>
                        </a:spcAft>
                      </a:pPr>
                      <a:r>
                        <a:rPr lang="ru-RU" sz="1400" i="1">
                          <a:effectLst/>
                          <a:latin typeface="Times New Roman"/>
                          <a:ea typeface="Calibri"/>
                          <a:cs typeface="Times New Roman"/>
                        </a:rPr>
                        <a:t>Национальная  телефонная линия доверия для детей и молодежи</a:t>
                      </a:r>
                      <a:endParaRPr lang="ru-RU" sz="1100">
                        <a:effectLst/>
                        <a:latin typeface="Calibri"/>
                        <a:ea typeface="Calibri"/>
                        <a:cs typeface="Times New Roman"/>
                      </a:endParaRPr>
                    </a:p>
                  </a:txBody>
                  <a:tcPr marT="45715" marB="45715"/>
                </a:tc>
              </a:tr>
              <a:tr h="370800">
                <a:tc>
                  <a:txBody>
                    <a:bodyPr/>
                    <a:lstStyle/>
                    <a:p>
                      <a:pPr algn="just">
                        <a:lnSpc>
                          <a:spcPct val="115000"/>
                        </a:lnSpc>
                        <a:spcAft>
                          <a:spcPts val="0"/>
                        </a:spcAft>
                      </a:pPr>
                      <a:r>
                        <a:rPr lang="en-US" sz="1400" b="1">
                          <a:effectLst/>
                          <a:latin typeface="Times New Roman"/>
                          <a:ea typeface="Calibri"/>
                          <a:cs typeface="Times New Roman"/>
                        </a:rPr>
                        <a:t>1415</a:t>
                      </a:r>
                      <a:endParaRPr lang="ru-RU" sz="1100">
                        <a:effectLst/>
                        <a:latin typeface="Calibri"/>
                        <a:ea typeface="Calibri"/>
                        <a:cs typeface="Times New Roman"/>
                      </a:endParaRPr>
                    </a:p>
                  </a:txBody>
                  <a:tcPr marT="45715" marB="45715"/>
                </a:tc>
                <a:tc>
                  <a:txBody>
                    <a:bodyPr/>
                    <a:lstStyle/>
                    <a:p>
                      <a:pPr algn="just">
                        <a:lnSpc>
                          <a:spcPct val="115000"/>
                        </a:lnSpc>
                        <a:spcAft>
                          <a:spcPts val="0"/>
                        </a:spcAft>
                      </a:pPr>
                      <a:r>
                        <a:rPr lang="ru-RU" sz="1400" i="1">
                          <a:effectLst/>
                          <a:latin typeface="Times New Roman"/>
                          <a:ea typeface="Calibri"/>
                          <a:cs typeface="Times New Roman"/>
                        </a:rPr>
                        <a:t>Телефон доверия по предотвращению бытового насилия</a:t>
                      </a:r>
                      <a:endParaRPr lang="ru-RU" sz="1100">
                        <a:effectLst/>
                        <a:latin typeface="Calibri"/>
                        <a:ea typeface="Calibri"/>
                        <a:cs typeface="Times New Roman"/>
                      </a:endParaRPr>
                    </a:p>
                  </a:txBody>
                  <a:tcPr marT="45715" marB="45715"/>
                </a:tc>
              </a:tr>
              <a:tr h="370800">
                <a:tc>
                  <a:txBody>
                    <a:bodyPr/>
                    <a:lstStyle/>
                    <a:p>
                      <a:pPr algn="just">
                        <a:lnSpc>
                          <a:spcPct val="115000"/>
                        </a:lnSpc>
                        <a:spcAft>
                          <a:spcPts val="0"/>
                        </a:spcAft>
                      </a:pPr>
                      <a:r>
                        <a:rPr lang="ru-RU" sz="1400" b="1">
                          <a:effectLst/>
                          <a:latin typeface="Times New Roman"/>
                          <a:ea typeface="Calibri"/>
                          <a:cs typeface="Times New Roman"/>
                        </a:rPr>
                        <a:t>88000802226</a:t>
                      </a:r>
                      <a:endParaRPr lang="ru-RU" sz="1100">
                        <a:effectLst/>
                        <a:latin typeface="Calibri"/>
                        <a:ea typeface="Calibri"/>
                        <a:cs typeface="Times New Roman"/>
                      </a:endParaRPr>
                    </a:p>
                  </a:txBody>
                  <a:tcPr marT="45715" marB="45715"/>
                </a:tc>
                <a:tc>
                  <a:txBody>
                    <a:bodyPr/>
                    <a:lstStyle/>
                    <a:p>
                      <a:pPr algn="just">
                        <a:lnSpc>
                          <a:spcPct val="115000"/>
                        </a:lnSpc>
                        <a:spcAft>
                          <a:spcPts val="0"/>
                        </a:spcAft>
                      </a:pPr>
                      <a:r>
                        <a:rPr lang="ru-RU" sz="1400" i="1">
                          <a:effectLst/>
                          <a:latin typeface="Times New Roman"/>
                          <a:ea typeface="Calibri"/>
                          <a:cs typeface="Times New Roman"/>
                        </a:rPr>
                        <a:t>«Телефон доверия» Областного центра ЗОЖ</a:t>
                      </a:r>
                      <a:endParaRPr lang="ru-RU" sz="1100">
                        <a:effectLst/>
                        <a:latin typeface="Calibri"/>
                        <a:ea typeface="Calibri"/>
                        <a:cs typeface="Times New Roman"/>
                      </a:endParaRPr>
                    </a:p>
                  </a:txBody>
                  <a:tcPr marT="45715" marB="45715"/>
                </a:tc>
              </a:tr>
              <a:tr h="370800">
                <a:tc>
                  <a:txBody>
                    <a:bodyPr/>
                    <a:lstStyle/>
                    <a:p>
                      <a:pPr algn="just">
                        <a:lnSpc>
                          <a:spcPct val="115000"/>
                        </a:lnSpc>
                        <a:spcAft>
                          <a:spcPts val="0"/>
                        </a:spcAft>
                      </a:pPr>
                      <a:r>
                        <a:rPr lang="ru-RU" sz="1400" b="1">
                          <a:effectLst/>
                          <a:latin typeface="Times New Roman"/>
                          <a:ea typeface="Calibri"/>
                          <a:cs typeface="Times New Roman"/>
                        </a:rPr>
                        <a:t>237165</a:t>
                      </a:r>
                      <a:endParaRPr lang="ru-RU" sz="1100">
                        <a:effectLst/>
                        <a:latin typeface="Calibri"/>
                        <a:ea typeface="Calibri"/>
                        <a:cs typeface="Times New Roman"/>
                      </a:endParaRPr>
                    </a:p>
                  </a:txBody>
                  <a:tcPr marT="45715" marB="45715"/>
                </a:tc>
                <a:tc>
                  <a:txBody>
                    <a:bodyPr/>
                    <a:lstStyle/>
                    <a:p>
                      <a:pPr algn="just">
                        <a:lnSpc>
                          <a:spcPct val="115000"/>
                        </a:lnSpc>
                        <a:spcAft>
                          <a:spcPts val="0"/>
                        </a:spcAft>
                      </a:pPr>
                      <a:r>
                        <a:rPr lang="ru-RU" sz="1400" i="1">
                          <a:effectLst/>
                          <a:latin typeface="Times New Roman"/>
                          <a:ea typeface="Calibri"/>
                          <a:cs typeface="Times New Roman"/>
                        </a:rPr>
                        <a:t>«Телефон доверия» Областного наркологического диспансера</a:t>
                      </a:r>
                      <a:endParaRPr lang="ru-RU" sz="1100">
                        <a:effectLst/>
                        <a:latin typeface="Calibri"/>
                        <a:ea typeface="Calibri"/>
                        <a:cs typeface="Times New Roman"/>
                      </a:endParaRPr>
                    </a:p>
                  </a:txBody>
                  <a:tcPr marT="45715" marB="45715"/>
                </a:tc>
              </a:tr>
              <a:tr h="370800">
                <a:tc>
                  <a:txBody>
                    <a:bodyPr/>
                    <a:lstStyle/>
                    <a:p>
                      <a:pPr algn="just">
                        <a:lnSpc>
                          <a:spcPct val="115000"/>
                        </a:lnSpc>
                        <a:spcAft>
                          <a:spcPts val="0"/>
                        </a:spcAft>
                      </a:pPr>
                      <a:r>
                        <a:rPr lang="kk-KZ" sz="1400">
                          <a:effectLst/>
                          <a:latin typeface="Times New Roman"/>
                          <a:ea typeface="Calibri"/>
                          <a:cs typeface="Times New Roman"/>
                        </a:rPr>
                        <a:t>24-62-64</a:t>
                      </a:r>
                      <a:endParaRPr lang="ru-RU" sz="1100">
                        <a:effectLst/>
                        <a:latin typeface="Calibri"/>
                        <a:ea typeface="Calibri"/>
                        <a:cs typeface="Times New Roman"/>
                      </a:endParaRPr>
                    </a:p>
                  </a:txBody>
                  <a:tcPr marT="45715" marB="45715"/>
                </a:tc>
                <a:tc>
                  <a:txBody>
                    <a:bodyPr/>
                    <a:lstStyle/>
                    <a:p>
                      <a:pPr algn="just">
                        <a:lnSpc>
                          <a:spcPct val="115000"/>
                        </a:lnSpc>
                        <a:spcAft>
                          <a:spcPts val="0"/>
                        </a:spcAft>
                      </a:pPr>
                      <a:r>
                        <a:rPr lang="ru-RU" sz="1400" i="1">
                          <a:effectLst/>
                          <a:latin typeface="Times New Roman"/>
                          <a:ea typeface="Calibri"/>
                          <a:cs typeface="Times New Roman"/>
                        </a:rPr>
                        <a:t>«Телефон доверия» Областного психоневрологического диспансера</a:t>
                      </a:r>
                      <a:endParaRPr lang="ru-RU" sz="1100">
                        <a:effectLst/>
                        <a:latin typeface="Calibri"/>
                        <a:ea typeface="Calibri"/>
                        <a:cs typeface="Times New Roman"/>
                      </a:endParaRPr>
                    </a:p>
                  </a:txBody>
                  <a:tcPr marT="45715" marB="45715"/>
                </a:tc>
              </a:tr>
              <a:tr h="370800">
                <a:tc>
                  <a:txBody>
                    <a:bodyPr/>
                    <a:lstStyle/>
                    <a:p>
                      <a:pPr algn="just">
                        <a:lnSpc>
                          <a:spcPct val="115000"/>
                        </a:lnSpc>
                        <a:spcAft>
                          <a:spcPts val="0"/>
                        </a:spcAft>
                      </a:pPr>
                      <a:r>
                        <a:rPr lang="kk-KZ" sz="1400">
                          <a:effectLst/>
                          <a:latin typeface="Times New Roman"/>
                          <a:ea typeface="Calibri"/>
                          <a:cs typeface="Times New Roman"/>
                        </a:rPr>
                        <a:t>27-54-03</a:t>
                      </a:r>
                      <a:endParaRPr lang="ru-RU" sz="1100">
                        <a:effectLst/>
                        <a:latin typeface="Calibri"/>
                        <a:ea typeface="Calibri"/>
                        <a:cs typeface="Times New Roman"/>
                      </a:endParaRPr>
                    </a:p>
                  </a:txBody>
                  <a:tcPr marT="45715" marB="45715"/>
                </a:tc>
                <a:tc>
                  <a:txBody>
                    <a:bodyPr/>
                    <a:lstStyle/>
                    <a:p>
                      <a:pPr algn="just">
                        <a:lnSpc>
                          <a:spcPct val="115000"/>
                        </a:lnSpc>
                        <a:spcAft>
                          <a:spcPts val="0"/>
                        </a:spcAft>
                      </a:pPr>
                      <a:r>
                        <a:rPr lang="ru-RU" sz="1400" i="1">
                          <a:effectLst/>
                          <a:latin typeface="Times New Roman"/>
                          <a:ea typeface="Calibri"/>
                          <a:cs typeface="Times New Roman"/>
                        </a:rPr>
                        <a:t>Городская поликлиника № 1</a:t>
                      </a:r>
                      <a:endParaRPr lang="ru-RU" sz="1100">
                        <a:effectLst/>
                        <a:latin typeface="Calibri"/>
                        <a:ea typeface="Calibri"/>
                        <a:cs typeface="Times New Roman"/>
                      </a:endParaRPr>
                    </a:p>
                  </a:txBody>
                  <a:tcPr marT="45715" marB="45715"/>
                </a:tc>
              </a:tr>
              <a:tr h="370800">
                <a:tc>
                  <a:txBody>
                    <a:bodyPr/>
                    <a:lstStyle/>
                    <a:p>
                      <a:pPr algn="just">
                        <a:lnSpc>
                          <a:spcPct val="115000"/>
                        </a:lnSpc>
                        <a:spcAft>
                          <a:spcPts val="0"/>
                        </a:spcAft>
                      </a:pPr>
                      <a:r>
                        <a:rPr lang="kk-KZ" sz="1400">
                          <a:effectLst/>
                          <a:latin typeface="Times New Roman"/>
                          <a:ea typeface="Calibri"/>
                          <a:cs typeface="Times New Roman"/>
                        </a:rPr>
                        <a:t>30-02-48</a:t>
                      </a:r>
                      <a:endParaRPr lang="ru-RU" sz="1100">
                        <a:effectLst/>
                        <a:latin typeface="Calibri"/>
                        <a:ea typeface="Calibri"/>
                        <a:cs typeface="Times New Roman"/>
                      </a:endParaRPr>
                    </a:p>
                  </a:txBody>
                  <a:tcPr marT="45715" marB="45715"/>
                </a:tc>
                <a:tc>
                  <a:txBody>
                    <a:bodyPr/>
                    <a:lstStyle/>
                    <a:p>
                      <a:pPr algn="just">
                        <a:lnSpc>
                          <a:spcPct val="115000"/>
                        </a:lnSpc>
                        <a:spcAft>
                          <a:spcPts val="0"/>
                        </a:spcAft>
                      </a:pPr>
                      <a:r>
                        <a:rPr lang="ru-RU" sz="1400" i="1">
                          <a:effectLst/>
                          <a:latin typeface="Times New Roman"/>
                          <a:ea typeface="Calibri"/>
                          <a:cs typeface="Times New Roman"/>
                        </a:rPr>
                        <a:t>Молодежный центр здоровья </a:t>
                      </a:r>
                      <a:r>
                        <a:rPr lang="kk-KZ" sz="1400" i="1">
                          <a:effectLst/>
                          <a:latin typeface="Times New Roman"/>
                          <a:ea typeface="Calibri"/>
                          <a:cs typeface="Times New Roman"/>
                        </a:rPr>
                        <a:t>«Шапағат»</a:t>
                      </a:r>
                      <a:endParaRPr lang="ru-RU" sz="1100">
                        <a:effectLst/>
                        <a:latin typeface="Calibri"/>
                        <a:ea typeface="Calibri"/>
                        <a:cs typeface="Times New Roman"/>
                      </a:endParaRPr>
                    </a:p>
                  </a:txBody>
                  <a:tcPr marT="45715" marB="45715"/>
                </a:tc>
              </a:tr>
              <a:tr h="370800">
                <a:tc>
                  <a:txBody>
                    <a:bodyPr/>
                    <a:lstStyle/>
                    <a:p>
                      <a:pPr algn="just">
                        <a:lnSpc>
                          <a:spcPct val="115000"/>
                        </a:lnSpc>
                        <a:spcAft>
                          <a:spcPts val="0"/>
                        </a:spcAft>
                      </a:pPr>
                      <a:r>
                        <a:rPr lang="kk-KZ" sz="1400">
                          <a:effectLst/>
                          <a:latin typeface="Times New Roman"/>
                          <a:ea typeface="Calibri"/>
                          <a:cs typeface="Times New Roman"/>
                        </a:rPr>
                        <a:t>24-08-49</a:t>
                      </a:r>
                      <a:endParaRPr lang="ru-RU" sz="1100">
                        <a:effectLst/>
                        <a:latin typeface="Calibri"/>
                        <a:ea typeface="Calibri"/>
                        <a:cs typeface="Times New Roman"/>
                      </a:endParaRPr>
                    </a:p>
                  </a:txBody>
                  <a:tcPr marT="45715" marB="45715"/>
                </a:tc>
                <a:tc>
                  <a:txBody>
                    <a:bodyPr/>
                    <a:lstStyle/>
                    <a:p>
                      <a:pPr algn="just">
                        <a:lnSpc>
                          <a:spcPct val="115000"/>
                        </a:lnSpc>
                        <a:spcAft>
                          <a:spcPts val="0"/>
                        </a:spcAft>
                      </a:pPr>
                      <a:r>
                        <a:rPr lang="ru-RU" sz="1400" i="1">
                          <a:effectLst/>
                          <a:latin typeface="Times New Roman"/>
                          <a:ea typeface="Calibri"/>
                          <a:cs typeface="Times New Roman"/>
                        </a:rPr>
                        <a:t>Молодежный центр здоровья </a:t>
                      </a:r>
                      <a:r>
                        <a:rPr lang="kk-KZ" sz="1400" i="1">
                          <a:effectLst/>
                          <a:latin typeface="Times New Roman"/>
                          <a:ea typeface="Calibri"/>
                          <a:cs typeface="Times New Roman"/>
                        </a:rPr>
                        <a:t>«Үміт» </a:t>
                      </a:r>
                      <a:endParaRPr lang="ru-RU" sz="1100">
                        <a:effectLst/>
                        <a:latin typeface="Calibri"/>
                        <a:ea typeface="Calibri"/>
                        <a:cs typeface="Times New Roman"/>
                      </a:endParaRPr>
                    </a:p>
                  </a:txBody>
                  <a:tcPr marT="45715" marB="45715"/>
                </a:tc>
              </a:tr>
              <a:tr h="370800">
                <a:tc>
                  <a:txBody>
                    <a:bodyPr/>
                    <a:lstStyle/>
                    <a:p>
                      <a:pPr algn="just">
                        <a:lnSpc>
                          <a:spcPct val="115000"/>
                        </a:lnSpc>
                        <a:spcAft>
                          <a:spcPts val="0"/>
                        </a:spcAft>
                      </a:pPr>
                      <a:r>
                        <a:rPr lang="kk-KZ" sz="1400">
                          <a:effectLst/>
                          <a:latin typeface="Times New Roman"/>
                          <a:ea typeface="Calibri"/>
                          <a:cs typeface="Times New Roman"/>
                        </a:rPr>
                        <a:t>30-17-43</a:t>
                      </a:r>
                      <a:endParaRPr lang="ru-RU" sz="1100">
                        <a:effectLst/>
                        <a:latin typeface="Calibri"/>
                        <a:ea typeface="Calibri"/>
                        <a:cs typeface="Times New Roman"/>
                      </a:endParaRPr>
                    </a:p>
                  </a:txBody>
                  <a:tcPr marT="45715" marB="45715"/>
                </a:tc>
                <a:tc>
                  <a:txBody>
                    <a:bodyPr/>
                    <a:lstStyle/>
                    <a:p>
                      <a:pPr algn="just">
                        <a:lnSpc>
                          <a:spcPct val="115000"/>
                        </a:lnSpc>
                        <a:spcAft>
                          <a:spcPts val="0"/>
                        </a:spcAft>
                      </a:pPr>
                      <a:r>
                        <a:rPr lang="ru-RU" sz="1400" i="1">
                          <a:effectLst/>
                          <a:latin typeface="Times New Roman"/>
                          <a:ea typeface="Calibri"/>
                          <a:cs typeface="Times New Roman"/>
                        </a:rPr>
                        <a:t>Молодежный центр здоровья </a:t>
                      </a:r>
                      <a:r>
                        <a:rPr lang="kk-KZ" sz="1400" i="1">
                          <a:effectLst/>
                          <a:latin typeface="Times New Roman"/>
                          <a:ea typeface="Calibri"/>
                          <a:cs typeface="Times New Roman"/>
                        </a:rPr>
                        <a:t>«Мейірім»</a:t>
                      </a:r>
                      <a:endParaRPr lang="ru-RU" sz="1100">
                        <a:effectLst/>
                        <a:latin typeface="Calibri"/>
                        <a:ea typeface="Calibri"/>
                        <a:cs typeface="Times New Roman"/>
                      </a:endParaRPr>
                    </a:p>
                  </a:txBody>
                  <a:tcPr marT="45715" marB="45715"/>
                </a:tc>
              </a:tr>
              <a:tr h="370800">
                <a:tc>
                  <a:txBody>
                    <a:bodyPr/>
                    <a:lstStyle/>
                    <a:p>
                      <a:endParaRPr lang="ru-RU" sz="1000">
                        <a:effectLst/>
                        <a:latin typeface="Calibri"/>
                      </a:endParaRPr>
                    </a:p>
                  </a:txBody>
                  <a:tcPr marT="45715" marB="45715"/>
                </a:tc>
                <a:tc>
                  <a:txBody>
                    <a:bodyPr/>
                    <a:lstStyle/>
                    <a:p>
                      <a:pPr algn="just">
                        <a:lnSpc>
                          <a:spcPct val="115000"/>
                        </a:lnSpc>
                        <a:spcAft>
                          <a:spcPts val="0"/>
                        </a:spcAft>
                      </a:pPr>
                      <a:r>
                        <a:rPr lang="ru-RU" sz="1400" i="1">
                          <a:effectLst/>
                          <a:latin typeface="Times New Roman"/>
                          <a:ea typeface="Calibri"/>
                          <a:cs typeface="Times New Roman"/>
                        </a:rPr>
                        <a:t>Контакты школьного координатора (психолога)</a:t>
                      </a:r>
                      <a:endParaRPr lang="ru-RU" sz="1100">
                        <a:effectLst/>
                        <a:latin typeface="Calibri"/>
                        <a:ea typeface="Calibri"/>
                        <a:cs typeface="Times New Roman"/>
                      </a:endParaRPr>
                    </a:p>
                  </a:txBody>
                  <a:tcPr marT="45715" marB="45715"/>
                </a:tc>
              </a:tr>
              <a:tr h="370800">
                <a:tc>
                  <a:txBody>
                    <a:bodyPr/>
                    <a:lstStyle/>
                    <a:p>
                      <a:endParaRPr lang="ru-RU" sz="1000">
                        <a:effectLst/>
                        <a:latin typeface="Calibri"/>
                      </a:endParaRPr>
                    </a:p>
                  </a:txBody>
                  <a:tcPr marT="45715" marB="45715"/>
                </a:tc>
                <a:tc>
                  <a:txBody>
                    <a:bodyPr/>
                    <a:lstStyle/>
                    <a:p>
                      <a:pPr algn="just">
                        <a:lnSpc>
                          <a:spcPct val="115000"/>
                        </a:lnSpc>
                        <a:spcAft>
                          <a:spcPts val="0"/>
                        </a:spcAft>
                      </a:pPr>
                      <a:r>
                        <a:rPr lang="ru-RU" sz="1400" i="1" dirty="0">
                          <a:effectLst/>
                          <a:latin typeface="Times New Roman"/>
                          <a:ea typeface="Calibri"/>
                          <a:cs typeface="Times New Roman"/>
                        </a:rPr>
                        <a:t>Контакты курирующего врача  поликлиники</a:t>
                      </a:r>
                      <a:endParaRPr lang="ru-RU" sz="1100" dirty="0">
                        <a:effectLst/>
                        <a:latin typeface="Calibri"/>
                        <a:ea typeface="Calibri"/>
                        <a:cs typeface="Times New Roman"/>
                      </a:endParaRPr>
                    </a:p>
                  </a:txBody>
                  <a:tcPr marT="45715" marB="45715"/>
                </a:tc>
              </a:tr>
            </a:tbl>
          </a:graphicData>
        </a:graphic>
      </p:graphicFrame>
      <p:pic>
        <p:nvPicPr>
          <p:cNvPr id="4" name="Picture 6" descr="http://xn-----7kcabbec2afz1as3apmjtgqh4hrf.xn--p1ai/wp-content/uploads/2014/05/viber-na-telephon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925" y="566737"/>
            <a:ext cx="10810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0703483"/>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0215" y="692696"/>
            <a:ext cx="7462265" cy="5436000"/>
          </a:xfrm>
          <a:prstGeom prst="rect">
            <a:avLst/>
          </a:prstGeom>
        </p:spPr>
        <p:txBody>
          <a:bodyPr vert="horz" lIns="91440" tIns="45720" rIns="91440" bIns="45720" rtlCol="0" anchor="t">
            <a:noAutofit/>
          </a:bodyPr>
          <a:lstStyle/>
          <a:p>
            <a:pPr algn="r">
              <a:spcBef>
                <a:spcPct val="0"/>
              </a:spcBef>
            </a:pPr>
            <a:r>
              <a:rPr lang="ru-RU" sz="4400" b="1" dirty="0">
                <a:solidFill>
                  <a:srgbClr val="7030A0"/>
                </a:solidFill>
                <a:effectLst>
                  <a:outerShdw blurRad="38100" dist="38100" dir="2700000" algn="tl">
                    <a:srgbClr val="000000">
                      <a:alpha val="43137"/>
                    </a:srgbClr>
                  </a:outerShdw>
                </a:effectLst>
                <a:latin typeface="+mj-lt"/>
                <a:ea typeface="+mj-ea"/>
                <a:cs typeface="+mj-cs"/>
              </a:rPr>
              <a:t>Если по какой-либо причине </a:t>
            </a:r>
            <a:r>
              <a:rPr lang="ru-RU" sz="4400" b="1" dirty="0" smtClean="0">
                <a:solidFill>
                  <a:srgbClr val="7030A0"/>
                </a:solidFill>
                <a:effectLst>
                  <a:outerShdw blurRad="38100" dist="38100" dir="2700000" algn="tl">
                    <a:srgbClr val="000000">
                      <a:alpha val="43137"/>
                    </a:srgbClr>
                  </a:outerShdw>
                </a:effectLst>
                <a:latin typeface="+mj-lt"/>
                <a:ea typeface="+mj-ea"/>
                <a:cs typeface="+mj-cs"/>
              </a:rPr>
              <a:t>Вы не </a:t>
            </a:r>
            <a:r>
              <a:rPr lang="ru-RU" sz="4400" b="1" dirty="0">
                <a:solidFill>
                  <a:srgbClr val="7030A0"/>
                </a:solidFill>
                <a:effectLst>
                  <a:outerShdw blurRad="38100" dist="38100" dir="2700000" algn="tl">
                    <a:srgbClr val="000000">
                      <a:alpha val="43137"/>
                    </a:srgbClr>
                  </a:outerShdw>
                </a:effectLst>
                <a:latin typeface="+mj-lt"/>
                <a:ea typeface="+mj-ea"/>
                <a:cs typeface="+mj-cs"/>
              </a:rPr>
              <a:t>довольны полученной помощью, свяжитесь с другим </a:t>
            </a:r>
            <a:r>
              <a:rPr lang="ru-RU" sz="4400" b="1" dirty="0" smtClean="0">
                <a:solidFill>
                  <a:srgbClr val="7030A0"/>
                </a:solidFill>
                <a:effectLst>
                  <a:outerShdw blurRad="38100" dist="38100" dir="2700000" algn="tl">
                    <a:srgbClr val="000000">
                      <a:alpha val="43137"/>
                    </a:srgbClr>
                  </a:outerShdw>
                </a:effectLst>
                <a:latin typeface="+mj-lt"/>
                <a:ea typeface="+mj-ea"/>
                <a:cs typeface="+mj-cs"/>
              </a:rPr>
              <a:t>человеком,</a:t>
            </a:r>
          </a:p>
          <a:p>
            <a:pPr algn="r">
              <a:spcBef>
                <a:spcPct val="0"/>
              </a:spcBef>
            </a:pPr>
            <a:r>
              <a:rPr lang="en-US" sz="5400" b="1" u="sng" dirty="0" smtClean="0">
                <a:solidFill>
                  <a:srgbClr val="7030A0"/>
                </a:solidFill>
                <a:effectLst>
                  <a:outerShdw blurRad="38100" dist="38100" dir="2700000" algn="tl">
                    <a:srgbClr val="000000">
                      <a:alpha val="43137"/>
                    </a:srgbClr>
                  </a:outerShdw>
                </a:effectLst>
                <a:latin typeface="+mj-lt"/>
                <a:ea typeface="+mj-ea"/>
                <a:cs typeface="+mj-cs"/>
              </a:rPr>
              <a:t> </a:t>
            </a:r>
          </a:p>
          <a:p>
            <a:pPr algn="r">
              <a:spcBef>
                <a:spcPct val="0"/>
              </a:spcBef>
            </a:pPr>
            <a:r>
              <a:rPr lang="ru-RU" sz="5400" b="1" u="sng" dirty="0">
                <a:solidFill>
                  <a:srgbClr val="7030A0"/>
                </a:solidFill>
                <a:effectLst>
                  <a:outerShdw blurRad="38100" dist="38100" dir="2700000" algn="tl">
                    <a:srgbClr val="000000">
                      <a:alpha val="43137"/>
                    </a:srgbClr>
                  </a:outerShdw>
                </a:effectLst>
                <a:latin typeface="+mj-lt"/>
                <a:ea typeface="+mj-ea"/>
                <a:cs typeface="+mj-cs"/>
              </a:rPr>
              <a:t>НО НЕ СДАВАЙТЕСЬ</a:t>
            </a:r>
            <a:r>
              <a:rPr lang="en-US" sz="5400" b="1" u="sng" dirty="0" smtClean="0">
                <a:solidFill>
                  <a:srgbClr val="7030A0"/>
                </a:solidFill>
                <a:effectLst>
                  <a:outerShdw blurRad="38100" dist="38100" dir="2700000" algn="tl">
                    <a:srgbClr val="000000">
                      <a:alpha val="43137"/>
                    </a:srgbClr>
                  </a:outerShdw>
                </a:effectLst>
                <a:latin typeface="+mj-lt"/>
                <a:ea typeface="+mj-ea"/>
                <a:cs typeface="+mj-cs"/>
              </a:rPr>
              <a:t>!</a:t>
            </a:r>
          </a:p>
          <a:p>
            <a:pPr algn="r">
              <a:spcBef>
                <a:spcPct val="0"/>
              </a:spcBef>
            </a:pPr>
            <a:endParaRPr lang="it-IT" sz="4400" b="1" dirty="0">
              <a:solidFill>
                <a:srgbClr val="7030A0"/>
              </a:solidFill>
              <a:effectLst>
                <a:outerShdw blurRad="38100" dist="38100" dir="2700000" algn="tl">
                  <a:srgbClr val="000000">
                    <a:alpha val="43137"/>
                  </a:srgbClr>
                </a:outerShdw>
              </a:effectLst>
              <a:latin typeface="+mj-lt"/>
              <a:ea typeface="+mj-ea"/>
              <a:cs typeface="+mj-cs"/>
            </a:endParaRPr>
          </a:p>
        </p:txBody>
      </p:sp>
      <p:pic>
        <p:nvPicPr>
          <p:cNvPr id="2" name="Picture 1"/>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5797" y="2276872"/>
            <a:ext cx="2952024" cy="295202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3755088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9"/>
            <a:ext cx="8820000" cy="576064"/>
          </a:xfrm>
        </p:spPr>
        <p:txBody>
          <a:bodyPr/>
          <a:lstStyle/>
          <a:p>
            <a:r>
              <a:rPr lang="ru-RU" dirty="0"/>
              <a:t>Мы </a:t>
            </a:r>
            <a:r>
              <a:rPr lang="ru-RU" dirty="0" smtClean="0"/>
              <a:t>имеем </a:t>
            </a:r>
            <a:r>
              <a:rPr lang="ru-RU" dirty="0"/>
              <a:t>право </a:t>
            </a:r>
            <a:r>
              <a:rPr lang="ru-RU" dirty="0" smtClean="0"/>
              <a:t>на</a:t>
            </a:r>
            <a:r>
              <a:rPr lang="it-IT" dirty="0" smtClean="0"/>
              <a:t>:</a:t>
            </a:r>
            <a:endParaRPr lang="it-IT"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177810"/>
              </p:ext>
            </p:extLst>
          </p:nvPr>
        </p:nvGraphicFramePr>
        <p:xfrm>
          <a:off x="161925" y="1484784"/>
          <a:ext cx="8820150" cy="4823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921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00" y="1743709"/>
            <a:ext cx="8820000" cy="893203"/>
          </a:xfrm>
        </p:spPr>
        <p:txBody>
          <a:bodyPr vert="horz" lIns="91440" tIns="45720" rIns="91440" bIns="45720" rtlCol="0" anchor="ctr">
            <a:noAutofit/>
          </a:bodyPr>
          <a:lstStyle/>
          <a:p>
            <a:r>
              <a:rPr lang="ru-RU" sz="6600" dirty="0">
                <a:ln w="12700">
                  <a:solidFill>
                    <a:schemeClr val="accent6">
                      <a:lumMod val="50000"/>
                    </a:schemeClr>
                  </a:solidFill>
                  <a:prstDash val="solid"/>
                </a:ln>
                <a:solidFill>
                  <a:schemeClr val="accent6">
                    <a:lumMod val="75000"/>
                  </a:schemeClr>
                </a:solidFill>
                <a:effectLst>
                  <a:outerShdw blurRad="41275" dist="20320" dir="1800000" algn="tl" rotWithShape="0">
                    <a:srgbClr val="000000">
                      <a:alpha val="40000"/>
                    </a:srgbClr>
                  </a:outerShdw>
                </a:effectLst>
              </a:rPr>
              <a:t>ЧТО ТАКОЕ ПСИХИЧЕСКОЕ ЗДОРОВЬЕ?</a:t>
            </a:r>
            <a:endParaRPr lang="it-IT" sz="6600" dirty="0">
              <a:ln w="12700">
                <a:solidFill>
                  <a:schemeClr val="accent6">
                    <a:lumMod val="50000"/>
                  </a:schemeClr>
                </a:solidFill>
                <a:prstDash val="solid"/>
              </a:ln>
              <a:solidFill>
                <a:schemeClr val="accent6">
                  <a:lumMod val="75000"/>
                </a:schemeClr>
              </a:solidFill>
              <a:effectLst>
                <a:outerShdw blurRad="41275" dist="20320" dir="1800000" algn="tl" rotWithShape="0">
                  <a:srgbClr val="000000">
                    <a:alpha val="40000"/>
                  </a:srgbClr>
                </a:outerShdw>
              </a:effectLst>
            </a:endParaRPr>
          </a:p>
        </p:txBody>
      </p:sp>
      <p:sp>
        <p:nvSpPr>
          <p:cNvPr id="7" name="AutoShape 2" descr="http://images.reachsite.com/ab702802-3874-464b-abd9-3fb83b157339/media/342942/medium/342942.PNG"/>
          <p:cNvSpPr>
            <a:spLocks noChangeAspect="1" noChangeArrowheads="1"/>
          </p:cNvSpPr>
          <p:nvPr/>
        </p:nvSpPr>
        <p:spPr bwMode="auto">
          <a:xfrm>
            <a:off x="155575" y="-1790700"/>
            <a:ext cx="3362325"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71616" y="3841856"/>
            <a:ext cx="2200768" cy="2200768"/>
          </a:xfrm>
          <a:prstGeom prst="rect">
            <a:avLst/>
          </a:prstGeom>
        </p:spPr>
      </p:pic>
    </p:spTree>
    <p:extLst>
      <p:ext uri="{BB962C8B-B14F-4D97-AF65-F5344CB8AC3E}">
        <p14:creationId xmlns:p14="http://schemas.microsoft.com/office/powerpoint/2010/main" val="638843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87557556"/>
              </p:ext>
            </p:extLst>
          </p:nvPr>
        </p:nvGraphicFramePr>
        <p:xfrm>
          <a:off x="162000" y="620688"/>
          <a:ext cx="8820000"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93636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graphicEl>
                                              <a:dgm id="{D8EAA661-3E87-4D8A-8639-C236A283B6E9}"/>
                                            </p:graphicEl>
                                          </p:spTgt>
                                        </p:tgtEl>
                                        <p:attrNameLst>
                                          <p:attrName>style.visibility</p:attrName>
                                        </p:attrNameLst>
                                      </p:cBhvr>
                                      <p:to>
                                        <p:strVal val="visible"/>
                                      </p:to>
                                    </p:set>
                                    <p:animEffect transition="in" filter="wipe(left)">
                                      <p:cBhvr>
                                        <p:cTn id="7" dur="500"/>
                                        <p:tgtEl>
                                          <p:spTgt spid="4">
                                            <p:graphicEl>
                                              <a:dgm id="{D8EAA661-3E87-4D8A-8639-C236A283B6E9}"/>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graphicEl>
                                              <a:dgm id="{B46147C9-F0FC-4BD0-8B46-C6A696F979E1}"/>
                                            </p:graphicEl>
                                          </p:spTgt>
                                        </p:tgtEl>
                                        <p:attrNameLst>
                                          <p:attrName>style.visibility</p:attrName>
                                        </p:attrNameLst>
                                      </p:cBhvr>
                                      <p:to>
                                        <p:strVal val="visible"/>
                                      </p:to>
                                    </p:set>
                                    <p:animEffect transition="in" filter="wipe(left)">
                                      <p:cBhvr>
                                        <p:cTn id="11" dur="500"/>
                                        <p:tgtEl>
                                          <p:spTgt spid="4">
                                            <p:graphicEl>
                                              <a:dgm id="{B46147C9-F0FC-4BD0-8B46-C6A696F979E1}"/>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graphicEl>
                                              <a:dgm id="{7B42AFE6-7FB4-4C63-BE03-A21A740B73B2}"/>
                                            </p:graphicEl>
                                          </p:spTgt>
                                        </p:tgtEl>
                                        <p:attrNameLst>
                                          <p:attrName>style.visibility</p:attrName>
                                        </p:attrNameLst>
                                      </p:cBhvr>
                                      <p:to>
                                        <p:strVal val="visible"/>
                                      </p:to>
                                    </p:set>
                                    <p:animEffect transition="in" filter="wipe(left)">
                                      <p:cBhvr>
                                        <p:cTn id="15" dur="500"/>
                                        <p:tgtEl>
                                          <p:spTgt spid="4">
                                            <p:graphicEl>
                                              <a:dgm id="{7B42AFE6-7FB4-4C63-BE03-A21A740B73B2}"/>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graphicEl>
                                              <a:dgm id="{2049C052-5D34-4673-96DA-55B50D0BCC78}"/>
                                            </p:graphicEl>
                                          </p:spTgt>
                                        </p:tgtEl>
                                        <p:attrNameLst>
                                          <p:attrName>style.visibility</p:attrName>
                                        </p:attrNameLst>
                                      </p:cBhvr>
                                      <p:to>
                                        <p:strVal val="visible"/>
                                      </p:to>
                                    </p:set>
                                    <p:animEffect transition="in" filter="wipe(left)">
                                      <p:cBhvr>
                                        <p:cTn id="19" dur="500"/>
                                        <p:tgtEl>
                                          <p:spTgt spid="4">
                                            <p:graphicEl>
                                              <a:dgm id="{2049C052-5D34-4673-96DA-55B50D0BCC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92696"/>
            <a:ext cx="8820000" cy="893203"/>
          </a:xfrm>
        </p:spPr>
        <p:txBody>
          <a:bodyPr/>
          <a:lstStyle/>
          <a:p>
            <a:r>
              <a:rPr lang="ru-RU" sz="4400" dirty="0">
                <a:solidFill>
                  <a:schemeClr val="accent6">
                    <a:lumMod val="75000"/>
                  </a:schemeClr>
                </a:solidFill>
              </a:rPr>
              <a:t>Эмоциональные взлёты и падения под названием ЖИЗНЬ!</a:t>
            </a:r>
            <a:endParaRPr lang="it-IT" sz="4400" dirty="0">
              <a:solidFill>
                <a:schemeClr val="accent6">
                  <a:lumMod val="75000"/>
                </a:schemeClr>
              </a:solidFill>
            </a:endParaRPr>
          </a:p>
        </p:txBody>
      </p:sp>
      <p:pic>
        <p:nvPicPr>
          <p:cNvPr id="4" name="Content Placeholder 3"/>
          <p:cNvPicPr>
            <a:picLocks noGrp="1" noChangeAspect="1"/>
          </p:cNvPicPr>
          <p:nvPr>
            <p:ph idx="1"/>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403648" y="2132856"/>
            <a:ext cx="6023994" cy="402603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460973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573016"/>
            <a:ext cx="7811888" cy="2477379"/>
          </a:xfrm>
          <a:prstGeom prst="frame">
            <a:avLst/>
          </a:prstGeom>
        </p:spPr>
        <p:style>
          <a:lnRef idx="0">
            <a:schemeClr val="accent6"/>
          </a:lnRef>
          <a:fillRef idx="3">
            <a:schemeClr val="accent6"/>
          </a:fillRef>
          <a:effectRef idx="3">
            <a:schemeClr val="accent6"/>
          </a:effectRef>
          <a:fontRef idx="minor">
            <a:schemeClr val="lt1"/>
          </a:fontRef>
        </p:style>
        <p:txBody>
          <a:bodyPr/>
          <a:lstStyle/>
          <a:p>
            <a:r>
              <a:rPr lang="ru-RU" dirty="0" smtClean="0">
                <a:ln>
                  <a:solidFill>
                    <a:schemeClr val="accent6">
                      <a:lumMod val="75000"/>
                    </a:schemeClr>
                  </a:solidFill>
                </a:ln>
                <a:solidFill>
                  <a:srgbClr val="FFC000"/>
                </a:solidFill>
              </a:rPr>
              <a:t>Запомните</a:t>
            </a:r>
            <a:r>
              <a:rPr lang="ru-RU" dirty="0">
                <a:ln>
                  <a:solidFill>
                    <a:schemeClr val="accent6">
                      <a:lumMod val="75000"/>
                    </a:schemeClr>
                  </a:solidFill>
                </a:ln>
                <a:solidFill>
                  <a:srgbClr val="FFC000"/>
                </a:solidFill>
              </a:rPr>
              <a:t>: </a:t>
            </a:r>
            <a:r>
              <a:rPr lang="ru-RU" dirty="0" smtClean="0">
                <a:ln>
                  <a:solidFill>
                    <a:schemeClr val="accent6">
                      <a:lumMod val="75000"/>
                    </a:schemeClr>
                  </a:solidFill>
                </a:ln>
                <a:solidFill>
                  <a:srgbClr val="FFC000"/>
                </a:solidFill>
              </a:rPr>
              <a:t/>
            </a:r>
            <a:br>
              <a:rPr lang="ru-RU" dirty="0" smtClean="0">
                <a:ln>
                  <a:solidFill>
                    <a:schemeClr val="accent6">
                      <a:lumMod val="75000"/>
                    </a:schemeClr>
                  </a:solidFill>
                </a:ln>
                <a:solidFill>
                  <a:srgbClr val="FFC000"/>
                </a:solidFill>
              </a:rPr>
            </a:br>
            <a:r>
              <a:rPr lang="ru-RU" dirty="0" smtClean="0">
                <a:ln>
                  <a:solidFill>
                    <a:schemeClr val="accent6">
                      <a:lumMod val="75000"/>
                    </a:schemeClr>
                  </a:solidFill>
                </a:ln>
                <a:solidFill>
                  <a:srgbClr val="FFC000"/>
                </a:solidFill>
              </a:rPr>
              <a:t>ВЫ </a:t>
            </a:r>
            <a:r>
              <a:rPr lang="ru-RU" dirty="0">
                <a:ln>
                  <a:solidFill>
                    <a:schemeClr val="accent6">
                      <a:lumMod val="75000"/>
                    </a:schemeClr>
                  </a:solidFill>
                </a:ln>
                <a:solidFill>
                  <a:srgbClr val="FFC000"/>
                </a:solidFill>
              </a:rPr>
              <a:t>НЕ </a:t>
            </a:r>
            <a:r>
              <a:rPr lang="ru-RU" dirty="0" smtClean="0">
                <a:ln>
                  <a:solidFill>
                    <a:schemeClr val="accent6">
                      <a:lumMod val="75000"/>
                    </a:schemeClr>
                  </a:solidFill>
                </a:ln>
                <a:solidFill>
                  <a:srgbClr val="FFC000"/>
                </a:solidFill>
              </a:rPr>
              <a:t>ОДИНОКИ </a:t>
            </a:r>
            <a:r>
              <a:rPr lang="ru-RU" dirty="0">
                <a:ln>
                  <a:solidFill>
                    <a:schemeClr val="accent6">
                      <a:lumMod val="75000"/>
                    </a:schemeClr>
                  </a:solidFill>
                </a:ln>
                <a:solidFill>
                  <a:srgbClr val="FFC000"/>
                </a:solidFill>
              </a:rPr>
              <a:t>!!!</a:t>
            </a:r>
            <a:endParaRPr lang="it-IT" dirty="0">
              <a:ln>
                <a:solidFill>
                  <a:schemeClr val="accent6">
                    <a:lumMod val="75000"/>
                  </a:schemeClr>
                </a:solidFill>
              </a:ln>
              <a:solidFill>
                <a:srgbClr val="FFC000"/>
              </a:solidFill>
            </a:endParaRPr>
          </a:p>
        </p:txBody>
      </p:sp>
      <p:sp>
        <p:nvSpPr>
          <p:cNvPr id="3" name="Content Placeholder 2"/>
          <p:cNvSpPr>
            <a:spLocks noGrp="1"/>
          </p:cNvSpPr>
          <p:nvPr>
            <p:ph idx="1"/>
          </p:nvPr>
        </p:nvSpPr>
        <p:spPr>
          <a:xfrm>
            <a:off x="162000" y="621208"/>
            <a:ext cx="8820000" cy="2735784"/>
          </a:xfrm>
        </p:spPr>
        <p:txBody>
          <a:bodyPr/>
          <a:lstStyle/>
          <a:p>
            <a:r>
              <a:rPr lang="ru-RU" dirty="0"/>
              <a:t>Иногда бывает трудно разобраться в том, как </a:t>
            </a:r>
            <a:r>
              <a:rPr lang="ru-RU" dirty="0" smtClean="0"/>
              <a:t>Вы себя чувствуете </a:t>
            </a:r>
          </a:p>
          <a:p>
            <a:r>
              <a:rPr lang="ru-RU" dirty="0" smtClean="0"/>
              <a:t>Иногда Вы можете </a:t>
            </a:r>
            <a:r>
              <a:rPr lang="ru-RU" dirty="0"/>
              <a:t>чувствовать себя так, как будто только у </a:t>
            </a:r>
            <a:r>
              <a:rPr lang="ru-RU" dirty="0" smtClean="0"/>
              <a:t>Вас такая </a:t>
            </a:r>
            <a:r>
              <a:rPr lang="ru-RU" dirty="0"/>
              <a:t>проблема, и никто не сможет понять </a:t>
            </a:r>
            <a:r>
              <a:rPr lang="ru-RU" dirty="0" smtClean="0"/>
              <a:t>Вас</a:t>
            </a:r>
            <a:endParaRPr lang="it-IT" dirty="0"/>
          </a:p>
        </p:txBody>
      </p:sp>
    </p:spTree>
    <p:extLst>
      <p:ext uri="{BB962C8B-B14F-4D97-AF65-F5344CB8AC3E}">
        <p14:creationId xmlns:p14="http://schemas.microsoft.com/office/powerpoint/2010/main" val="29190223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40"/>
          <p:cNvSpPr/>
          <p:nvPr/>
        </p:nvSpPr>
        <p:spPr>
          <a:xfrm>
            <a:off x="3419872" y="4653136"/>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it-IT" sz="2000" kern="1200" dirty="0" smtClean="0"/>
              <a:t>???</a:t>
            </a:r>
            <a:endParaRPr lang="it-IT" sz="2000" kern="1200" dirty="0"/>
          </a:p>
        </p:txBody>
      </p:sp>
      <p:sp>
        <p:nvSpPr>
          <p:cNvPr id="23" name="Freeform 22"/>
          <p:cNvSpPr/>
          <p:nvPr/>
        </p:nvSpPr>
        <p:spPr>
          <a:xfrm>
            <a:off x="3766825" y="973645"/>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kern="1200" dirty="0" smtClean="0"/>
              <a:t>Пьют алкоголь</a:t>
            </a:r>
            <a:endParaRPr lang="it-IT" sz="2000" kern="1200" dirty="0"/>
          </a:p>
        </p:txBody>
      </p:sp>
      <p:sp>
        <p:nvSpPr>
          <p:cNvPr id="9" name="Freeform 8"/>
          <p:cNvSpPr/>
          <p:nvPr/>
        </p:nvSpPr>
        <p:spPr>
          <a:xfrm>
            <a:off x="1077674" y="533837"/>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pPr>
            <a:r>
              <a:rPr lang="ru-RU" sz="2000" kern="1200" dirty="0" smtClean="0"/>
              <a:t>Начинают грустить</a:t>
            </a:r>
            <a:endParaRPr lang="it-IT" sz="2000" kern="1200" dirty="0" smtClean="0"/>
          </a:p>
        </p:txBody>
      </p:sp>
      <p:sp>
        <p:nvSpPr>
          <p:cNvPr id="11" name="Freeform 10"/>
          <p:cNvSpPr/>
          <p:nvPr/>
        </p:nvSpPr>
        <p:spPr>
          <a:xfrm>
            <a:off x="2555776" y="548840"/>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kern="1200" dirty="0" smtClean="0"/>
              <a:t>Употребляют наркотики</a:t>
            </a:r>
            <a:endParaRPr lang="it-IT" sz="2000" kern="1200" dirty="0"/>
          </a:p>
        </p:txBody>
      </p:sp>
      <p:sp>
        <p:nvSpPr>
          <p:cNvPr id="13" name="Freeform 12"/>
          <p:cNvSpPr/>
          <p:nvPr/>
        </p:nvSpPr>
        <p:spPr>
          <a:xfrm>
            <a:off x="6124085" y="548840"/>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2000" dirty="0" smtClean="0"/>
              <a:t>Злятся</a:t>
            </a:r>
            <a:endParaRPr lang="it-IT" sz="2000" dirty="0"/>
          </a:p>
        </p:txBody>
      </p:sp>
      <p:sp>
        <p:nvSpPr>
          <p:cNvPr id="15" name="Freeform 14"/>
          <p:cNvSpPr/>
          <p:nvPr/>
        </p:nvSpPr>
        <p:spPr>
          <a:xfrm>
            <a:off x="7596496" y="626512"/>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kern="1200" dirty="0" smtClean="0"/>
              <a:t>Говорят с другом</a:t>
            </a:r>
            <a:endParaRPr lang="it-IT" sz="2000" kern="1200" dirty="0"/>
          </a:p>
        </p:txBody>
      </p:sp>
      <p:sp>
        <p:nvSpPr>
          <p:cNvPr id="17" name="Freeform 16"/>
          <p:cNvSpPr/>
          <p:nvPr/>
        </p:nvSpPr>
        <p:spPr>
          <a:xfrm>
            <a:off x="7168309" y="1941401"/>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dirty="0" smtClean="0">
                <a:latin typeface="Arial Narrow" panose="020B0606020202030204" pitchFamily="34" charset="0"/>
              </a:rPr>
              <a:t>Запугивают других</a:t>
            </a:r>
            <a:endParaRPr lang="it-IT" sz="2000" kern="1200" dirty="0">
              <a:latin typeface="Arial Narrow" panose="020B0606020202030204" pitchFamily="34" charset="0"/>
            </a:endParaRPr>
          </a:p>
        </p:txBody>
      </p:sp>
      <p:sp>
        <p:nvSpPr>
          <p:cNvPr id="19" name="Freeform 18"/>
          <p:cNvSpPr/>
          <p:nvPr/>
        </p:nvSpPr>
        <p:spPr>
          <a:xfrm>
            <a:off x="7571304" y="3411634"/>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kern="1200" dirty="0" smtClean="0"/>
              <a:t>Слишком мало спят</a:t>
            </a:r>
            <a:endParaRPr lang="it-IT" sz="2000" kern="1200" dirty="0"/>
          </a:p>
        </p:txBody>
      </p:sp>
      <p:sp>
        <p:nvSpPr>
          <p:cNvPr id="21" name="Freeform 20"/>
          <p:cNvSpPr/>
          <p:nvPr/>
        </p:nvSpPr>
        <p:spPr>
          <a:xfrm>
            <a:off x="7553346" y="4545649"/>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kern="1200" dirty="0" smtClean="0"/>
              <a:t>Слишком много спят</a:t>
            </a:r>
            <a:endParaRPr lang="it-IT" sz="2000" kern="1200" dirty="0"/>
          </a:p>
        </p:txBody>
      </p:sp>
      <p:sp>
        <p:nvSpPr>
          <p:cNvPr id="25" name="Freeform 24"/>
          <p:cNvSpPr/>
          <p:nvPr/>
        </p:nvSpPr>
        <p:spPr>
          <a:xfrm>
            <a:off x="5940312" y="4853649"/>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kern="1200" dirty="0" smtClean="0">
                <a:latin typeface="Arial Narrow" panose="020B0606020202030204" pitchFamily="34" charset="0"/>
              </a:rPr>
              <a:t>Записывают все в дневник</a:t>
            </a:r>
            <a:endParaRPr lang="it-IT" sz="2000" kern="1200" dirty="0">
              <a:latin typeface="Arial Narrow" panose="020B0606020202030204" pitchFamily="34" charset="0"/>
            </a:endParaRPr>
          </a:p>
        </p:txBody>
      </p:sp>
      <p:sp>
        <p:nvSpPr>
          <p:cNvPr id="27" name="Freeform 26"/>
          <p:cNvSpPr/>
          <p:nvPr/>
        </p:nvSpPr>
        <p:spPr>
          <a:xfrm>
            <a:off x="4550465" y="4794363"/>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kern="1200" dirty="0" smtClean="0"/>
              <a:t>Играют в компьютерные игры</a:t>
            </a:r>
            <a:endParaRPr lang="it-IT" sz="2000" kern="1200" dirty="0"/>
          </a:p>
        </p:txBody>
      </p:sp>
      <p:sp>
        <p:nvSpPr>
          <p:cNvPr id="29" name="Freeform 28"/>
          <p:cNvSpPr/>
          <p:nvPr/>
        </p:nvSpPr>
        <p:spPr>
          <a:xfrm>
            <a:off x="2217431" y="4870202"/>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dirty="0" smtClean="0">
                <a:latin typeface="Arial Narrow" panose="020B0606020202030204" pitchFamily="34" charset="0"/>
              </a:rPr>
              <a:t>Прогуливают школу</a:t>
            </a:r>
            <a:endParaRPr lang="it-IT" dirty="0">
              <a:latin typeface="Arial Narrow" panose="020B0606020202030204" pitchFamily="34" charset="0"/>
            </a:endParaRPr>
          </a:p>
        </p:txBody>
      </p:sp>
      <p:sp>
        <p:nvSpPr>
          <p:cNvPr id="31" name="Freeform 30"/>
          <p:cNvSpPr/>
          <p:nvPr/>
        </p:nvSpPr>
        <p:spPr>
          <a:xfrm>
            <a:off x="827584" y="4870202"/>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kern="1200" dirty="0" smtClean="0"/>
              <a:t>Слушают музыку</a:t>
            </a:r>
            <a:endParaRPr lang="it-IT" sz="2000" kern="1200" dirty="0"/>
          </a:p>
        </p:txBody>
      </p:sp>
      <p:sp>
        <p:nvSpPr>
          <p:cNvPr id="35" name="Freeform 34"/>
          <p:cNvSpPr/>
          <p:nvPr/>
        </p:nvSpPr>
        <p:spPr>
          <a:xfrm>
            <a:off x="72790" y="2608106"/>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2"/>
          </a:lnRef>
          <a:fillRef idx="3">
            <a:schemeClr val="accent2"/>
          </a:fillRef>
          <a:effectRef idx="2">
            <a:schemeClr val="accent2"/>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kern="1200" dirty="0" smtClean="0"/>
              <a:t>Слишком мало едят</a:t>
            </a:r>
            <a:endParaRPr lang="it-IT" sz="2000" kern="1200" dirty="0"/>
          </a:p>
        </p:txBody>
      </p:sp>
      <p:sp>
        <p:nvSpPr>
          <p:cNvPr id="33" name="Freeform 32"/>
          <p:cNvSpPr/>
          <p:nvPr/>
        </p:nvSpPr>
        <p:spPr>
          <a:xfrm>
            <a:off x="168286" y="3739154"/>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kern="1200" dirty="0" smtClean="0"/>
              <a:t>Слишком много едят</a:t>
            </a:r>
            <a:endParaRPr lang="it-IT" sz="2000" kern="1200" dirty="0"/>
          </a:p>
        </p:txBody>
      </p:sp>
      <p:sp>
        <p:nvSpPr>
          <p:cNvPr id="37" name="Freeform 36"/>
          <p:cNvSpPr/>
          <p:nvPr/>
        </p:nvSpPr>
        <p:spPr>
          <a:xfrm>
            <a:off x="5076056" y="1052736"/>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algn="ctr" defTabSz="400050">
              <a:lnSpc>
                <a:spcPct val="90000"/>
              </a:lnSpc>
              <a:spcBef>
                <a:spcPct val="0"/>
              </a:spcBef>
            </a:pPr>
            <a:r>
              <a:rPr lang="ru-RU" sz="2000" dirty="0" smtClean="0"/>
              <a:t>Свирепеют</a:t>
            </a:r>
            <a:endParaRPr lang="it-IT" sz="2000" dirty="0"/>
          </a:p>
        </p:txBody>
      </p:sp>
      <p:sp>
        <p:nvSpPr>
          <p:cNvPr id="39" name="Freeform 38"/>
          <p:cNvSpPr/>
          <p:nvPr/>
        </p:nvSpPr>
        <p:spPr>
          <a:xfrm>
            <a:off x="72790" y="1121371"/>
            <a:ext cx="1440000" cy="1440000"/>
          </a:xfrm>
          <a:custGeom>
            <a:avLst/>
            <a:gdLst>
              <a:gd name="connsiteX0" fmla="*/ 0 w 702919"/>
              <a:gd name="connsiteY0" fmla="*/ 351460 h 702919"/>
              <a:gd name="connsiteX1" fmla="*/ 351460 w 702919"/>
              <a:gd name="connsiteY1" fmla="*/ 0 h 702919"/>
              <a:gd name="connsiteX2" fmla="*/ 702920 w 702919"/>
              <a:gd name="connsiteY2" fmla="*/ 351460 h 702919"/>
              <a:gd name="connsiteX3" fmla="*/ 351460 w 702919"/>
              <a:gd name="connsiteY3" fmla="*/ 702920 h 702919"/>
              <a:gd name="connsiteX4" fmla="*/ 0 w 702919"/>
              <a:gd name="connsiteY4" fmla="*/ 351460 h 702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19" h="702919">
                <a:moveTo>
                  <a:pt x="0" y="351460"/>
                </a:moveTo>
                <a:cubicBezTo>
                  <a:pt x="0" y="157354"/>
                  <a:pt x="157354" y="0"/>
                  <a:pt x="351460" y="0"/>
                </a:cubicBezTo>
                <a:cubicBezTo>
                  <a:pt x="545566" y="0"/>
                  <a:pt x="702920" y="157354"/>
                  <a:pt x="702920" y="351460"/>
                </a:cubicBezTo>
                <a:cubicBezTo>
                  <a:pt x="702920" y="545566"/>
                  <a:pt x="545566" y="702920"/>
                  <a:pt x="351460" y="702920"/>
                </a:cubicBezTo>
                <a:cubicBezTo>
                  <a:pt x="157354" y="702920"/>
                  <a:pt x="0" y="545566"/>
                  <a:pt x="0" y="351460"/>
                </a:cubicBez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108655" tIns="108655" rIns="108655" bIns="108655" numCol="1" spcCol="1270" anchor="ctr" anchorCtr="0">
            <a:noAutofit/>
          </a:bodyPr>
          <a:lstStyle/>
          <a:p>
            <a:pPr lvl="0" algn="ctr" defTabSz="400050">
              <a:lnSpc>
                <a:spcPct val="90000"/>
              </a:lnSpc>
              <a:spcBef>
                <a:spcPct val="0"/>
              </a:spcBef>
              <a:spcAft>
                <a:spcPct val="35000"/>
              </a:spcAft>
            </a:pPr>
            <a:r>
              <a:rPr lang="ru-RU" sz="2000" kern="1200" dirty="0" smtClean="0"/>
              <a:t>Скрывают эмоции</a:t>
            </a:r>
            <a:endParaRPr lang="it-IT" sz="2000" kern="1200" dirty="0"/>
          </a:p>
        </p:txBody>
      </p:sp>
      <p:sp>
        <p:nvSpPr>
          <p:cNvPr id="7" name="Rounded Rectangle 6"/>
          <p:cNvSpPr/>
          <p:nvPr/>
        </p:nvSpPr>
        <p:spPr>
          <a:xfrm>
            <a:off x="2664000" y="2852936"/>
            <a:ext cx="3816000" cy="1620000"/>
          </a:xfrm>
          <a:prstGeom prst="round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268947" tIns="126280" rIns="268947" bIns="126280" numCol="1" spcCol="1270" anchor="ctr" anchorCtr="0">
            <a:noAutofit/>
          </a:bodyPr>
          <a:lstStyle/>
          <a:p>
            <a:pPr lvl="0" algn="ctr" defTabSz="444500">
              <a:lnSpc>
                <a:spcPct val="90000"/>
              </a:lnSpc>
              <a:spcBef>
                <a:spcPct val="0"/>
              </a:spcBef>
              <a:spcAft>
                <a:spcPct val="35000"/>
              </a:spcAft>
            </a:pPr>
            <a:r>
              <a:rPr lang="ru-RU" sz="2800" b="1" dirty="0" smtClean="0">
                <a:solidFill>
                  <a:schemeClr val="bg1"/>
                </a:solidFill>
              </a:rPr>
              <a:t>ЛЮДИ РЕАГИРУЮТ ПО-РАЗНОМУ НА СВОИ ПРОБЛЕМЫ</a:t>
            </a:r>
            <a:endParaRPr lang="it-IT" sz="2800" b="1" kern="1200" dirty="0">
              <a:solidFill>
                <a:schemeClr val="bg1"/>
              </a:solidFill>
            </a:endParaRPr>
          </a:p>
        </p:txBody>
      </p:sp>
    </p:spTree>
    <p:extLst>
      <p:ext uri="{BB962C8B-B14F-4D97-AF65-F5344CB8AC3E}">
        <p14:creationId xmlns:p14="http://schemas.microsoft.com/office/powerpoint/2010/main" val="37832603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9"/>
                                        </p:tgtEl>
                                        <p:attrNameLst>
                                          <p:attrName>style.visibility</p:attrName>
                                        </p:attrNameLst>
                                      </p:cBhvr>
                                      <p:to>
                                        <p:strVal val="visible"/>
                                      </p:to>
                                    </p:set>
                                    <p:anim calcmode="lin" valueType="num">
                                      <p:cBhvr>
                                        <p:cTn id="14" dur="250" fill="hold"/>
                                        <p:tgtEl>
                                          <p:spTgt spid="39"/>
                                        </p:tgtEl>
                                        <p:attrNameLst>
                                          <p:attrName>ppt_w</p:attrName>
                                        </p:attrNameLst>
                                      </p:cBhvr>
                                      <p:tavLst>
                                        <p:tav tm="0">
                                          <p:val>
                                            <p:fltVal val="0"/>
                                          </p:val>
                                        </p:tav>
                                        <p:tav tm="100000">
                                          <p:val>
                                            <p:strVal val="#ppt_w"/>
                                          </p:val>
                                        </p:tav>
                                      </p:tavLst>
                                    </p:anim>
                                    <p:anim calcmode="lin" valueType="num">
                                      <p:cBhvr>
                                        <p:cTn id="15" dur="250" fill="hold"/>
                                        <p:tgtEl>
                                          <p:spTgt spid="39"/>
                                        </p:tgtEl>
                                        <p:attrNameLst>
                                          <p:attrName>ppt_h</p:attrName>
                                        </p:attrNameLst>
                                      </p:cBhvr>
                                      <p:tavLst>
                                        <p:tav tm="0">
                                          <p:val>
                                            <p:fltVal val="0"/>
                                          </p:val>
                                        </p:tav>
                                        <p:tav tm="100000">
                                          <p:val>
                                            <p:strVal val="#ppt_h"/>
                                          </p:val>
                                        </p:tav>
                                      </p:tavLst>
                                    </p:anim>
                                    <p:animEffect transition="in" filter="fade">
                                      <p:cBhvr>
                                        <p:cTn id="16" dur="250"/>
                                        <p:tgtEl>
                                          <p:spTgt spid="39"/>
                                        </p:tgtEl>
                                      </p:cBhvr>
                                    </p:animEffect>
                                  </p:childTnLst>
                                </p:cTn>
                              </p:par>
                            </p:childTnLst>
                          </p:cTn>
                        </p:par>
                        <p:par>
                          <p:cTn id="17" fill="hold">
                            <p:stCondLst>
                              <p:cond delay="250"/>
                            </p:stCondLst>
                            <p:childTnLst>
                              <p:par>
                                <p:cTn id="18" presetID="53" presetClass="entr" presetSubtype="16"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250" fill="hold"/>
                                        <p:tgtEl>
                                          <p:spTgt spid="9"/>
                                        </p:tgtEl>
                                        <p:attrNameLst>
                                          <p:attrName>ppt_w</p:attrName>
                                        </p:attrNameLst>
                                      </p:cBhvr>
                                      <p:tavLst>
                                        <p:tav tm="0">
                                          <p:val>
                                            <p:fltVal val="0"/>
                                          </p:val>
                                        </p:tav>
                                        <p:tav tm="100000">
                                          <p:val>
                                            <p:strVal val="#ppt_w"/>
                                          </p:val>
                                        </p:tav>
                                      </p:tavLst>
                                    </p:anim>
                                    <p:anim calcmode="lin" valueType="num">
                                      <p:cBhvr>
                                        <p:cTn id="21" dur="250" fill="hold"/>
                                        <p:tgtEl>
                                          <p:spTgt spid="9"/>
                                        </p:tgtEl>
                                        <p:attrNameLst>
                                          <p:attrName>ppt_h</p:attrName>
                                        </p:attrNameLst>
                                      </p:cBhvr>
                                      <p:tavLst>
                                        <p:tav tm="0">
                                          <p:val>
                                            <p:fltVal val="0"/>
                                          </p:val>
                                        </p:tav>
                                        <p:tav tm="100000">
                                          <p:val>
                                            <p:strVal val="#ppt_h"/>
                                          </p:val>
                                        </p:tav>
                                      </p:tavLst>
                                    </p:anim>
                                    <p:animEffect transition="in" filter="fade">
                                      <p:cBhvr>
                                        <p:cTn id="22" dur="250"/>
                                        <p:tgtEl>
                                          <p:spTgt spid="9"/>
                                        </p:tgtEl>
                                      </p:cBhvr>
                                    </p:animEffect>
                                  </p:childTnLst>
                                </p:cTn>
                              </p:par>
                            </p:childTnLst>
                          </p:cTn>
                        </p:par>
                        <p:par>
                          <p:cTn id="23" fill="hold">
                            <p:stCondLst>
                              <p:cond delay="500"/>
                            </p:stCondLst>
                            <p:childTnLst>
                              <p:par>
                                <p:cTn id="24" presetID="53" presetClass="entr" presetSubtype="16"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250" fill="hold"/>
                                        <p:tgtEl>
                                          <p:spTgt spid="11"/>
                                        </p:tgtEl>
                                        <p:attrNameLst>
                                          <p:attrName>ppt_w</p:attrName>
                                        </p:attrNameLst>
                                      </p:cBhvr>
                                      <p:tavLst>
                                        <p:tav tm="0">
                                          <p:val>
                                            <p:fltVal val="0"/>
                                          </p:val>
                                        </p:tav>
                                        <p:tav tm="100000">
                                          <p:val>
                                            <p:strVal val="#ppt_w"/>
                                          </p:val>
                                        </p:tav>
                                      </p:tavLst>
                                    </p:anim>
                                    <p:anim calcmode="lin" valueType="num">
                                      <p:cBhvr>
                                        <p:cTn id="27" dur="250" fill="hold"/>
                                        <p:tgtEl>
                                          <p:spTgt spid="11"/>
                                        </p:tgtEl>
                                        <p:attrNameLst>
                                          <p:attrName>ppt_h</p:attrName>
                                        </p:attrNameLst>
                                      </p:cBhvr>
                                      <p:tavLst>
                                        <p:tav tm="0">
                                          <p:val>
                                            <p:fltVal val="0"/>
                                          </p:val>
                                        </p:tav>
                                        <p:tav tm="100000">
                                          <p:val>
                                            <p:strVal val="#ppt_h"/>
                                          </p:val>
                                        </p:tav>
                                      </p:tavLst>
                                    </p:anim>
                                    <p:animEffect transition="in" filter="fade">
                                      <p:cBhvr>
                                        <p:cTn id="28" dur="250"/>
                                        <p:tgtEl>
                                          <p:spTgt spid="11"/>
                                        </p:tgtEl>
                                      </p:cBhvr>
                                    </p:animEffect>
                                  </p:childTnLst>
                                </p:cTn>
                              </p:par>
                            </p:childTnLst>
                          </p:cTn>
                        </p:par>
                        <p:par>
                          <p:cTn id="29" fill="hold">
                            <p:stCondLst>
                              <p:cond delay="750"/>
                            </p:stCondLst>
                            <p:childTnLst>
                              <p:par>
                                <p:cTn id="30" presetID="53" presetClass="entr" presetSubtype="16"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250" fill="hold"/>
                                        <p:tgtEl>
                                          <p:spTgt spid="23"/>
                                        </p:tgtEl>
                                        <p:attrNameLst>
                                          <p:attrName>ppt_w</p:attrName>
                                        </p:attrNameLst>
                                      </p:cBhvr>
                                      <p:tavLst>
                                        <p:tav tm="0">
                                          <p:val>
                                            <p:fltVal val="0"/>
                                          </p:val>
                                        </p:tav>
                                        <p:tav tm="100000">
                                          <p:val>
                                            <p:strVal val="#ppt_w"/>
                                          </p:val>
                                        </p:tav>
                                      </p:tavLst>
                                    </p:anim>
                                    <p:anim calcmode="lin" valueType="num">
                                      <p:cBhvr>
                                        <p:cTn id="33" dur="250" fill="hold"/>
                                        <p:tgtEl>
                                          <p:spTgt spid="23"/>
                                        </p:tgtEl>
                                        <p:attrNameLst>
                                          <p:attrName>ppt_h</p:attrName>
                                        </p:attrNameLst>
                                      </p:cBhvr>
                                      <p:tavLst>
                                        <p:tav tm="0">
                                          <p:val>
                                            <p:fltVal val="0"/>
                                          </p:val>
                                        </p:tav>
                                        <p:tav tm="100000">
                                          <p:val>
                                            <p:strVal val="#ppt_h"/>
                                          </p:val>
                                        </p:tav>
                                      </p:tavLst>
                                    </p:anim>
                                    <p:animEffect transition="in" filter="fade">
                                      <p:cBhvr>
                                        <p:cTn id="34" dur="250"/>
                                        <p:tgtEl>
                                          <p:spTgt spid="23"/>
                                        </p:tgtEl>
                                      </p:cBhvr>
                                    </p:animEffect>
                                  </p:childTnLst>
                                </p:cTn>
                              </p:par>
                            </p:childTnLst>
                          </p:cTn>
                        </p:par>
                        <p:par>
                          <p:cTn id="35" fill="hold">
                            <p:stCondLst>
                              <p:cond delay="1000"/>
                            </p:stCondLst>
                            <p:childTnLst>
                              <p:par>
                                <p:cTn id="36" presetID="53" presetClass="entr" presetSubtype="16" fill="hold" grpId="0"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p:cTn id="38" dur="250" fill="hold"/>
                                        <p:tgtEl>
                                          <p:spTgt spid="37"/>
                                        </p:tgtEl>
                                        <p:attrNameLst>
                                          <p:attrName>ppt_w</p:attrName>
                                        </p:attrNameLst>
                                      </p:cBhvr>
                                      <p:tavLst>
                                        <p:tav tm="0">
                                          <p:val>
                                            <p:fltVal val="0"/>
                                          </p:val>
                                        </p:tav>
                                        <p:tav tm="100000">
                                          <p:val>
                                            <p:strVal val="#ppt_w"/>
                                          </p:val>
                                        </p:tav>
                                      </p:tavLst>
                                    </p:anim>
                                    <p:anim calcmode="lin" valueType="num">
                                      <p:cBhvr>
                                        <p:cTn id="39" dur="250" fill="hold"/>
                                        <p:tgtEl>
                                          <p:spTgt spid="37"/>
                                        </p:tgtEl>
                                        <p:attrNameLst>
                                          <p:attrName>ppt_h</p:attrName>
                                        </p:attrNameLst>
                                      </p:cBhvr>
                                      <p:tavLst>
                                        <p:tav tm="0">
                                          <p:val>
                                            <p:fltVal val="0"/>
                                          </p:val>
                                        </p:tav>
                                        <p:tav tm="100000">
                                          <p:val>
                                            <p:strVal val="#ppt_h"/>
                                          </p:val>
                                        </p:tav>
                                      </p:tavLst>
                                    </p:anim>
                                    <p:animEffect transition="in" filter="fade">
                                      <p:cBhvr>
                                        <p:cTn id="40" dur="250"/>
                                        <p:tgtEl>
                                          <p:spTgt spid="37"/>
                                        </p:tgtEl>
                                      </p:cBhvr>
                                    </p:animEffect>
                                  </p:childTnLst>
                                </p:cTn>
                              </p:par>
                            </p:childTnLst>
                          </p:cTn>
                        </p:par>
                        <p:par>
                          <p:cTn id="41" fill="hold">
                            <p:stCondLst>
                              <p:cond delay="1250"/>
                            </p:stCondLst>
                            <p:childTnLst>
                              <p:par>
                                <p:cTn id="42" presetID="53" presetClass="entr" presetSubtype="16"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250" fill="hold"/>
                                        <p:tgtEl>
                                          <p:spTgt spid="13"/>
                                        </p:tgtEl>
                                        <p:attrNameLst>
                                          <p:attrName>ppt_w</p:attrName>
                                        </p:attrNameLst>
                                      </p:cBhvr>
                                      <p:tavLst>
                                        <p:tav tm="0">
                                          <p:val>
                                            <p:fltVal val="0"/>
                                          </p:val>
                                        </p:tav>
                                        <p:tav tm="100000">
                                          <p:val>
                                            <p:strVal val="#ppt_w"/>
                                          </p:val>
                                        </p:tav>
                                      </p:tavLst>
                                    </p:anim>
                                    <p:anim calcmode="lin" valueType="num">
                                      <p:cBhvr>
                                        <p:cTn id="45" dur="250" fill="hold"/>
                                        <p:tgtEl>
                                          <p:spTgt spid="13"/>
                                        </p:tgtEl>
                                        <p:attrNameLst>
                                          <p:attrName>ppt_h</p:attrName>
                                        </p:attrNameLst>
                                      </p:cBhvr>
                                      <p:tavLst>
                                        <p:tav tm="0">
                                          <p:val>
                                            <p:fltVal val="0"/>
                                          </p:val>
                                        </p:tav>
                                        <p:tav tm="100000">
                                          <p:val>
                                            <p:strVal val="#ppt_h"/>
                                          </p:val>
                                        </p:tav>
                                      </p:tavLst>
                                    </p:anim>
                                    <p:animEffect transition="in" filter="fade">
                                      <p:cBhvr>
                                        <p:cTn id="46" dur="250"/>
                                        <p:tgtEl>
                                          <p:spTgt spid="13"/>
                                        </p:tgtEl>
                                      </p:cBhvr>
                                    </p:animEffect>
                                  </p:childTnLst>
                                </p:cTn>
                              </p:par>
                            </p:childTnLst>
                          </p:cTn>
                        </p:par>
                        <p:par>
                          <p:cTn id="47" fill="hold">
                            <p:stCondLst>
                              <p:cond delay="1500"/>
                            </p:stCondLst>
                            <p:childTnLst>
                              <p:par>
                                <p:cTn id="48" presetID="53" presetClass="entr" presetSubtype="16"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250" fill="hold"/>
                                        <p:tgtEl>
                                          <p:spTgt spid="15"/>
                                        </p:tgtEl>
                                        <p:attrNameLst>
                                          <p:attrName>ppt_w</p:attrName>
                                        </p:attrNameLst>
                                      </p:cBhvr>
                                      <p:tavLst>
                                        <p:tav tm="0">
                                          <p:val>
                                            <p:fltVal val="0"/>
                                          </p:val>
                                        </p:tav>
                                        <p:tav tm="100000">
                                          <p:val>
                                            <p:strVal val="#ppt_w"/>
                                          </p:val>
                                        </p:tav>
                                      </p:tavLst>
                                    </p:anim>
                                    <p:anim calcmode="lin" valueType="num">
                                      <p:cBhvr>
                                        <p:cTn id="51" dur="250" fill="hold"/>
                                        <p:tgtEl>
                                          <p:spTgt spid="15"/>
                                        </p:tgtEl>
                                        <p:attrNameLst>
                                          <p:attrName>ppt_h</p:attrName>
                                        </p:attrNameLst>
                                      </p:cBhvr>
                                      <p:tavLst>
                                        <p:tav tm="0">
                                          <p:val>
                                            <p:fltVal val="0"/>
                                          </p:val>
                                        </p:tav>
                                        <p:tav tm="100000">
                                          <p:val>
                                            <p:strVal val="#ppt_h"/>
                                          </p:val>
                                        </p:tav>
                                      </p:tavLst>
                                    </p:anim>
                                    <p:animEffect transition="in" filter="fade">
                                      <p:cBhvr>
                                        <p:cTn id="52" dur="250"/>
                                        <p:tgtEl>
                                          <p:spTgt spid="15"/>
                                        </p:tgtEl>
                                      </p:cBhvr>
                                    </p:animEffect>
                                  </p:childTnLst>
                                </p:cTn>
                              </p:par>
                            </p:childTnLst>
                          </p:cTn>
                        </p:par>
                        <p:par>
                          <p:cTn id="53" fill="hold">
                            <p:stCondLst>
                              <p:cond delay="1750"/>
                            </p:stCondLst>
                            <p:childTnLst>
                              <p:par>
                                <p:cTn id="54" presetID="53" presetClass="entr" presetSubtype="16" fill="hold" grpId="0" nodeType="after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250" fill="hold"/>
                                        <p:tgtEl>
                                          <p:spTgt spid="17"/>
                                        </p:tgtEl>
                                        <p:attrNameLst>
                                          <p:attrName>ppt_w</p:attrName>
                                        </p:attrNameLst>
                                      </p:cBhvr>
                                      <p:tavLst>
                                        <p:tav tm="0">
                                          <p:val>
                                            <p:fltVal val="0"/>
                                          </p:val>
                                        </p:tav>
                                        <p:tav tm="100000">
                                          <p:val>
                                            <p:strVal val="#ppt_w"/>
                                          </p:val>
                                        </p:tav>
                                      </p:tavLst>
                                    </p:anim>
                                    <p:anim calcmode="lin" valueType="num">
                                      <p:cBhvr>
                                        <p:cTn id="57" dur="250" fill="hold"/>
                                        <p:tgtEl>
                                          <p:spTgt spid="17"/>
                                        </p:tgtEl>
                                        <p:attrNameLst>
                                          <p:attrName>ppt_h</p:attrName>
                                        </p:attrNameLst>
                                      </p:cBhvr>
                                      <p:tavLst>
                                        <p:tav tm="0">
                                          <p:val>
                                            <p:fltVal val="0"/>
                                          </p:val>
                                        </p:tav>
                                        <p:tav tm="100000">
                                          <p:val>
                                            <p:strVal val="#ppt_h"/>
                                          </p:val>
                                        </p:tav>
                                      </p:tavLst>
                                    </p:anim>
                                    <p:animEffect transition="in" filter="fade">
                                      <p:cBhvr>
                                        <p:cTn id="58" dur="250"/>
                                        <p:tgtEl>
                                          <p:spTgt spid="17"/>
                                        </p:tgtEl>
                                      </p:cBhvr>
                                    </p:animEffect>
                                  </p:childTnLst>
                                </p:cTn>
                              </p:par>
                            </p:childTnLst>
                          </p:cTn>
                        </p:par>
                        <p:par>
                          <p:cTn id="59" fill="hold">
                            <p:stCondLst>
                              <p:cond delay="2000"/>
                            </p:stCondLst>
                            <p:childTnLst>
                              <p:par>
                                <p:cTn id="60" presetID="53" presetClass="entr" presetSubtype="16"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p:cTn id="62" dur="250" fill="hold"/>
                                        <p:tgtEl>
                                          <p:spTgt spid="19"/>
                                        </p:tgtEl>
                                        <p:attrNameLst>
                                          <p:attrName>ppt_w</p:attrName>
                                        </p:attrNameLst>
                                      </p:cBhvr>
                                      <p:tavLst>
                                        <p:tav tm="0">
                                          <p:val>
                                            <p:fltVal val="0"/>
                                          </p:val>
                                        </p:tav>
                                        <p:tav tm="100000">
                                          <p:val>
                                            <p:strVal val="#ppt_w"/>
                                          </p:val>
                                        </p:tav>
                                      </p:tavLst>
                                    </p:anim>
                                    <p:anim calcmode="lin" valueType="num">
                                      <p:cBhvr>
                                        <p:cTn id="63" dur="250" fill="hold"/>
                                        <p:tgtEl>
                                          <p:spTgt spid="19"/>
                                        </p:tgtEl>
                                        <p:attrNameLst>
                                          <p:attrName>ppt_h</p:attrName>
                                        </p:attrNameLst>
                                      </p:cBhvr>
                                      <p:tavLst>
                                        <p:tav tm="0">
                                          <p:val>
                                            <p:fltVal val="0"/>
                                          </p:val>
                                        </p:tav>
                                        <p:tav tm="100000">
                                          <p:val>
                                            <p:strVal val="#ppt_h"/>
                                          </p:val>
                                        </p:tav>
                                      </p:tavLst>
                                    </p:anim>
                                    <p:animEffect transition="in" filter="fade">
                                      <p:cBhvr>
                                        <p:cTn id="64" dur="250"/>
                                        <p:tgtEl>
                                          <p:spTgt spid="19"/>
                                        </p:tgtEl>
                                      </p:cBhvr>
                                    </p:animEffect>
                                  </p:childTnLst>
                                </p:cTn>
                              </p:par>
                            </p:childTnLst>
                          </p:cTn>
                        </p:par>
                        <p:par>
                          <p:cTn id="65" fill="hold">
                            <p:stCondLst>
                              <p:cond delay="2250"/>
                            </p:stCondLst>
                            <p:childTnLst>
                              <p:par>
                                <p:cTn id="66" presetID="53" presetClass="entr" presetSubtype="16" fill="hold" grpId="0" nodeType="after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p:cTn id="68" dur="250" fill="hold"/>
                                        <p:tgtEl>
                                          <p:spTgt spid="21"/>
                                        </p:tgtEl>
                                        <p:attrNameLst>
                                          <p:attrName>ppt_w</p:attrName>
                                        </p:attrNameLst>
                                      </p:cBhvr>
                                      <p:tavLst>
                                        <p:tav tm="0">
                                          <p:val>
                                            <p:fltVal val="0"/>
                                          </p:val>
                                        </p:tav>
                                        <p:tav tm="100000">
                                          <p:val>
                                            <p:strVal val="#ppt_w"/>
                                          </p:val>
                                        </p:tav>
                                      </p:tavLst>
                                    </p:anim>
                                    <p:anim calcmode="lin" valueType="num">
                                      <p:cBhvr>
                                        <p:cTn id="69" dur="250" fill="hold"/>
                                        <p:tgtEl>
                                          <p:spTgt spid="21"/>
                                        </p:tgtEl>
                                        <p:attrNameLst>
                                          <p:attrName>ppt_h</p:attrName>
                                        </p:attrNameLst>
                                      </p:cBhvr>
                                      <p:tavLst>
                                        <p:tav tm="0">
                                          <p:val>
                                            <p:fltVal val="0"/>
                                          </p:val>
                                        </p:tav>
                                        <p:tav tm="100000">
                                          <p:val>
                                            <p:strVal val="#ppt_h"/>
                                          </p:val>
                                        </p:tav>
                                      </p:tavLst>
                                    </p:anim>
                                    <p:animEffect transition="in" filter="fade">
                                      <p:cBhvr>
                                        <p:cTn id="70" dur="250"/>
                                        <p:tgtEl>
                                          <p:spTgt spid="21"/>
                                        </p:tgtEl>
                                      </p:cBhvr>
                                    </p:animEffect>
                                  </p:childTnLst>
                                </p:cTn>
                              </p:par>
                            </p:childTnLst>
                          </p:cTn>
                        </p:par>
                        <p:par>
                          <p:cTn id="71" fill="hold">
                            <p:stCondLst>
                              <p:cond delay="2500"/>
                            </p:stCondLst>
                            <p:childTnLst>
                              <p:par>
                                <p:cTn id="72" presetID="53" presetClass="entr" presetSubtype="16" fill="hold" grpId="0" nodeType="after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p:cTn id="74" dur="250" fill="hold"/>
                                        <p:tgtEl>
                                          <p:spTgt spid="25"/>
                                        </p:tgtEl>
                                        <p:attrNameLst>
                                          <p:attrName>ppt_w</p:attrName>
                                        </p:attrNameLst>
                                      </p:cBhvr>
                                      <p:tavLst>
                                        <p:tav tm="0">
                                          <p:val>
                                            <p:fltVal val="0"/>
                                          </p:val>
                                        </p:tav>
                                        <p:tav tm="100000">
                                          <p:val>
                                            <p:strVal val="#ppt_w"/>
                                          </p:val>
                                        </p:tav>
                                      </p:tavLst>
                                    </p:anim>
                                    <p:anim calcmode="lin" valueType="num">
                                      <p:cBhvr>
                                        <p:cTn id="75" dur="250" fill="hold"/>
                                        <p:tgtEl>
                                          <p:spTgt spid="25"/>
                                        </p:tgtEl>
                                        <p:attrNameLst>
                                          <p:attrName>ppt_h</p:attrName>
                                        </p:attrNameLst>
                                      </p:cBhvr>
                                      <p:tavLst>
                                        <p:tav tm="0">
                                          <p:val>
                                            <p:fltVal val="0"/>
                                          </p:val>
                                        </p:tav>
                                        <p:tav tm="100000">
                                          <p:val>
                                            <p:strVal val="#ppt_h"/>
                                          </p:val>
                                        </p:tav>
                                      </p:tavLst>
                                    </p:anim>
                                    <p:animEffect transition="in" filter="fade">
                                      <p:cBhvr>
                                        <p:cTn id="76" dur="250"/>
                                        <p:tgtEl>
                                          <p:spTgt spid="25"/>
                                        </p:tgtEl>
                                      </p:cBhvr>
                                    </p:animEffect>
                                  </p:childTnLst>
                                </p:cTn>
                              </p:par>
                            </p:childTnLst>
                          </p:cTn>
                        </p:par>
                        <p:par>
                          <p:cTn id="77" fill="hold">
                            <p:stCondLst>
                              <p:cond delay="2750"/>
                            </p:stCondLst>
                            <p:childTnLst>
                              <p:par>
                                <p:cTn id="78" presetID="53" presetClass="entr" presetSubtype="16" fill="hold" grpId="0" nodeType="afterEffect">
                                  <p:stCondLst>
                                    <p:cond delay="0"/>
                                  </p:stCondLst>
                                  <p:childTnLst>
                                    <p:set>
                                      <p:cBhvr>
                                        <p:cTn id="79" dur="1" fill="hold">
                                          <p:stCondLst>
                                            <p:cond delay="0"/>
                                          </p:stCondLst>
                                        </p:cTn>
                                        <p:tgtEl>
                                          <p:spTgt spid="27"/>
                                        </p:tgtEl>
                                        <p:attrNameLst>
                                          <p:attrName>style.visibility</p:attrName>
                                        </p:attrNameLst>
                                      </p:cBhvr>
                                      <p:to>
                                        <p:strVal val="visible"/>
                                      </p:to>
                                    </p:set>
                                    <p:anim calcmode="lin" valueType="num">
                                      <p:cBhvr>
                                        <p:cTn id="80" dur="250" fill="hold"/>
                                        <p:tgtEl>
                                          <p:spTgt spid="27"/>
                                        </p:tgtEl>
                                        <p:attrNameLst>
                                          <p:attrName>ppt_w</p:attrName>
                                        </p:attrNameLst>
                                      </p:cBhvr>
                                      <p:tavLst>
                                        <p:tav tm="0">
                                          <p:val>
                                            <p:fltVal val="0"/>
                                          </p:val>
                                        </p:tav>
                                        <p:tav tm="100000">
                                          <p:val>
                                            <p:strVal val="#ppt_w"/>
                                          </p:val>
                                        </p:tav>
                                      </p:tavLst>
                                    </p:anim>
                                    <p:anim calcmode="lin" valueType="num">
                                      <p:cBhvr>
                                        <p:cTn id="81" dur="250" fill="hold"/>
                                        <p:tgtEl>
                                          <p:spTgt spid="27"/>
                                        </p:tgtEl>
                                        <p:attrNameLst>
                                          <p:attrName>ppt_h</p:attrName>
                                        </p:attrNameLst>
                                      </p:cBhvr>
                                      <p:tavLst>
                                        <p:tav tm="0">
                                          <p:val>
                                            <p:fltVal val="0"/>
                                          </p:val>
                                        </p:tav>
                                        <p:tav tm="100000">
                                          <p:val>
                                            <p:strVal val="#ppt_h"/>
                                          </p:val>
                                        </p:tav>
                                      </p:tavLst>
                                    </p:anim>
                                    <p:animEffect transition="in" filter="fade">
                                      <p:cBhvr>
                                        <p:cTn id="82" dur="250"/>
                                        <p:tgtEl>
                                          <p:spTgt spid="27"/>
                                        </p:tgtEl>
                                      </p:cBhvr>
                                    </p:animEffect>
                                  </p:childTnLst>
                                </p:cTn>
                              </p:par>
                            </p:childTnLst>
                          </p:cTn>
                        </p:par>
                        <p:par>
                          <p:cTn id="83" fill="hold">
                            <p:stCondLst>
                              <p:cond delay="3000"/>
                            </p:stCondLst>
                            <p:childTnLst>
                              <p:par>
                                <p:cTn id="84" presetID="53" presetClass="entr" presetSubtype="16" fill="hold" grpId="0"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p:cTn id="86" dur="250" fill="hold"/>
                                        <p:tgtEl>
                                          <p:spTgt spid="29"/>
                                        </p:tgtEl>
                                        <p:attrNameLst>
                                          <p:attrName>ppt_w</p:attrName>
                                        </p:attrNameLst>
                                      </p:cBhvr>
                                      <p:tavLst>
                                        <p:tav tm="0">
                                          <p:val>
                                            <p:fltVal val="0"/>
                                          </p:val>
                                        </p:tav>
                                        <p:tav tm="100000">
                                          <p:val>
                                            <p:strVal val="#ppt_w"/>
                                          </p:val>
                                        </p:tav>
                                      </p:tavLst>
                                    </p:anim>
                                    <p:anim calcmode="lin" valueType="num">
                                      <p:cBhvr>
                                        <p:cTn id="87" dur="250" fill="hold"/>
                                        <p:tgtEl>
                                          <p:spTgt spid="29"/>
                                        </p:tgtEl>
                                        <p:attrNameLst>
                                          <p:attrName>ppt_h</p:attrName>
                                        </p:attrNameLst>
                                      </p:cBhvr>
                                      <p:tavLst>
                                        <p:tav tm="0">
                                          <p:val>
                                            <p:fltVal val="0"/>
                                          </p:val>
                                        </p:tav>
                                        <p:tav tm="100000">
                                          <p:val>
                                            <p:strVal val="#ppt_h"/>
                                          </p:val>
                                        </p:tav>
                                      </p:tavLst>
                                    </p:anim>
                                    <p:animEffect transition="in" filter="fade">
                                      <p:cBhvr>
                                        <p:cTn id="88" dur="250"/>
                                        <p:tgtEl>
                                          <p:spTgt spid="29"/>
                                        </p:tgtEl>
                                      </p:cBhvr>
                                    </p:animEffect>
                                  </p:childTnLst>
                                </p:cTn>
                              </p:par>
                            </p:childTnLst>
                          </p:cTn>
                        </p:par>
                        <p:par>
                          <p:cTn id="89" fill="hold">
                            <p:stCondLst>
                              <p:cond delay="3250"/>
                            </p:stCondLst>
                            <p:childTnLst>
                              <p:par>
                                <p:cTn id="90" presetID="53" presetClass="entr" presetSubtype="16" fill="hold" grpId="0" nodeType="afterEffect">
                                  <p:stCondLst>
                                    <p:cond delay="0"/>
                                  </p:stCondLst>
                                  <p:childTnLst>
                                    <p:set>
                                      <p:cBhvr>
                                        <p:cTn id="91" dur="1" fill="hold">
                                          <p:stCondLst>
                                            <p:cond delay="0"/>
                                          </p:stCondLst>
                                        </p:cTn>
                                        <p:tgtEl>
                                          <p:spTgt spid="31"/>
                                        </p:tgtEl>
                                        <p:attrNameLst>
                                          <p:attrName>style.visibility</p:attrName>
                                        </p:attrNameLst>
                                      </p:cBhvr>
                                      <p:to>
                                        <p:strVal val="visible"/>
                                      </p:to>
                                    </p:set>
                                    <p:anim calcmode="lin" valueType="num">
                                      <p:cBhvr>
                                        <p:cTn id="92" dur="250" fill="hold"/>
                                        <p:tgtEl>
                                          <p:spTgt spid="31"/>
                                        </p:tgtEl>
                                        <p:attrNameLst>
                                          <p:attrName>ppt_w</p:attrName>
                                        </p:attrNameLst>
                                      </p:cBhvr>
                                      <p:tavLst>
                                        <p:tav tm="0">
                                          <p:val>
                                            <p:fltVal val="0"/>
                                          </p:val>
                                        </p:tav>
                                        <p:tav tm="100000">
                                          <p:val>
                                            <p:strVal val="#ppt_w"/>
                                          </p:val>
                                        </p:tav>
                                      </p:tavLst>
                                    </p:anim>
                                    <p:anim calcmode="lin" valueType="num">
                                      <p:cBhvr>
                                        <p:cTn id="93" dur="250" fill="hold"/>
                                        <p:tgtEl>
                                          <p:spTgt spid="31"/>
                                        </p:tgtEl>
                                        <p:attrNameLst>
                                          <p:attrName>ppt_h</p:attrName>
                                        </p:attrNameLst>
                                      </p:cBhvr>
                                      <p:tavLst>
                                        <p:tav tm="0">
                                          <p:val>
                                            <p:fltVal val="0"/>
                                          </p:val>
                                        </p:tav>
                                        <p:tav tm="100000">
                                          <p:val>
                                            <p:strVal val="#ppt_h"/>
                                          </p:val>
                                        </p:tav>
                                      </p:tavLst>
                                    </p:anim>
                                    <p:animEffect transition="in" filter="fade">
                                      <p:cBhvr>
                                        <p:cTn id="94" dur="250"/>
                                        <p:tgtEl>
                                          <p:spTgt spid="31"/>
                                        </p:tgtEl>
                                      </p:cBhvr>
                                    </p:animEffect>
                                  </p:childTnLst>
                                </p:cTn>
                              </p:par>
                            </p:childTnLst>
                          </p:cTn>
                        </p:par>
                        <p:par>
                          <p:cTn id="95" fill="hold">
                            <p:stCondLst>
                              <p:cond delay="3500"/>
                            </p:stCondLst>
                            <p:childTnLst>
                              <p:par>
                                <p:cTn id="96" presetID="53" presetClass="entr" presetSubtype="16" fill="hold" grpId="0" nodeType="afterEffect">
                                  <p:stCondLst>
                                    <p:cond delay="0"/>
                                  </p:stCondLst>
                                  <p:childTnLst>
                                    <p:set>
                                      <p:cBhvr>
                                        <p:cTn id="97" dur="1" fill="hold">
                                          <p:stCondLst>
                                            <p:cond delay="0"/>
                                          </p:stCondLst>
                                        </p:cTn>
                                        <p:tgtEl>
                                          <p:spTgt spid="33"/>
                                        </p:tgtEl>
                                        <p:attrNameLst>
                                          <p:attrName>style.visibility</p:attrName>
                                        </p:attrNameLst>
                                      </p:cBhvr>
                                      <p:to>
                                        <p:strVal val="visible"/>
                                      </p:to>
                                    </p:set>
                                    <p:anim calcmode="lin" valueType="num">
                                      <p:cBhvr>
                                        <p:cTn id="98" dur="250" fill="hold"/>
                                        <p:tgtEl>
                                          <p:spTgt spid="33"/>
                                        </p:tgtEl>
                                        <p:attrNameLst>
                                          <p:attrName>ppt_w</p:attrName>
                                        </p:attrNameLst>
                                      </p:cBhvr>
                                      <p:tavLst>
                                        <p:tav tm="0">
                                          <p:val>
                                            <p:fltVal val="0"/>
                                          </p:val>
                                        </p:tav>
                                        <p:tav tm="100000">
                                          <p:val>
                                            <p:strVal val="#ppt_w"/>
                                          </p:val>
                                        </p:tav>
                                      </p:tavLst>
                                    </p:anim>
                                    <p:anim calcmode="lin" valueType="num">
                                      <p:cBhvr>
                                        <p:cTn id="99" dur="250" fill="hold"/>
                                        <p:tgtEl>
                                          <p:spTgt spid="33"/>
                                        </p:tgtEl>
                                        <p:attrNameLst>
                                          <p:attrName>ppt_h</p:attrName>
                                        </p:attrNameLst>
                                      </p:cBhvr>
                                      <p:tavLst>
                                        <p:tav tm="0">
                                          <p:val>
                                            <p:fltVal val="0"/>
                                          </p:val>
                                        </p:tav>
                                        <p:tav tm="100000">
                                          <p:val>
                                            <p:strVal val="#ppt_h"/>
                                          </p:val>
                                        </p:tav>
                                      </p:tavLst>
                                    </p:anim>
                                    <p:animEffect transition="in" filter="fade">
                                      <p:cBhvr>
                                        <p:cTn id="100" dur="250"/>
                                        <p:tgtEl>
                                          <p:spTgt spid="33"/>
                                        </p:tgtEl>
                                      </p:cBhvr>
                                    </p:animEffect>
                                  </p:childTnLst>
                                </p:cTn>
                              </p:par>
                            </p:childTnLst>
                          </p:cTn>
                        </p:par>
                        <p:par>
                          <p:cTn id="101" fill="hold">
                            <p:stCondLst>
                              <p:cond delay="3750"/>
                            </p:stCondLst>
                            <p:childTnLst>
                              <p:par>
                                <p:cTn id="102" presetID="53" presetClass="entr" presetSubtype="16" fill="hold" grpId="0" nodeType="afterEffect">
                                  <p:stCondLst>
                                    <p:cond delay="0"/>
                                  </p:stCondLst>
                                  <p:childTnLst>
                                    <p:set>
                                      <p:cBhvr>
                                        <p:cTn id="103" dur="1" fill="hold">
                                          <p:stCondLst>
                                            <p:cond delay="0"/>
                                          </p:stCondLst>
                                        </p:cTn>
                                        <p:tgtEl>
                                          <p:spTgt spid="35"/>
                                        </p:tgtEl>
                                        <p:attrNameLst>
                                          <p:attrName>style.visibility</p:attrName>
                                        </p:attrNameLst>
                                      </p:cBhvr>
                                      <p:to>
                                        <p:strVal val="visible"/>
                                      </p:to>
                                    </p:set>
                                    <p:anim calcmode="lin" valueType="num">
                                      <p:cBhvr>
                                        <p:cTn id="104" dur="250" fill="hold"/>
                                        <p:tgtEl>
                                          <p:spTgt spid="35"/>
                                        </p:tgtEl>
                                        <p:attrNameLst>
                                          <p:attrName>ppt_w</p:attrName>
                                        </p:attrNameLst>
                                      </p:cBhvr>
                                      <p:tavLst>
                                        <p:tav tm="0">
                                          <p:val>
                                            <p:fltVal val="0"/>
                                          </p:val>
                                        </p:tav>
                                        <p:tav tm="100000">
                                          <p:val>
                                            <p:strVal val="#ppt_w"/>
                                          </p:val>
                                        </p:tav>
                                      </p:tavLst>
                                    </p:anim>
                                    <p:anim calcmode="lin" valueType="num">
                                      <p:cBhvr>
                                        <p:cTn id="105" dur="250" fill="hold"/>
                                        <p:tgtEl>
                                          <p:spTgt spid="35"/>
                                        </p:tgtEl>
                                        <p:attrNameLst>
                                          <p:attrName>ppt_h</p:attrName>
                                        </p:attrNameLst>
                                      </p:cBhvr>
                                      <p:tavLst>
                                        <p:tav tm="0">
                                          <p:val>
                                            <p:fltVal val="0"/>
                                          </p:val>
                                        </p:tav>
                                        <p:tav tm="100000">
                                          <p:val>
                                            <p:strVal val="#ppt_h"/>
                                          </p:val>
                                        </p:tav>
                                      </p:tavLst>
                                    </p:anim>
                                    <p:animEffect transition="in" filter="fade">
                                      <p:cBhvr>
                                        <p:cTn id="106" dur="250"/>
                                        <p:tgtEl>
                                          <p:spTgt spid="35"/>
                                        </p:tgtEl>
                                      </p:cBhvr>
                                    </p:animEffect>
                                  </p:childTnLst>
                                </p:cTn>
                              </p:par>
                            </p:childTnLst>
                          </p:cTn>
                        </p:par>
                        <p:par>
                          <p:cTn id="107" fill="hold">
                            <p:stCondLst>
                              <p:cond delay="4000"/>
                            </p:stCondLst>
                            <p:childTnLst>
                              <p:par>
                                <p:cTn id="108" presetID="53" presetClass="entr" presetSubtype="16" fill="hold" grpId="0" nodeType="afterEffect">
                                  <p:stCondLst>
                                    <p:cond delay="0"/>
                                  </p:stCondLst>
                                  <p:childTnLst>
                                    <p:set>
                                      <p:cBhvr>
                                        <p:cTn id="109" dur="1" fill="hold">
                                          <p:stCondLst>
                                            <p:cond delay="0"/>
                                          </p:stCondLst>
                                        </p:cTn>
                                        <p:tgtEl>
                                          <p:spTgt spid="41"/>
                                        </p:tgtEl>
                                        <p:attrNameLst>
                                          <p:attrName>style.visibility</p:attrName>
                                        </p:attrNameLst>
                                      </p:cBhvr>
                                      <p:to>
                                        <p:strVal val="visible"/>
                                      </p:to>
                                    </p:set>
                                    <p:anim calcmode="lin" valueType="num">
                                      <p:cBhvr>
                                        <p:cTn id="110" dur="250" fill="hold"/>
                                        <p:tgtEl>
                                          <p:spTgt spid="41"/>
                                        </p:tgtEl>
                                        <p:attrNameLst>
                                          <p:attrName>ppt_w</p:attrName>
                                        </p:attrNameLst>
                                      </p:cBhvr>
                                      <p:tavLst>
                                        <p:tav tm="0">
                                          <p:val>
                                            <p:fltVal val="0"/>
                                          </p:val>
                                        </p:tav>
                                        <p:tav tm="100000">
                                          <p:val>
                                            <p:strVal val="#ppt_w"/>
                                          </p:val>
                                        </p:tav>
                                      </p:tavLst>
                                    </p:anim>
                                    <p:anim calcmode="lin" valueType="num">
                                      <p:cBhvr>
                                        <p:cTn id="111" dur="250" fill="hold"/>
                                        <p:tgtEl>
                                          <p:spTgt spid="41"/>
                                        </p:tgtEl>
                                        <p:attrNameLst>
                                          <p:attrName>ppt_h</p:attrName>
                                        </p:attrNameLst>
                                      </p:cBhvr>
                                      <p:tavLst>
                                        <p:tav tm="0">
                                          <p:val>
                                            <p:fltVal val="0"/>
                                          </p:val>
                                        </p:tav>
                                        <p:tav tm="100000">
                                          <p:val>
                                            <p:strVal val="#ppt_h"/>
                                          </p:val>
                                        </p:tav>
                                      </p:tavLst>
                                    </p:anim>
                                    <p:animEffect transition="in" filter="fade">
                                      <p:cBhvr>
                                        <p:cTn id="112" dur="2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3" grpId="0" animBg="1"/>
      <p:bldP spid="9" grpId="0" animBg="1"/>
      <p:bldP spid="11" grpId="0" animBg="1"/>
      <p:bldP spid="13" grpId="0" animBg="1"/>
      <p:bldP spid="15" grpId="0" animBg="1"/>
      <p:bldP spid="17" grpId="0" animBg="1"/>
      <p:bldP spid="19" grpId="0" animBg="1"/>
      <p:bldP spid="21" grpId="0" animBg="1"/>
      <p:bldP spid="25" grpId="0" animBg="1"/>
      <p:bldP spid="27" grpId="0" animBg="1"/>
      <p:bldP spid="29" grpId="0" animBg="1"/>
      <p:bldP spid="31" grpId="0" animBg="1"/>
      <p:bldP spid="35" grpId="0" animBg="1"/>
      <p:bldP spid="33" grpId="0" animBg="1"/>
      <p:bldP spid="37" grpId="0" animBg="1"/>
      <p:bldP spid="39" grpId="0" animBg="1"/>
      <p:bldP spid="7" grpId="0" animBg="1"/>
    </p:bldLst>
  </p:timing>
</p:sld>
</file>

<file path=ppt/theme/theme1.xml><?xml version="1.0" encoding="utf-8"?>
<a:theme xmlns:a="http://schemas.openxmlformats.org/drawingml/2006/main" name="5_AWARENESS RAISING PROGRAMME PRESENTATION_r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5_AWARENESS RAISING PROGRAMME PRESENTATION_rus</Template>
  <TotalTime>2294</TotalTime>
  <Words>5500</Words>
  <Application>Microsoft Office PowerPoint</Application>
  <PresentationFormat>On-screen Show (4:3)</PresentationFormat>
  <Paragraphs>397</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Arial Narrow</vt:lpstr>
      <vt:lpstr>Calibri</vt:lpstr>
      <vt:lpstr>Comic Sans MS</vt:lpstr>
      <vt:lpstr>Times New Roman</vt:lpstr>
      <vt:lpstr>5_AWARENESS RAISING PROGRAMME PRESENTATION_rus</vt:lpstr>
      <vt:lpstr>ПОВЛИЯЙ НА СВОЕ НАСТРОЕНИЕ, УЛУЧШИ ЕГО</vt:lpstr>
      <vt:lpstr>ЧЕМ МЫ БУДЕМ ЗАНИМАТЬСЯ?</vt:lpstr>
      <vt:lpstr>Вы научитесь, воздействовать на свое настроение и улучшать его! </vt:lpstr>
      <vt:lpstr>Мы имеем право на:</vt:lpstr>
      <vt:lpstr>ЧТО ТАКОЕ ПСИХИЧЕСКОЕ ЗДОРОВЬЕ?</vt:lpstr>
      <vt:lpstr>PowerPoint Presentation</vt:lpstr>
      <vt:lpstr>Эмоциональные взлёты и падения под названием ЖИЗНЬ!</vt:lpstr>
      <vt:lpstr>Запомните:  ВЫ НЕ ОДИНОКИ !!!</vt:lpstr>
      <vt:lpstr>PowerPoint Presentation</vt:lpstr>
      <vt:lpstr>КАК МНЕ РАЗОБРАТЬСЯ В СВОИХ ЧУВСТВАХ?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ЧУВСТВУЕТЕ ЛИ ВЫ, ЧТО ВЫ В СТРЕССЕ?</vt:lpstr>
      <vt:lpstr>PowerPoint Presentation</vt:lpstr>
      <vt:lpstr>PowerPoint Presentation</vt:lpstr>
      <vt:lpstr>PowerPoint Presentation</vt:lpstr>
      <vt:lpstr>ЧТО ТАКОЕ КРИЗИС?</vt:lpstr>
      <vt:lpstr>PowerPoint Presentation</vt:lpstr>
      <vt:lpstr>В чем разница между</vt:lpstr>
      <vt:lpstr>PowerPoint Presentation</vt:lpstr>
      <vt:lpstr>PowerPoint Presentation</vt:lpstr>
      <vt:lpstr>Эти негативные мысли и чувства могут быть подавляющими, но они исчезнут полностью, когда Вы преодолеете депрессию. ПОЛУЧЕНИЕ ПОМОЩИ ВОЗМОЖНО!</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Вот некоторые медицинские службы и организации, находящиеся рядом с Вами, которые могут Вам помочь</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ВОЗДЕЙСТВУЙТЕ И УЛУЧШИТЕ ТО, КАК ВЫ СЕБЯ ЧУВСТВУЕТЕ</dc:title>
  <dc:creator>administrator</dc:creator>
  <cp:lastModifiedBy>Aigul Kadirova</cp:lastModifiedBy>
  <cp:revision>73</cp:revision>
  <dcterms:created xsi:type="dcterms:W3CDTF">2015-05-11T05:49:11Z</dcterms:created>
  <dcterms:modified xsi:type="dcterms:W3CDTF">2016-07-31T18:29:45Z</dcterms:modified>
</cp:coreProperties>
</file>