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773E24-FBAB-4197-BA11-D077FF18AF7C}">
          <p14:sldIdLst>
            <p14:sldId id="256"/>
            <p14:sldId id="259"/>
            <p14:sldId id="258"/>
            <p14:sldId id="261"/>
            <p14:sldId id="260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0BECA17-851C-4BB8-AA12-B8A82BB340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7201BA-CB4C-41FF-8535-7861D81C9C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9EAF5-72BD-4C0C-8CA2-BBF2E29D2AAB}" type="datetimeFigureOut">
              <a:rPr lang="ru-KZ" smtClean="0"/>
              <a:t>06.05.2021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D3D15-65C8-40EC-9C23-35BF88253D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8BA2F5-4459-4438-9D33-32F55B5CF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5744E-0D16-4F3D-8DCC-DDA8ADA393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592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8872-73EC-48A7-8012-071217FD8BF8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816ED-A26D-4D0D-AD85-66E108FE2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7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7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3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8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3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4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4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6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8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80ABB-D8AA-449F-8AEA-C1C8B98C2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Безопасное лето</a:t>
            </a:r>
            <a:endParaRPr lang="ru-KZ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4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C0C8E9-B254-493C-BC7A-658CC39E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3"/>
            <a:ext cx="9849543" cy="61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A42D44-289B-4903-9C8D-C1AC25C9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906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31C8D-061F-4B44-966B-F6ADEF48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0"/>
            <a:ext cx="979308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1001A0-DF7D-473A-A3B1-5DA7524AF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906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2552D5-DBC9-49AB-B978-8089B91B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5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6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5F7318-1E30-4F78-88BB-271141E4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5999" cy="63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773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561</TotalTime>
  <Words>2</Words>
  <Application>Microsoft Office PowerPoint</Application>
  <PresentationFormat>Лист A4 (210x297 мм)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Franklin Gothic Medium</vt:lpstr>
      <vt:lpstr>Ретро</vt:lpstr>
      <vt:lpstr>Безопасное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AdminPC</dc:creator>
  <cp:lastModifiedBy>Admin</cp:lastModifiedBy>
  <cp:revision>36</cp:revision>
  <dcterms:created xsi:type="dcterms:W3CDTF">2020-09-28T10:21:30Z</dcterms:created>
  <dcterms:modified xsi:type="dcterms:W3CDTF">2021-05-06T05:19:19Z</dcterms:modified>
</cp:coreProperties>
</file>