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d72/0009bde9-e4a4ea54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25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895/0010e4fc-a7f2bffd/1/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75" y="2405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653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s.znanio.ru/d5af0e/6c/ae/93614bd0e0007ee7d80d482f40001e48a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09"/>
          <a:stretch/>
        </p:blipFill>
        <p:spPr bwMode="auto">
          <a:xfrm>
            <a:off x="467543" y="140684"/>
            <a:ext cx="8302471" cy="671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58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ussh-aksarka.yam.sportsng.ru/media/2021/06/21/1300494981/profilaktika_suici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86742" cy="682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77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КГУ ОСШ №3 г. Балхаш</dc:creator>
  <cp:lastModifiedBy>КГУ ОСШ №3 г. Балхаш</cp:lastModifiedBy>
  <cp:revision>3</cp:revision>
  <dcterms:created xsi:type="dcterms:W3CDTF">2021-10-07T09:55:45Z</dcterms:created>
  <dcterms:modified xsi:type="dcterms:W3CDTF">2021-10-07T10:05:22Z</dcterms:modified>
</cp:coreProperties>
</file>