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family and Friends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grade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0107" y="1524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y family  Smiles 2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8648" y="242349"/>
            <a:ext cx="8826500" cy="4965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1" y="2281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P.B p.24 ex 12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35322" t="20517" r="36489" b="4811"/>
          <a:stretch/>
        </p:blipFill>
        <p:spPr>
          <a:xfrm>
            <a:off x="5409127" y="-618186"/>
            <a:ext cx="5988677" cy="6973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8766" y="844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miles 2. Module 2.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635" y="0"/>
            <a:ext cx="10379048" cy="5838914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5876" y="3228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task</a:t>
            </a:r>
            <a:br>
              <a:rPr lang="en-US" dirty="0" smtClean="0"/>
            </a:br>
            <a:r>
              <a:rPr lang="en-US" dirty="0" smtClean="0"/>
              <a:t>A.B p 15 ex.4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33480" t="28684" r="35680" b="3501"/>
          <a:stretch/>
        </p:blipFill>
        <p:spPr>
          <a:xfrm>
            <a:off x="5673556" y="-154547"/>
            <a:ext cx="5409127" cy="6330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4068" y="1261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39</TotalTime>
  <Words>12</Words>
  <Application>Microsoft Office PowerPoint</Application>
  <PresentationFormat>Широкоэкранный</PresentationFormat>
  <Paragraphs>4</Paragraphs>
  <Slides>5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My family and Friends </vt:lpstr>
      <vt:lpstr>Презентация PowerPoint</vt:lpstr>
      <vt:lpstr>P.B p.24 ex 12</vt:lpstr>
      <vt:lpstr>Презентация PowerPoint</vt:lpstr>
      <vt:lpstr>Home task A.B p 15 ex.4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 and Friends</dc:title>
  <dc:creator>Учетная запись Майкрософт</dc:creator>
  <cp:lastModifiedBy>Учетная запись Майкрософт</cp:lastModifiedBy>
  <cp:revision>3</cp:revision>
  <dcterms:created xsi:type="dcterms:W3CDTF">2020-10-04T14:41:27Z</dcterms:created>
  <dcterms:modified xsi:type="dcterms:W3CDTF">2020-10-04T15:20:31Z</dcterms:modified>
</cp:coreProperties>
</file>