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5300" b="1" dirty="0" smtClean="0">
                <a:solidFill>
                  <a:schemeClr val="tx1"/>
                </a:solidFill>
              </a:rPr>
              <a:t>Жаңа </a:t>
            </a:r>
            <a:r>
              <a:rPr lang="kk-KZ" sz="5300" b="1" dirty="0" smtClean="0">
                <a:solidFill>
                  <a:schemeClr val="tx1"/>
                </a:solidFill>
              </a:rPr>
              <a:t>сөздер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kk-KZ" sz="4000" b="1" dirty="0" smtClean="0"/>
              <a:t>1.Жай сөйлем  –простое предложение   </a:t>
            </a:r>
            <a:br>
              <a:rPr lang="kk-KZ" sz="4000" b="1" dirty="0" smtClean="0"/>
            </a:br>
            <a:r>
              <a:rPr lang="kk-KZ" sz="4000" b="1" dirty="0" smtClean="0"/>
              <a:t>3.Түрлері -</a:t>
            </a:r>
            <a:r>
              <a:rPr lang="kk-KZ" sz="4000" dirty="0" smtClean="0"/>
              <a:t>  виды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kk-KZ" sz="4000" b="1" dirty="0" smtClean="0"/>
              <a:t>4.Хабарлы сөйлем –</a:t>
            </a:r>
            <a:r>
              <a:rPr lang="kk-KZ" sz="4000" dirty="0" smtClean="0"/>
              <a:t> </a:t>
            </a:r>
            <a:r>
              <a:rPr lang="ru-RU" sz="4000" dirty="0" smtClean="0"/>
              <a:t>Повествовательные </a:t>
            </a:r>
            <a:r>
              <a:rPr lang="kk-KZ" sz="4000" dirty="0" smtClean="0"/>
              <a:t>;</a:t>
            </a:r>
            <a:br>
              <a:rPr lang="kk-KZ" sz="4000" dirty="0" smtClean="0"/>
            </a:br>
            <a:r>
              <a:rPr lang="kk-KZ" sz="4000" dirty="0" smtClean="0"/>
              <a:t> </a:t>
            </a:r>
            <a:r>
              <a:rPr lang="kk-KZ" sz="4000" b="1" dirty="0" smtClean="0"/>
              <a:t>4.Сұраулы сөйлем  </a:t>
            </a:r>
            <a:r>
              <a:rPr lang="ru-RU" sz="4000" dirty="0" smtClean="0"/>
              <a:t>– Вопросительные</a:t>
            </a:r>
            <a:br>
              <a:rPr lang="ru-RU" sz="4000" dirty="0" smtClean="0"/>
            </a:br>
            <a:r>
              <a:rPr lang="kk-KZ" sz="4000" b="1" dirty="0" smtClean="0"/>
              <a:t>5.Лепті сөйлем </a:t>
            </a:r>
            <a:r>
              <a:rPr lang="kk-KZ" sz="4000" dirty="0" smtClean="0"/>
              <a:t>–</a:t>
            </a:r>
            <a:r>
              <a:rPr lang="ru-RU" sz="4000" dirty="0" smtClean="0"/>
              <a:t>Восклицательные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kk-KZ" sz="3600" b="1" dirty="0" smtClean="0">
                <a:solidFill>
                  <a:srgbClr val="C00000"/>
                </a:solidFill>
              </a:rPr>
              <a:t>Жай сөйлем дегеніміз бір немесе бірнеше сөз бен сөз тіркесінен құралып,тиянақты бір ғана ойды білдіретін сөйлем.</a:t>
            </a:r>
            <a:r>
              <a:rPr lang="kk-KZ" sz="3600" dirty="0" smtClean="0">
                <a:solidFill>
                  <a:srgbClr val="C00000"/>
                </a:solidFill>
              </a:rPr>
              <a:t> </a:t>
            </a:r>
            <a:r>
              <a:rPr lang="kk-KZ" sz="3600" dirty="0" smtClean="0"/>
              <a:t>/ </a:t>
            </a:r>
            <a:r>
              <a:rPr lang="kk-KZ" sz="3600" b="1" dirty="0" smtClean="0"/>
              <a:t>Простое предложение состоит из одного или нескольких слов и словосочетаний,выражающих только одну мысль.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kk-KZ" sz="3600" dirty="0" smtClean="0"/>
              <a:t> </a:t>
            </a:r>
            <a:r>
              <a:rPr lang="kk-KZ" sz="3600" b="1" dirty="0" smtClean="0"/>
              <a:t>Жай сөйлемнің негізгі ерекшелігі</a:t>
            </a:r>
            <a:r>
              <a:rPr lang="kk-KZ" sz="3600" dirty="0" smtClean="0"/>
              <a:t>/ Главная особенность простого предложения: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kk-KZ" sz="3600" b="1" dirty="0" smtClean="0"/>
              <a:t>Сөздердің орын тәртібі сақталады</a:t>
            </a:r>
            <a:r>
              <a:rPr lang="kk-KZ" sz="3600" dirty="0" smtClean="0"/>
              <a:t>/ Соблюдается порядок расположения </a:t>
            </a:r>
            <a:r>
              <a:rPr lang="kk-KZ" dirty="0" smtClean="0"/>
              <a:t>слов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r>
              <a:rPr lang="ru-RU" sz="3600" b="1" u="sng" dirty="0" smtClean="0">
                <a:solidFill>
                  <a:srgbClr val="C00000"/>
                </a:solidFill>
              </a:rPr>
              <a:t>Простые предложения бывают четырёх видов</a:t>
            </a:r>
            <a:r>
              <a:rPr lang="ru-RU" sz="3600" b="1" dirty="0" smtClean="0">
                <a:solidFill>
                  <a:srgbClr val="C00000"/>
                </a:solidFill>
              </a:rPr>
              <a:t>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Повествовательные (</a:t>
            </a:r>
            <a:r>
              <a:rPr lang="ru-RU" sz="3600" dirty="0" err="1" smtClean="0"/>
              <a:t>хабарлы</a:t>
            </a:r>
            <a:r>
              <a:rPr lang="ru-RU" sz="3600" dirty="0" smtClean="0"/>
              <a:t> </a:t>
            </a:r>
            <a:r>
              <a:rPr lang="ru-RU" sz="3600" dirty="0" err="1" smtClean="0"/>
              <a:t>сөйлем</a:t>
            </a:r>
            <a:r>
              <a:rPr lang="ru-RU" sz="3600" dirty="0" smtClean="0"/>
              <a:t>); А</a:t>
            </a:r>
            <a:r>
              <a:rPr lang="kk-KZ" sz="3600" dirty="0" smtClean="0"/>
              <a:t>йнаш</a:t>
            </a:r>
            <a:r>
              <a:rPr lang="ru-RU" sz="3600" dirty="0" smtClean="0"/>
              <a:t> </a:t>
            </a:r>
            <a:r>
              <a:rPr lang="ru-RU" sz="3600" dirty="0" err="1" smtClean="0"/>
              <a:t>диванда</a:t>
            </a:r>
            <a:r>
              <a:rPr lang="ru-RU" sz="3600" dirty="0" smtClean="0"/>
              <a:t> </a:t>
            </a:r>
            <a:r>
              <a:rPr lang="ru-RU" sz="3600" dirty="0" err="1" smtClean="0"/>
              <a:t>жатыр</a:t>
            </a:r>
            <a:r>
              <a:rPr lang="ru-RU" sz="3600" dirty="0" smtClean="0"/>
              <a:t>. – А</a:t>
            </a:r>
            <a:r>
              <a:rPr lang="kk-KZ" sz="3600" dirty="0" smtClean="0"/>
              <a:t>йнаш</a:t>
            </a:r>
            <a:r>
              <a:rPr lang="ru-RU" sz="3600" dirty="0" smtClean="0"/>
              <a:t> лежит на диване.</a:t>
            </a:r>
            <a:br>
              <a:rPr lang="ru-RU" sz="3600" dirty="0" smtClean="0"/>
            </a:br>
            <a:r>
              <a:rPr lang="ru-RU" sz="3600" dirty="0" smtClean="0"/>
              <a:t>2) Вопросительные (</a:t>
            </a:r>
            <a:r>
              <a:rPr lang="ru-RU" sz="3600" dirty="0" err="1" smtClean="0"/>
              <a:t>сұраулы сөйлем</a:t>
            </a:r>
            <a:r>
              <a:rPr lang="ru-RU" sz="3600" dirty="0" smtClean="0"/>
              <a:t>); а) </a:t>
            </a:r>
            <a:r>
              <a:rPr lang="ru-RU" sz="3600" u="sng" dirty="0" smtClean="0"/>
              <a:t>с помощью вопросительных местоимений</a:t>
            </a:r>
            <a:r>
              <a:rPr lang="ru-RU" sz="3600" dirty="0" smtClean="0"/>
              <a:t> (</a:t>
            </a:r>
            <a:r>
              <a:rPr lang="ru-RU" sz="3600" dirty="0" err="1" smtClean="0"/>
              <a:t>Кiм</a:t>
            </a:r>
            <a:r>
              <a:rPr lang="ru-RU" sz="3600" dirty="0" smtClean="0"/>
              <a:t>? </a:t>
            </a:r>
            <a:r>
              <a:rPr lang="ru-RU" sz="3600" dirty="0" err="1" smtClean="0"/>
              <a:t>Қандай?</a:t>
            </a:r>
            <a:r>
              <a:rPr lang="ru-RU" sz="3600" dirty="0" smtClean="0"/>
              <a:t> </a:t>
            </a:r>
            <a:r>
              <a:rPr lang="ru-RU" sz="3600" dirty="0" err="1" smtClean="0"/>
              <a:t>Қай?</a:t>
            </a:r>
            <a:r>
              <a:rPr lang="ru-RU" sz="3600" dirty="0" smtClean="0"/>
              <a:t> и т.д.)</a:t>
            </a:r>
            <a:r>
              <a:rPr lang="kk-KZ" sz="3600" dirty="0" smtClean="0"/>
              <a:t>или же </a:t>
            </a:r>
            <a:r>
              <a:rPr lang="ru-RU" sz="3600" u="sng" dirty="0" smtClean="0"/>
              <a:t>с помощью вопросительных частиц</a:t>
            </a:r>
            <a:r>
              <a:rPr lang="ru-RU" sz="3600" dirty="0" smtClean="0"/>
              <a:t> (ба/</a:t>
            </a:r>
            <a:r>
              <a:rPr lang="ru-RU" sz="3600" dirty="0" err="1" smtClean="0"/>
              <a:t>бе</a:t>
            </a:r>
            <a:r>
              <a:rPr lang="ru-RU" sz="3600" dirty="0" smtClean="0"/>
              <a:t>, па/</a:t>
            </a:r>
            <a:r>
              <a:rPr lang="ru-RU" sz="3600" dirty="0" err="1" smtClean="0"/>
              <a:t>пе</a:t>
            </a:r>
            <a:r>
              <a:rPr lang="ru-RU" sz="3600" dirty="0" smtClean="0"/>
              <a:t>, </a:t>
            </a:r>
            <a:r>
              <a:rPr lang="ru-RU" sz="3600" dirty="0" err="1" smtClean="0"/>
              <a:t>ма</a:t>
            </a:r>
            <a:r>
              <a:rPr lang="ru-RU" sz="3600" dirty="0" smtClean="0"/>
              <a:t>/</a:t>
            </a:r>
            <a:r>
              <a:rPr lang="ru-RU" sz="3600" dirty="0" err="1" smtClean="0"/>
              <a:t>ме</a:t>
            </a:r>
            <a:r>
              <a:rPr lang="ru-RU" sz="3600" dirty="0" smtClean="0"/>
              <a:t>) </a:t>
            </a:r>
            <a:r>
              <a:rPr lang="ru-RU" sz="3600" dirty="0" err="1" smtClean="0"/>
              <a:t>Сіз</a:t>
            </a:r>
            <a:r>
              <a:rPr lang="ru-RU" sz="3600" dirty="0" smtClean="0"/>
              <a:t> </a:t>
            </a:r>
            <a:r>
              <a:rPr lang="ru-RU" sz="3600" u="sng" dirty="0" err="1" smtClean="0"/>
              <a:t>қайда</a:t>
            </a:r>
            <a:r>
              <a:rPr lang="ru-RU" sz="3600" dirty="0" smtClean="0"/>
              <a:t> </a:t>
            </a:r>
            <a:r>
              <a:rPr lang="ru-RU" sz="3600" dirty="0" err="1" smtClean="0"/>
              <a:t>жұмыс істейсiз</a:t>
            </a:r>
            <a:r>
              <a:rPr lang="ru-RU" sz="3600" dirty="0" smtClean="0"/>
              <a:t>? – Вы где работаете? Сен </a:t>
            </a:r>
            <a:r>
              <a:rPr lang="ru-RU" sz="3600" dirty="0" err="1" smtClean="0"/>
              <a:t>театрға</a:t>
            </a:r>
            <a:r>
              <a:rPr lang="ru-RU" sz="3600" dirty="0" smtClean="0"/>
              <a:t> </a:t>
            </a:r>
            <a:r>
              <a:rPr lang="ru-RU" sz="3600" dirty="0" err="1" smtClean="0"/>
              <a:t>бардың</a:t>
            </a:r>
            <a:r>
              <a:rPr lang="ru-RU" sz="3600" dirty="0" smtClean="0"/>
              <a:t> </a:t>
            </a:r>
            <a:r>
              <a:rPr lang="ru-RU" sz="3600" u="sng" dirty="0" smtClean="0"/>
              <a:t>ба</a:t>
            </a:r>
            <a:r>
              <a:rPr lang="ru-RU" sz="3600" dirty="0" smtClean="0"/>
              <a:t>? – Ты ходил в театр?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3) Побудительные (</a:t>
            </a:r>
            <a:r>
              <a:rPr lang="ru-RU" sz="4000" dirty="0" err="1" smtClean="0"/>
              <a:t>бұйрықты сөйлем</a:t>
            </a:r>
            <a:r>
              <a:rPr lang="ru-RU" sz="4000" dirty="0" smtClean="0"/>
              <a:t>);</a:t>
            </a:r>
            <a:r>
              <a:rPr lang="ru-RU" sz="4000" b="1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</a:rPr>
              <a:t>Побудительные предложения</a:t>
            </a:r>
            <a:r>
              <a:rPr lang="ru-RU" sz="4000" dirty="0" smtClean="0"/>
              <a:t> выражаются повелительным наклонением глагола 2-го и 3-го </a:t>
            </a:r>
            <a:r>
              <a:rPr lang="ru-RU" sz="4000" dirty="0" err="1" smtClean="0"/>
              <a:t>лица:Осы</a:t>
            </a:r>
            <a:r>
              <a:rPr lang="ru-RU" sz="4000" dirty="0" smtClean="0"/>
              <a:t> суды </a:t>
            </a:r>
            <a:r>
              <a:rPr lang="ru-RU" sz="4000" dirty="0" err="1" smtClean="0"/>
              <a:t>ішпеңізші</a:t>
            </a:r>
            <a:r>
              <a:rPr lang="ru-RU" sz="4000" dirty="0" smtClean="0"/>
              <a:t>. – Пожалуйста, не пейте эту воду.   </a:t>
            </a:r>
            <a:br>
              <a:rPr lang="ru-RU" sz="4000" dirty="0" smtClean="0"/>
            </a:br>
            <a:r>
              <a:rPr lang="ru-RU" sz="4000" dirty="0" smtClean="0"/>
              <a:t>4) Восклицательные (</a:t>
            </a:r>
            <a:r>
              <a:rPr lang="ru-RU" sz="4000" dirty="0" err="1" smtClean="0"/>
              <a:t>лептi</a:t>
            </a:r>
            <a:r>
              <a:rPr lang="ru-RU" sz="4000" dirty="0" smtClean="0"/>
              <a:t> </a:t>
            </a:r>
            <a:r>
              <a:rPr lang="ru-RU" sz="4000" dirty="0" err="1" smtClean="0"/>
              <a:t>сөйлем</a:t>
            </a:r>
            <a:r>
              <a:rPr lang="ru-RU" sz="4000" dirty="0" smtClean="0"/>
              <a:t>). </a:t>
            </a:r>
            <a:r>
              <a:rPr lang="ru-RU" sz="4000" dirty="0" err="1" smtClean="0"/>
              <a:t>Көп рақмет!</a:t>
            </a:r>
            <a:r>
              <a:rPr lang="ru-RU" sz="4000" dirty="0" smtClean="0"/>
              <a:t> – Большое спасибо!   </a:t>
            </a:r>
            <a:br>
              <a:rPr lang="ru-RU" sz="4000" dirty="0" smtClean="0"/>
            </a:br>
            <a:r>
              <a:rPr lang="ru-RU" sz="4000" dirty="0" err="1" smtClean="0"/>
              <a:t>Қандай жақсы кітап</a:t>
            </a:r>
            <a:r>
              <a:rPr lang="ru-RU" sz="4000" dirty="0" smtClean="0"/>
              <a:t>! – Какая хорошая книга!</a:t>
            </a:r>
            <a:r>
              <a:rPr lang="ru-RU" dirty="0" smtClean="0"/>
              <a:t>  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357454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b="1" dirty="0" smtClean="0">
                <a:solidFill>
                  <a:srgbClr val="C00000"/>
                </a:solidFill>
              </a:rPr>
              <a:t>Приведите три примера для каждого типа простого </a:t>
            </a:r>
            <a:r>
              <a:rPr lang="ru-RU" sz="3100" b="1" dirty="0" err="1" smtClean="0">
                <a:solidFill>
                  <a:srgbClr val="C00000"/>
                </a:solidFill>
              </a:rPr>
              <a:t>предложения.Например</a:t>
            </a:r>
            <a:r>
              <a:rPr lang="ru-RU" sz="3100" b="1" dirty="0" smtClean="0">
                <a:solidFill>
                  <a:srgbClr val="C00000"/>
                </a:solidFill>
              </a:rPr>
              <a:t>:</a:t>
            </a:r>
            <a:r>
              <a:rPr lang="kk-KZ" sz="3100" b="1" dirty="0" smtClean="0">
                <a:solidFill>
                  <a:srgbClr val="C00000"/>
                </a:solidFill>
              </a:rPr>
              <a:t> Сен кітап оқыдың ба?</a:t>
            </a:r>
            <a:r>
              <a:rPr lang="ru-RU" sz="3100" b="1" dirty="0" smtClean="0">
                <a:solidFill>
                  <a:srgbClr val="C00000"/>
                </a:solidFill>
              </a:rPr>
              <a:t>Мен </a:t>
            </a:r>
            <a:r>
              <a:rPr lang="ru-RU" sz="3100" b="1" dirty="0" err="1" smtClean="0">
                <a:solidFill>
                  <a:srgbClr val="C00000"/>
                </a:solidFill>
              </a:rPr>
              <a:t>бүгін кітап</a:t>
            </a:r>
            <a:r>
              <a:rPr lang="ru-RU" sz="3100" b="1" dirty="0" smtClean="0">
                <a:solidFill>
                  <a:srgbClr val="C00000"/>
                </a:solidFill>
              </a:rPr>
              <a:t> </a:t>
            </a:r>
            <a:r>
              <a:rPr lang="ru-RU" sz="3100" b="1" dirty="0" err="1" smtClean="0">
                <a:solidFill>
                  <a:srgbClr val="C00000"/>
                </a:solidFill>
              </a:rPr>
              <a:t>оқыдым</a:t>
            </a:r>
            <a:r>
              <a:rPr lang="kk-KZ" sz="3100" b="1" dirty="0" smtClean="0">
                <a:solidFill>
                  <a:srgbClr val="C00000"/>
                </a:solidFill>
              </a:rPr>
              <a:t>.Қандай керемет кітап!</a:t>
            </a:r>
            <a:r>
              <a:rPr lang="kk-KZ" sz="4000" b="1" dirty="0" smtClean="0">
                <a:solidFill>
                  <a:srgbClr val="C00000"/>
                </a:solidFill>
              </a:rPr>
              <a:t/>
            </a:r>
            <a:br>
              <a:rPr lang="kk-KZ" sz="4000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3093720"/>
          <a:ext cx="8572559" cy="2978488"/>
        </p:xfrm>
        <a:graphic>
          <a:graphicData uri="http://schemas.openxmlformats.org/drawingml/2006/table">
            <a:tbl>
              <a:tblPr/>
              <a:tblGrid>
                <a:gridCol w="2856903"/>
                <a:gridCol w="2857828"/>
                <a:gridCol w="2857828"/>
              </a:tblGrid>
              <a:tr h="744622"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ұ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раулы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с</a:t>
                      </a:r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ө</a:t>
                      </a:r>
                      <a:r>
                        <a:rPr lang="ru-RU" sz="2800" b="1" dirty="0" err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йлем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Хабарлы сөйлем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Лепті сөйлем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22">
                <a:tc>
                  <a:txBody>
                    <a:bodyPr/>
                    <a:lstStyle/>
                    <a:p>
                      <a:r>
                        <a:rPr lang="kk-KZ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22">
                <a:tc>
                  <a:txBody>
                    <a:bodyPr/>
                    <a:lstStyle/>
                    <a:p>
                      <a:r>
                        <a:rPr lang="ru-RU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622">
                <a:tc>
                  <a:txBody>
                    <a:bodyPr/>
                    <a:lstStyle/>
                    <a:p>
                      <a:r>
                        <a:rPr lang="ru-RU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285720" y="1500174"/>
            <a:ext cx="2143140" cy="1300164"/>
          </a:xfrm>
          <a:prstGeom prst="curvedRightArrow">
            <a:avLst>
              <a:gd name="adj1" fmla="val 20000"/>
              <a:gd name="adj2" fmla="val 40000"/>
              <a:gd name="adj3" fmla="val 4269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99</Words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Жаңа сөздер 1.Жай сөйлем  –простое предложение    3.Түрлері -  виды 4.Хабарлы сөйлем – Повествовательные ;  4.Сұраулы сөйлем  – Вопросительные 5.Лепті сөйлем –Восклицательные </vt:lpstr>
      <vt:lpstr> Жай сөйлем дегеніміз бір немесе бірнеше сөз бен сөз тіркесінен құралып,тиянақты бір ғана ойды білдіретін сөйлем. / Простое предложение состоит из одного или нескольких слов и словосочетаний,выражающих только одну мысль.  Жай сөйлемнің негізгі ерекшелігі/ Главная особенность простого предложения: Сөздердің орын тәртібі сақталады/ Соблюдается порядок расположения слов  </vt:lpstr>
      <vt:lpstr>Простые предложения бывают четырёх видов: Повествовательные (хабарлы сөйлем); Айнаш диванда жатыр. – Айнаш лежит на диване. 2) Вопросительные (сұраулы сөйлем); а) с помощью вопросительных местоимений (Кiм? Қандай? Қай? и т.д.)или же с помощью вопросительных частиц (ба/бе, па/пе, ма/ме) Сіз қайда жұмыс істейсiз? – Вы где работаете? Сен театрға бардың ба? – Ты ходил в театр?  </vt:lpstr>
      <vt:lpstr>3) Побудительные (бұйрықты сөйлем); Побудительные предложения выражаются повелительным наклонением глагола 2-го и 3-го лица:Осы суды ішпеңізші. – Пожалуйста, не пейте эту воду.    4) Восклицательные (лептi сөйлем). Көп рақмет! – Большое спасибо!    Қандай жақсы кітап! – Какая хорошая книга!   </vt:lpstr>
      <vt:lpstr>Приведите три примера для каждого типа простого предложения.Например: Сен кітап оқыдың ба?Мен бүгін кітап оқыдым.Қандай керемет кітап!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Қарашаның жиырма төрті. Жаңа сөздер 1.Жай сөйлем  –простое предложение   3.Түрлері -  виды 3.Хабарлы сөйлем – Повествовательные ; 4.Сұраулы сөйлем  – Вопросительные 5.Лепті сөйлем –Восклицательные </dc:title>
  <dc:creator>User</dc:creator>
  <cp:lastModifiedBy>Admin</cp:lastModifiedBy>
  <cp:revision>4</cp:revision>
  <dcterms:created xsi:type="dcterms:W3CDTF">2020-11-24T05:39:44Z</dcterms:created>
  <dcterms:modified xsi:type="dcterms:W3CDTF">2021-06-11T05:21:55Z</dcterms:modified>
</cp:coreProperties>
</file>