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60" r:id="rId5"/>
    <p:sldId id="258" r:id="rId6"/>
    <p:sldId id="257" r:id="rId7"/>
    <p:sldId id="272" r:id="rId8"/>
    <p:sldId id="259" r:id="rId9"/>
    <p:sldId id="262" r:id="rId10"/>
    <p:sldId id="263" r:id="rId11"/>
    <p:sldId id="261" r:id="rId12"/>
    <p:sldId id="267" r:id="rId13"/>
    <p:sldId id="269" r:id="rId14"/>
    <p:sldId id="264" r:id="rId15"/>
    <p:sldId id="271" r:id="rId16"/>
    <p:sldId id="265" r:id="rId17"/>
    <p:sldId id="266" r:id="rId18"/>
    <p:sldId id="268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png"/><Relationship Id="rId7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«Школьный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парламент»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1615" y="126876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</a:t>
            </a:r>
            <a:r>
              <a:rPr lang="kk-KZ" b="1" dirty="0"/>
              <a:t>Парламента: </a:t>
            </a:r>
            <a:r>
              <a:rPr lang="ru-RU" dirty="0"/>
              <a:t>развитие у обучающихся навыков гражданской активности, социальной компетентности, гражданской ответственности</a:t>
            </a:r>
            <a:r>
              <a:rPr lang="kk-KZ" dirty="0"/>
              <a:t>, воспитание</a:t>
            </a:r>
            <a:r>
              <a:rPr lang="ru-RU" dirty="0"/>
              <a:t> гражданина высокой культур</a:t>
            </a:r>
            <a:r>
              <a:rPr lang="kk-KZ" dirty="0"/>
              <a:t>ы</a:t>
            </a:r>
            <a:r>
              <a:rPr lang="ru-RU" dirty="0"/>
              <a:t>, гуманистической направленности, способного к социальному творчеству, умеющего действовать в интересах совершенствования своей личности</a:t>
            </a:r>
            <a:r>
              <a:rPr lang="kk-KZ" dirty="0"/>
              <a:t>, </a:t>
            </a:r>
            <a:r>
              <a:rPr lang="ru-RU" dirty="0"/>
              <a:t>общества </a:t>
            </a:r>
            <a:r>
              <a:rPr lang="kk-KZ" dirty="0"/>
              <a:t>и государства</a:t>
            </a:r>
            <a:r>
              <a:rPr lang="ru-RU" dirty="0"/>
              <a:t>.</a:t>
            </a:r>
          </a:p>
          <a:p>
            <a:r>
              <a:rPr lang="kk-KZ" b="1" dirty="0"/>
              <a:t>Задачи П</a:t>
            </a:r>
            <a:r>
              <a:rPr lang="ru-RU" b="1" dirty="0" err="1"/>
              <a:t>арламент</a:t>
            </a:r>
            <a:r>
              <a:rPr lang="kk-KZ" b="1" dirty="0"/>
              <a:t>а:</a:t>
            </a:r>
            <a:endParaRPr lang="ru-RU" dirty="0"/>
          </a:p>
          <a:p>
            <a:r>
              <a:rPr lang="ru-RU" dirty="0"/>
              <a:t>- создание условий для развития способностей и интересов</a:t>
            </a:r>
            <a:r>
              <a:rPr lang="kk-KZ" dirty="0"/>
              <a:t> обучающихся,</a:t>
            </a:r>
            <a:r>
              <a:rPr lang="ru-RU" dirty="0"/>
              <a:t>единого правового пространства в школе, колледже, вузе, предоставление реальной возможности участвовать в управлении организацией образования;</a:t>
            </a:r>
          </a:p>
          <a:p>
            <a:r>
              <a:rPr lang="ru-RU" dirty="0"/>
              <a:t>- воспитание положительного отношения к нормам коллективной жизни, законам государства, желания приносить пользу людям, помогать преодолевать трудности своим друзья и ровесникам;</a:t>
            </a:r>
          </a:p>
          <a:p>
            <a:r>
              <a:rPr lang="ru-RU" dirty="0"/>
              <a:t>- вовлечение каждого обучающегося в общественную жизнь организации образования;</a:t>
            </a:r>
          </a:p>
          <a:p>
            <a:r>
              <a:rPr lang="ru-RU" dirty="0"/>
              <a:t>- развитие самостоятельного мышления и самосознания</a:t>
            </a:r>
            <a:r>
              <a:rPr lang="kk-KZ" dirty="0"/>
              <a:t>,</a:t>
            </a:r>
            <a:r>
              <a:rPr lang="ru-RU" dirty="0"/>
              <a:t>навыков лидерского поведения, организаторских знаний, умений, навыков коллективной и руководящей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171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Нет </a:t>
            </a:r>
            <a:r>
              <a:rPr lang="ru-RU" b="1" dirty="0" err="1" smtClean="0">
                <a:solidFill>
                  <a:srgbClr val="0070C0"/>
                </a:solidFill>
              </a:rPr>
              <a:t>коронавирусу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1\Desktop\Новая папка (2)\IMG-20201020-WA012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00895" cy="168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ая папка (2)\IMG-20201020-WA01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306451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фото листья акция маска\IMG-20201023-WA01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0"/>
          <a:stretch/>
        </p:blipFill>
        <p:spPr bwMode="auto">
          <a:xfrm>
            <a:off x="467544" y="3284984"/>
            <a:ext cx="1696085" cy="261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1\Desktop\фото листья акция маска\Screenshot_20201023-1341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1584176" cy="261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коронавирус\20201028_1142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46" y="3352511"/>
            <a:ext cx="2066925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фото коронавирус\IMG-20201027-WA00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26" y="5056227"/>
            <a:ext cx="2315210" cy="143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фото коронавирус\IMG-20201026-WA014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946460"/>
            <a:ext cx="2012950" cy="150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фото листья акция маска\IMG-20201023-WA011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26" y="3352511"/>
            <a:ext cx="2273824" cy="161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esktop\Новая папка (2)\IMG-20201020-WA015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1484784"/>
            <a:ext cx="1870097" cy="15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48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искусства (музыкальное, художественное творчество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1204" y="1844824"/>
            <a:ext cx="5767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Конкурс </a:t>
            </a:r>
            <a:r>
              <a:rPr lang="ru-RU" b="1" dirty="0">
                <a:solidFill>
                  <a:srgbClr val="0070C0"/>
                </a:solidFill>
              </a:rPr>
              <a:t>рисунков «</a:t>
            </a:r>
            <a:r>
              <a:rPr lang="ru-RU" b="1" dirty="0" err="1">
                <a:solidFill>
                  <a:srgbClr val="0070C0"/>
                </a:solidFill>
              </a:rPr>
              <a:t>Қарыштай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бер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елім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менің-Қазақстан</a:t>
            </a:r>
            <a:r>
              <a:rPr lang="ru-RU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5" name="Рисунок 4" descr="C:\Users\1\Desktop\фото день независимсоти\bbce7a53-b2c8-4804-9f18-b0173a86a4a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66429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фото день независимсоти\b57a3ed0-e2bd-44d0-ac55-68858deec5e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67460"/>
            <a:ext cx="1512168" cy="175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фото день независимсоти\35f01da6-9bb1-470b-9916-14f7aa3686a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94" y="2565764"/>
            <a:ext cx="2461756" cy="155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день независимсоти\cdf7faf7-2a55-4eb6-a7ca-ebc520d112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7" y="4437112"/>
            <a:ext cx="263694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фото день независимсоти\53ca5942-7b67-46ce-91fc-08097707e36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3328" r="18003" b="5423"/>
          <a:stretch/>
        </p:blipFill>
        <p:spPr bwMode="auto">
          <a:xfrm>
            <a:off x="3131840" y="4565304"/>
            <a:ext cx="2400300" cy="181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1\Desktop\фото день независимсоти\f9f3c7f7-3cea-42a5-830a-7b3d66fab37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00949"/>
            <a:ext cx="1696333" cy="2080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15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</a:t>
            </a:r>
            <a:r>
              <a:rPr lang="ru-RU" b="1" dirty="0">
                <a:solidFill>
                  <a:srgbClr val="FF0000"/>
                </a:solidFill>
              </a:rPr>
              <a:t>рисунков «Я рисую Новый год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1\Desktop\Новая папка\1d6e90fd-518a-4eb5-a9b9-ae0943d6954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1602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ая папка\2b13f899-3599-4fd3-b4e4-3599994eb3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237626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\30f21b52-10e9-412b-afaa-7c9e3f74b9a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1914525" cy="163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\86c4ecf9-a12a-4440-9506-19ecf175d6b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16024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\447b0a4c-1ee7-480b-b442-8a239544c4e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13" y="4221088"/>
            <a:ext cx="2301343" cy="19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Новая папка\e5071d67-7ee4-4a4e-af1a-8b0df2acbdd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501008"/>
            <a:ext cx="2202557" cy="17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Новая папка\ef0be04f-0cf1-4378-9887-d7ef68de04b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37" y="2176388"/>
            <a:ext cx="1504950" cy="204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65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Конкурс «Осенние фантазии»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1\Desktop\Новая папка (2)\01afdfc9-4de5-4ded-b754-e7acb3aef4f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781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2)\8e225450-0673-4781-94bb-f0ac59c636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18" y="1167724"/>
            <a:ext cx="14001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2)\c00383b4-2182-49fa-a76b-a6c7f7e166d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7724"/>
            <a:ext cx="144970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 (2)\3b1b4dbb-fed8-4f36-b02d-49cfc784a8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999"/>
            <a:ext cx="1944216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Новая папка (2)\b0d0d155-3f60-42b3-9350-f1b2eb759e9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19" y="3428999"/>
            <a:ext cx="1734173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Новая папка (2)\8183e31e-4983-4642-928a-34ed6e8c097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87" y="1202182"/>
            <a:ext cx="2255520" cy="183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Новая папка (2)\c233daef-6fa7-45e8-91aa-941ef3d03bec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76" y="3194929"/>
            <a:ext cx="2384425" cy="178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esktop\Новая папка (2)\41c39e88-6d9f-4cdd-921a-d1837eeabab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19848"/>
            <a:ext cx="2311400" cy="1514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92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Фракция заботы (</a:t>
            </a:r>
            <a:r>
              <a:rPr lang="ru-RU" b="1" dirty="0" err="1">
                <a:solidFill>
                  <a:srgbClr val="FF0000"/>
                </a:solidFill>
              </a:rPr>
              <a:t>волонтерство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kk-KZ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70C0"/>
                </a:solidFill>
              </a:rPr>
              <a:t>Акция «Помоги питомцу»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1\Desktop\ИНФОРМАЦИИ 2021\инфор и фото помоги питомцу\1daea815-23c6-4f47-9fab-7ff2267594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378729" cy="25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ИНФОРМАЦИИ 2021\инфор и фото помоги питомцу\25ec2380-a1de-4a63-a1ba-d3e1a0e67f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2051719" cy="27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1\Desktop\Новая папка\0212bf5f-6311-4dad-9361-e6a9d36374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0450"/>
            <a:ext cx="242697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\135e64dc-0e96-4816-92e9-67addb11782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50" y="4493455"/>
            <a:ext cx="1426845" cy="190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\99734bed-59f1-40d3-8365-cd93db7e26c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48" y="1863049"/>
            <a:ext cx="2286000" cy="171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Новая папка\0943a9a2-2e63-485f-947d-4c37a65a90f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0450"/>
            <a:ext cx="1507490" cy="189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Новая папка\5d36e483-0cab-4d29-92ea-a4ea3673511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1926744" cy="197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84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добрых дел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1\Desktop\Новая папка\9c4b4186-2681-48e9-9f41-22d0fad318e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66429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ая папка\9017cb18-b92d-4e72-b103-c79e05072be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0096"/>
            <a:ext cx="1800200" cy="223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\6dfd11a4-e7c0-421c-91c2-63f5418619a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7" y="1444554"/>
            <a:ext cx="25812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\38168db2-054e-4066-88ca-95b542c7966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2587"/>
            <a:ext cx="288032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\0589eb04-dead-415d-9a06-eb6afe1778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8025"/>
            <a:ext cx="265430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5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Фракция </a:t>
            </a:r>
            <a:r>
              <a:rPr lang="ru-RU" b="1" dirty="0" err="1">
                <a:solidFill>
                  <a:srgbClr val="FF0000"/>
                </a:solidFill>
              </a:rPr>
              <a:t>дебатного</a:t>
            </a:r>
            <a:r>
              <a:rPr lang="ru-RU" b="1" dirty="0">
                <a:solidFill>
                  <a:srgbClr val="FF0000"/>
                </a:solidFill>
              </a:rPr>
              <a:t> движения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Д</a:t>
            </a:r>
            <a:r>
              <a:rPr lang="ru-RU" b="1" dirty="0" err="1" smtClean="0">
                <a:solidFill>
                  <a:srgbClr val="0070C0"/>
                </a:solidFill>
              </a:rPr>
              <a:t>ебатный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турнир  по </a:t>
            </a:r>
            <a:r>
              <a:rPr lang="kk-KZ" b="1" dirty="0">
                <a:solidFill>
                  <a:srgbClr val="0070C0"/>
                </a:solidFill>
              </a:rPr>
              <a:t>Американскому парламентскому формату на тему «30-летие Семипалатинского полигона»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4" y="2047528"/>
            <a:ext cx="2808312" cy="230425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16056"/>
            <a:ext cx="2844800" cy="232105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2520280" cy="181089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00" y="4485114"/>
            <a:ext cx="2543175" cy="190690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16056"/>
            <a:ext cx="2006600" cy="203302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46" y="4262228"/>
            <a:ext cx="176403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Фракция экологии и труда</a:t>
            </a:r>
            <a:r>
              <a:rPr lang="kk-KZ" b="1" dirty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092090"/>
            <a:ext cx="402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Э</a:t>
            </a:r>
            <a:r>
              <a:rPr lang="ru-RU" b="1" dirty="0" smtClean="0">
                <a:solidFill>
                  <a:srgbClr val="0070C0"/>
                </a:solidFill>
              </a:rPr>
              <a:t>кологическая  акция </a:t>
            </a:r>
            <a:r>
              <a:rPr lang="ru-RU" b="1" dirty="0">
                <a:solidFill>
                  <a:srgbClr val="0070C0"/>
                </a:solidFill>
              </a:rPr>
              <a:t>«ЭКО С</a:t>
            </a:r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ru-RU" b="1" dirty="0">
                <a:solidFill>
                  <a:srgbClr val="0070C0"/>
                </a:solidFill>
              </a:rPr>
              <a:t>Т</a:t>
            </a:r>
            <a:r>
              <a:rPr lang="en-US" b="1" dirty="0">
                <a:solidFill>
                  <a:srgbClr val="0070C0"/>
                </a:solidFill>
              </a:rPr>
              <a:t>Y</a:t>
            </a:r>
            <a:r>
              <a:rPr lang="ru-RU" b="1" dirty="0">
                <a:solidFill>
                  <a:srgbClr val="0070C0"/>
                </a:solidFill>
              </a:rPr>
              <a:t>» </a:t>
            </a:r>
          </a:p>
        </p:txBody>
      </p:sp>
      <p:pic>
        <p:nvPicPr>
          <p:cNvPr id="6" name="Рисунок 5" descr="C:\Users\1\Desktop\фото посадка деревьев\IMG-20201017-WA00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4" y="1772816"/>
            <a:ext cx="2957195" cy="209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фото посадка деревьев\IMG-20201017-WA00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1604645" cy="236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посадка деревьев\IMG-20201017-WA00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43828"/>
            <a:ext cx="2232248" cy="236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фото посадка деревьев\IMG-20201017-WA00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4" y="3884653"/>
            <a:ext cx="1838638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фото посадка деревьев\IMG-20201017-WA005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22" y="4293096"/>
            <a:ext cx="1629410" cy="217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фото посадка деревьев\IMG-20201017-WA005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19"/>
            <a:ext cx="3230126" cy="1701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56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роект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kk-KZ" b="1" dirty="0">
                <a:solidFill>
                  <a:srgbClr val="0070C0"/>
                </a:solidFill>
              </a:rPr>
              <a:t>Өнегелі өмір</a:t>
            </a:r>
            <a:r>
              <a:rPr lang="ru-RU" b="1" dirty="0">
                <a:solidFill>
                  <a:srgbClr val="0070C0"/>
                </a:solidFill>
              </a:rPr>
              <a:t>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556792"/>
            <a:ext cx="3019425" cy="17049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7081" y="3573016"/>
            <a:ext cx="2800350" cy="201622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13293"/>
            <a:ext cx="2780665" cy="2059723"/>
          </a:xfrm>
          <a:prstGeom prst="rect">
            <a:avLst/>
          </a:prstGeom>
          <a:noFill/>
        </p:spPr>
      </p:pic>
      <p:pic>
        <p:nvPicPr>
          <p:cNvPr id="8" name="Рисунок 7" descr="C:\Users\1\Desktop\Новая папка\20201223_1502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573016"/>
            <a:ext cx="258157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30d0ac8f-f7b4-455a-9bc0-6aa49133ec8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77" y="3698208"/>
            <a:ext cx="2323162" cy="174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Новая папка (2)\1f0a563a-3a37-414b-adb8-97aa70ed6008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31" y="1659853"/>
            <a:ext cx="2381748" cy="169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41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"Профессии моих родителей"</a:t>
            </a:r>
          </a:p>
        </p:txBody>
      </p:sp>
      <p:pic>
        <p:nvPicPr>
          <p:cNvPr id="4" name="Рисунок 3" descr="C:\Users\1\Desktop\Новая папка (2)\20200925_1438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1124"/>
            <a:ext cx="2664296" cy="233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ая папка (2)\20200925_1439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20378"/>
            <a:ext cx="1664335" cy="219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2)\20200925_1437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0378"/>
            <a:ext cx="2520280" cy="219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2)\IMG-20200924-WA01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2" y="3933056"/>
            <a:ext cx="2616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 (2)\IMG-20200924-WA01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616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Новая папка (2)\IMG-20200924-WA004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565400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2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Структура </a:t>
            </a:r>
            <a:r>
              <a:rPr lang="kk-KZ" b="1" dirty="0"/>
              <a:t>П</a:t>
            </a:r>
            <a:r>
              <a:rPr lang="ru-RU" b="1" dirty="0" err="1"/>
              <a:t>арламента</a:t>
            </a:r>
            <a:r>
              <a:rPr lang="ru-RU" b="1" dirty="0"/>
              <a:t> </a:t>
            </a:r>
            <a:r>
              <a:rPr lang="ru-RU" dirty="0"/>
              <a:t>состоит из 8 фракций:</a:t>
            </a:r>
          </a:p>
          <a:p>
            <a:pPr lvl="0"/>
            <a:r>
              <a:rPr lang="ru-RU" dirty="0"/>
              <a:t>Фракция права и порядка</a:t>
            </a:r>
            <a:r>
              <a:rPr lang="kk-KZ" dirty="0"/>
              <a:t>.</a:t>
            </a:r>
            <a:endParaRPr lang="ru-RU" dirty="0"/>
          </a:p>
          <a:p>
            <a:pPr lvl="0"/>
            <a:r>
              <a:rPr lang="ru-RU" dirty="0"/>
              <a:t>Фракция информации</a:t>
            </a:r>
            <a:r>
              <a:rPr lang="kk-KZ" dirty="0"/>
              <a:t>.</a:t>
            </a:r>
            <a:endParaRPr lang="ru-RU" dirty="0"/>
          </a:p>
          <a:p>
            <a:pPr lvl="0"/>
            <a:r>
              <a:rPr lang="ru-RU" dirty="0"/>
              <a:t>Фракция спорта и </a:t>
            </a:r>
            <a:r>
              <a:rPr lang="kk-KZ" dirty="0"/>
              <a:t>здорового образа жизни.</a:t>
            </a:r>
            <a:endParaRPr lang="ru-RU" dirty="0"/>
          </a:p>
          <a:p>
            <a:pPr lvl="0"/>
            <a:r>
              <a:rPr lang="ru-RU" dirty="0"/>
              <a:t>Фракция  самопознания и счастья</a:t>
            </a:r>
            <a:r>
              <a:rPr lang="kk-KZ" dirty="0"/>
              <a:t> (психология)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Фракция заботы (</a:t>
            </a:r>
            <a:r>
              <a:rPr lang="ru-RU" dirty="0" err="1"/>
              <a:t>волонтерство</a:t>
            </a:r>
            <a:r>
              <a:rPr lang="ru-RU" dirty="0"/>
              <a:t>)</a:t>
            </a:r>
            <a:r>
              <a:rPr lang="kk-KZ" dirty="0"/>
              <a:t>.</a:t>
            </a:r>
            <a:endParaRPr lang="ru-RU" dirty="0"/>
          </a:p>
          <a:p>
            <a:pPr lvl="0"/>
            <a:r>
              <a:rPr lang="ru-RU" dirty="0"/>
              <a:t>Фракция культуры </a:t>
            </a:r>
            <a:r>
              <a:rPr lang="kk-KZ" dirty="0"/>
              <a:t>и искусства (музыкальное, художественное творчество).</a:t>
            </a:r>
            <a:endParaRPr lang="ru-RU" dirty="0"/>
          </a:p>
          <a:p>
            <a:pPr lvl="0"/>
            <a:r>
              <a:rPr lang="ru-RU" dirty="0"/>
              <a:t>Фракция </a:t>
            </a:r>
            <a:r>
              <a:rPr lang="ru-RU" dirty="0" err="1"/>
              <a:t>дебатного</a:t>
            </a:r>
            <a:r>
              <a:rPr lang="ru-RU" dirty="0"/>
              <a:t> движения</a:t>
            </a:r>
            <a:r>
              <a:rPr lang="kk-KZ" dirty="0"/>
              <a:t>.</a:t>
            </a:r>
            <a:endParaRPr lang="ru-RU" dirty="0"/>
          </a:p>
          <a:p>
            <a:pPr lvl="0"/>
            <a:r>
              <a:rPr lang="ru-RU" dirty="0"/>
              <a:t>Фракция экологии и труда</a:t>
            </a:r>
            <a:r>
              <a:rPr lang="kk-KZ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77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21\Совет школы\IMG-20200928-WA01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928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5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1428984"/>
            <a:ext cx="4598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Выставка рисунков "Пусть всегда буде мир"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1\Desktop\Новая папка (3)\1ef62912-a875-401a-9482-cba589f0391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11" y="1843248"/>
            <a:ext cx="2434361" cy="239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3)\252a66ca-6200-4713-a863-7a07b9b921f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26" y="1845061"/>
            <a:ext cx="2902585" cy="238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3)\ce25bd4b-a7ed-45db-b4d9-035dad315b2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330082"/>
            <a:ext cx="281622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 (3)\b4cd0aaa-ee6f-4afa-8211-137e27e6d79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116" y="4330082"/>
            <a:ext cx="315023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Новая папка (2)\123e6079-5f99-4cb1-beb0-2750262016a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854240"/>
            <a:ext cx="2928194" cy="2222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47662" y="126312"/>
            <a:ext cx="80407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  самопознания и счастья</a:t>
            </a: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(психология)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91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«Мастерицы - рукодельницы»</a:t>
            </a:r>
          </a:p>
        </p:txBody>
      </p:sp>
      <p:pic>
        <p:nvPicPr>
          <p:cNvPr id="4" name="Рисунок 3" descr="C:\Users\1\Desktop\Новая папка (2)\IMG-20201014-WA02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" y="1772816"/>
            <a:ext cx="2397709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ая папка (2)\IMG-20201014-WA0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373154" cy="22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2)\IMG-20201014-WA02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1800200" cy="2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2)\IMG-20201014-WA028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28" y="4581128"/>
            <a:ext cx="2524125" cy="189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 (2)\IMG-20201014-WA029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48" y="4391263"/>
            <a:ext cx="201226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19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День красивой </a:t>
            </a:r>
            <a:r>
              <a:rPr lang="ru-RU" b="1" dirty="0" smtClean="0">
                <a:solidFill>
                  <a:srgbClr val="0070C0"/>
                </a:solidFill>
              </a:rPr>
              <a:t>прически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1\Desktop\Новая папка (2)\IMG-20201012-WA006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/>
          <a:stretch/>
        </p:blipFill>
        <p:spPr bwMode="auto">
          <a:xfrm>
            <a:off x="467544" y="1566372"/>
            <a:ext cx="2160240" cy="2726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\Desktop\Новая папка (2)\IMG-20201012-WA00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21602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2)\IMG-20201010-WA01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088232" cy="229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2)\IMG-20201012-WA007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2018531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фото прически\29485bf8-caaf-4aa0-be53-7b89315d9f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20" y="1381053"/>
            <a:ext cx="186436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фото прически\695ff8fd-fb0b-4a7a-b0e9-0f153496b2b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29" y="3942216"/>
            <a:ext cx="1866900" cy="26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фото прически\915c1c6e-e08c-4f84-abd1-42ce52ed180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1" y="4369070"/>
            <a:ext cx="1774701" cy="2228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58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94" y="806477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школьный автобус».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1\Desktop\Новая папка\20201015_152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" y="4509120"/>
            <a:ext cx="26924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\20201015_1525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151447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фото юид\IMG-20201014-WA01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772"/>
            <a:ext cx="2734310" cy="153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юид\IMG-20201014-WA01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15" y="1428772"/>
            <a:ext cx="2870200" cy="153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фото юид\IMG-20201014-WA017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66742"/>
            <a:ext cx="288032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фото юид\IMG-20201014-WA014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41" y="3053035"/>
            <a:ext cx="263271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фото юид\IMG-20201014-WA012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04229"/>
            <a:ext cx="250571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esktop\фото юид\IMG-20201014-WA017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48502"/>
            <a:ext cx="2883704" cy="174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827584" y="54538"/>
            <a:ext cx="6624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Фракция права и порядка</a:t>
            </a:r>
            <a:r>
              <a:rPr lang="kk-KZ" sz="4000" b="1" dirty="0">
                <a:solidFill>
                  <a:srgbClr val="FF0000"/>
                </a:solidFill>
              </a:rPr>
              <a:t>.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3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</a:t>
            </a:r>
            <a:r>
              <a:rPr lang="ru-RU" b="1" dirty="0">
                <a:solidFill>
                  <a:srgbClr val="0070C0"/>
                </a:solidFill>
              </a:rPr>
              <a:t>военно-патриотического  клуба «</a:t>
            </a:r>
            <a:r>
              <a:rPr lang="ru-RU" b="1" dirty="0" err="1">
                <a:solidFill>
                  <a:srgbClr val="0070C0"/>
                </a:solidFill>
              </a:rPr>
              <a:t>Жас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Сарбаз</a:t>
            </a:r>
            <a:r>
              <a:rPr lang="ru-RU" b="1" dirty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1\Desktop\2021\фото Жас Сарбаз\IMG-20201015-WA0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835275" cy="159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2021\фото Жас Сарбаз\IMG-20201015-WA00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" y="3429000"/>
            <a:ext cx="2627630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2021\фото Жас Сарбаз\IMG-20201015-WA009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46668"/>
            <a:ext cx="2852420" cy="160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2021\фото Жас Сарбаз\IMG-20201015-WA009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42" y="3466375"/>
            <a:ext cx="2713990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2021\фото Жас Сарбаз\IMG-20201015-WA01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4043"/>
            <a:ext cx="1644650" cy="292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2021\фото Жас Сарбаз\IMG-20201015-WA012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44" y="4993550"/>
            <a:ext cx="2748915" cy="154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39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Фракция спорта и </a:t>
            </a:r>
            <a:r>
              <a:rPr lang="kk-KZ" b="1" dirty="0">
                <a:solidFill>
                  <a:srgbClr val="FF0000"/>
                </a:solidFill>
              </a:rPr>
              <a:t>здорового образа жизни.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42029"/>
            <a:ext cx="342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в моей жизни»</a:t>
            </a:r>
          </a:p>
        </p:txBody>
      </p:sp>
      <p:pic>
        <p:nvPicPr>
          <p:cNvPr id="5" name="Рисунок 4" descr="C:\Users\1\Desktop\2021\фото спорт зож\IMG-20201014-WA01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6695"/>
            <a:ext cx="1656080" cy="264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2021\фото спорт зож\IMG-20201014-WA01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1844824"/>
            <a:ext cx="1495425" cy="251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2021\фото спорт зож\IMG-20201014-WA01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03039"/>
            <a:ext cx="1400175" cy="248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2021\фото спорт\Screenshot_20201012-11352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2"/>
          <a:stretch/>
        </p:blipFill>
        <p:spPr bwMode="auto">
          <a:xfrm>
            <a:off x="5652120" y="1646131"/>
            <a:ext cx="1730375" cy="2409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esktop\2021\фото спорт\Screenshot_20201012-1136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5" y="4200492"/>
            <a:ext cx="149479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2021\фото спорт\Screenshot_20201012-1143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64" y="4664363"/>
            <a:ext cx="1424623" cy="202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2021\фото спорт\Screenshot_20201012-11443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9689"/>
          <a:stretch/>
        </p:blipFill>
        <p:spPr bwMode="auto">
          <a:xfrm>
            <a:off x="4067944" y="4529011"/>
            <a:ext cx="1584176" cy="2157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ДОКУМЕНТЫ  РАБ СТОЛ\2020\ФОТО ДО\скриншот\Screenshot_20200428-232230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6" b="34319"/>
          <a:stretch/>
        </p:blipFill>
        <p:spPr bwMode="auto">
          <a:xfrm>
            <a:off x="5868144" y="4360059"/>
            <a:ext cx="2829926" cy="1916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D:\ДОКУМЕНТЫ  РАБ СТОЛ\2020\ФОТО ДО\скриншот\Screenshot_20200428-231956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3" b="28996"/>
          <a:stretch/>
        </p:blipFill>
        <p:spPr bwMode="auto">
          <a:xfrm>
            <a:off x="7596336" y="2064533"/>
            <a:ext cx="1485578" cy="2075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51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s://kartinkinaden.ru/uploads/posts/2020-07/1593807684_1-p-nezhno-golubie-foni-dlya-prezentats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асы </a:t>
            </a:r>
            <a:r>
              <a:rPr lang="ru-RU" b="1" dirty="0">
                <a:solidFill>
                  <a:srgbClr val="0070C0"/>
                </a:solidFill>
              </a:rPr>
              <a:t>общения  на темы «Нет  вредным привычкам!»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1\Desktop\Новая папка (2)\0cac5ebf-daa6-4a48-be86-c7f67e2489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7403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ая папка (2)\a5b52e98-0400-4907-935c-ede8a22dc2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88962"/>
            <a:ext cx="3158490" cy="196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2)\82ec0203-df46-44bd-82b2-9239fefaef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6" y="3573016"/>
            <a:ext cx="2980055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2)\4bcc88a1-a8a5-4828-b942-80c9039d029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6" y="3356991"/>
            <a:ext cx="2895600" cy="181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 (2)\eadd4b64-a273-4c5b-9579-0c4bb0d6ca1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39" y="5345538"/>
            <a:ext cx="2552700" cy="143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276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311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«Школьный  парламент» </vt:lpstr>
      <vt:lpstr>Презентация PowerPoint</vt:lpstr>
      <vt:lpstr>Презентация PowerPoint</vt:lpstr>
      <vt:lpstr>Выставка «Мастерицы - рукодельницы»</vt:lpstr>
      <vt:lpstr> День красивой прически</vt:lpstr>
      <vt:lpstr>Акция «Безопасный школьный автобус».  </vt:lpstr>
      <vt:lpstr>Работа военно-патриотического  клуба «Жас Сарбаз»</vt:lpstr>
      <vt:lpstr>Фракция спорта и здорового образа жизни. </vt:lpstr>
      <vt:lpstr>Часы общения  на темы «Нет  вредным привычкам!»  </vt:lpstr>
      <vt:lpstr>Нет коронавирусу!</vt:lpstr>
      <vt:lpstr>  Фракция культуры и искусства (музыкальное, художественное творчество)  </vt:lpstr>
      <vt:lpstr>Конкурс рисунков «Я рисую Новый год»</vt:lpstr>
      <vt:lpstr>Конкурс «Осенние фантазии» </vt:lpstr>
      <vt:lpstr>Фракция заботы (волонтерство). Акция «Помоги питомцу»</vt:lpstr>
      <vt:lpstr>День добрых дел</vt:lpstr>
      <vt:lpstr>Фракция дебатного движения</vt:lpstr>
      <vt:lpstr>Фракция экологии и труда. </vt:lpstr>
      <vt:lpstr>Проект «Өнегелі өмір» </vt:lpstr>
      <vt:lpstr>"Профессии моих родителей"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Школьного парламента</dc:title>
  <dc:creator>1</dc:creator>
  <cp:lastModifiedBy>1</cp:lastModifiedBy>
  <cp:revision>14</cp:revision>
  <dcterms:created xsi:type="dcterms:W3CDTF">2021-03-25T09:16:14Z</dcterms:created>
  <dcterms:modified xsi:type="dcterms:W3CDTF">2021-03-26T04:13:40Z</dcterms:modified>
</cp:coreProperties>
</file>