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6" d="100"/>
          <a:sy n="86" d="100"/>
        </p:scale>
        <p:origin x="-235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3F8A1-842B-4CC5-AFE7-94D5914DB40A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E5ACC-0788-40FE-9040-11B600306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E5ACC-0788-40FE-9040-11B6003067A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___Microsoft_Office_PowerPoint1.ppt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C:\Users\admin\Desktop\cube-background-2484131_960_72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C:\Users\admin\Desktop\cube-background-2484131_960_72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C:\Users\admin\Desktop\cube-background-2484131_960_72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C:\Users\admin\Desktop\cube-background-2484131_960_72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C:\Users\admin\Desktop\cube-background-2484131_960_72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C:\Users\admin\Desktop\cube-background-2484131_960_72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1000108"/>
            <a:ext cx="8858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5929322" y="5857892"/>
            <a:ext cx="14287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1928802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admin\Desktop\depositphotos_11258305-stock-photo-blue-gray-background-dizzy-blu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14348" y="1142984"/>
            <a:ext cx="728667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11-сынып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оқушыларына мамандық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таңдауға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дайындығын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анықтау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ауалнамасы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142852"/>
            <a:ext cx="821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Қарағанды облысы білім басқармасының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Балқаш қаласы білім бөлімінің «№24 мектеп - интернаты» КММ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143372" y="5929330"/>
            <a:ext cx="47863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Ұйымдастырушы: педагог -  психолог Абдраимова Л.Б</a:t>
            </a:r>
            <a:endParaRPr kumimoji="0" lang="kk-KZ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14282" y="34290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2643182"/>
            <a:ext cx="7429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Мақсаты: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мамандық таңдауда жауапкершілікті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қалыптастыру, оқушыларға мамандықтың түрлері, олардың адам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өміріндегі маңызы туралы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түсінік бере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 бейіміне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сәйкес мамандық таңдай білуіне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ықпал жасау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кәсіби бағдар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беру,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мамандық әлемінен ақпараттар алу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қазіргі заманның тапшы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мамандықтарын көрсетіп, сол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бағытқа қарай бағыттау, өз пікірін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еркін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айтып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өзгенің пікірін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сыйлай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білуге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жүйелі ойлауға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баулу,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оқушыларды терең білім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жолында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үздіксіз еңбектенуде еңбекқорлыққа тәрбиелеу.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depositphotos_11258305-stock-photo-blue-gray-background-dizzy-bl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2928934"/>
            <a:ext cx="7215510" cy="204442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1857356" y="1857364"/>
            <a:ext cx="5988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Мамандық таңдау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болашақты таңдау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depositphotos_11258305-stock-photo-blue-gray-background-dizzy-bl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25" descr="https://go1.imgsmail.ru/imgpreview?key=5c4698ce37265ad1&amp;mb=imgdb_preview_7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85728"/>
            <a:ext cx="2713393" cy="262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28728" y="307181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3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Дүние жүзінде шамамен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40 000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мамандық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Қазақстанда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5000-нан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астам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мамандық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бар. </a:t>
            </a:r>
          </a:p>
          <a:p>
            <a:pPr indent="3635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сайын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25 млн.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әлемде  өзінің жұмыс орнын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айырбастайды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олардың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12%-ы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кері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қайтады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3635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Сізді толығымен қанағаттандыратын, жүрегіңізге жақын және материалды тұрғыдан тиімді болатын сол бір  жалғыз мамандықты  қалай табуға болады.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depositphotos_11258305-stock-photo-blue-gray-background-dizzy-bl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28860" y="1214422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 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Өзгеріссіз ретіндегі  мамандық таңдауға қарым-қатынас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Жүйелі </a:t>
            </a:r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түрде  біліктілікті арттыру, аралас  мамандықтарды игеру керек болатындығына дайын болыңыз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Мамандықтың  беделділігі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тұрмыстық  пікірлер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Мамандыққа қатысты ескішілдіктер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қоғам үшін кейбір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мамандықтар лайықсыз деп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есептелетіндігінен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көрініс табады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қоқыс шығарушы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571480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Мамандық таңдаудағы қателіктер</a:t>
            </a:r>
            <a:endParaRPr lang="ru-RU" sz="28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depositphotos_11258305-stock-photo-blue-gray-background-dizzy-blu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Презентация" r:id="rId4" imgW="4570392" imgH="3427484" progId="PowerPoint.Show.12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depositphotos_11258305-stock-photo-blue-gray-background-dizzy-bl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admin\Desktop\анкета\0e64681d-b8d3-4761-b832-d84c959ef0f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51380" y="-194246"/>
            <a:ext cx="2611952" cy="3429024"/>
          </a:xfrm>
          <a:prstGeom prst="rect">
            <a:avLst/>
          </a:prstGeom>
          <a:noFill/>
        </p:spPr>
      </p:pic>
      <p:pic>
        <p:nvPicPr>
          <p:cNvPr id="2051" name="Picture 3" descr="C:\Users\admin\Desktop\анкета\edcb3e97-78c4-4395-b434-3a444c559ad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142852"/>
            <a:ext cx="2500317" cy="3214710"/>
          </a:xfrm>
          <a:prstGeom prst="rect">
            <a:avLst/>
          </a:prstGeom>
          <a:noFill/>
        </p:spPr>
      </p:pic>
      <p:pic>
        <p:nvPicPr>
          <p:cNvPr id="2052" name="Picture 4" descr="C:\Users\admin\Desktop\анкета\db7c29f8-7187-4f9a-b8e5-15a070c9208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142852"/>
            <a:ext cx="2214560" cy="3643338"/>
          </a:xfrm>
          <a:prstGeom prst="rect">
            <a:avLst/>
          </a:prstGeom>
          <a:noFill/>
        </p:spPr>
      </p:pic>
      <p:pic>
        <p:nvPicPr>
          <p:cNvPr id="2053" name="Picture 5" descr="C:\Users\admin\Desktop\анкета\0e64681d-b8d3-4761-b832-d84c959ef0f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067691" y="2361409"/>
            <a:ext cx="2928934" cy="5206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45</Words>
  <PresentationFormat>Экран (4:3)</PresentationFormat>
  <Paragraphs>22</Paragraphs>
  <Slides>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Презентация Microsoft Office PowerPoint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29</cp:revision>
  <dcterms:created xsi:type="dcterms:W3CDTF">2020-10-30T06:05:06Z</dcterms:created>
  <dcterms:modified xsi:type="dcterms:W3CDTF">2021-02-19T11:02:27Z</dcterms:modified>
</cp:coreProperties>
</file>