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72" r:id="rId4"/>
    <p:sldId id="259" r:id="rId5"/>
    <p:sldId id="273" r:id="rId6"/>
    <p:sldId id="264" r:id="rId7"/>
    <p:sldId id="274" r:id="rId8"/>
    <p:sldId id="266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175565-F820-4B6E-92A5-01927DEF9A99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B282B8-8319-4EF8-8034-8A2E17060D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1000" y="1571612"/>
            <a:ext cx="8458200" cy="3228988"/>
          </a:xfrm>
        </p:spPr>
        <p:txBody>
          <a:bodyPr>
            <a:normAutofit/>
          </a:bodyPr>
          <a:lstStyle/>
          <a:p>
            <a:pPr algn="ctr"/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“Ой мен ойын “ </a:t>
            </a:r>
            <a:r>
              <a:rPr lang="kk-KZ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танымдық сайыс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dirty="0" smtClean="0"/>
              <a:t> </a:t>
            </a: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k-KZ" sz="6600" b="1" i="1" dirty="0" smtClean="0">
                <a:solidFill>
                  <a:srgbClr val="FF0000"/>
                </a:solidFill>
              </a:rPr>
              <a:t>І </a:t>
            </a:r>
            <a:r>
              <a:rPr lang="kk-KZ" sz="6600" b="1" i="1" dirty="0" smtClean="0">
                <a:solidFill>
                  <a:srgbClr val="FF0000"/>
                </a:solidFill>
              </a:rPr>
              <a:t>–кезең</a:t>
            </a:r>
            <a:br>
              <a:rPr lang="kk-KZ" sz="6600" b="1" i="1" dirty="0" smtClean="0">
                <a:solidFill>
                  <a:srgbClr val="FF0000"/>
                </a:solidFill>
              </a:rPr>
            </a:br>
            <a:r>
              <a:rPr lang="kk-KZ" sz="6600" b="1" i="1" dirty="0" smtClean="0">
                <a:solidFill>
                  <a:srgbClr val="FF0000"/>
                </a:solidFill>
              </a:rPr>
              <a:t>“</a:t>
            </a:r>
            <a:r>
              <a:rPr lang="kk-KZ" sz="6600" b="1" dirty="0" smtClean="0">
                <a:solidFill>
                  <a:srgbClr val="FF0000"/>
                </a:solidFill>
              </a:rPr>
              <a:t>Көп сөйлеме</a:t>
            </a:r>
            <a:r>
              <a:rPr lang="kk-KZ" sz="6600" b="1" dirty="0" smtClean="0">
                <a:solidFill>
                  <a:srgbClr val="FF0000"/>
                </a:solidFill>
              </a:rPr>
              <a:t>.</a:t>
            </a:r>
            <a:r>
              <a:rPr lang="kk-KZ" sz="6600" b="1" i="1" dirty="0" smtClean="0">
                <a:solidFill>
                  <a:srgbClr val="FF0000"/>
                </a:solidFill>
              </a:rPr>
              <a:t>”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k-KZ" dirty="0" smtClean="0"/>
              <a:t> </a:t>
            </a:r>
            <a:r>
              <a:rPr lang="kk-KZ" sz="5400" dirty="0" smtClean="0">
                <a:solidFill>
                  <a:srgbClr val="FF0000"/>
                </a:solidFill>
              </a:rPr>
              <a:t>Шарты:</a:t>
            </a:r>
            <a:r>
              <a:rPr lang="kk-KZ" sz="5400" dirty="0" smtClean="0"/>
              <a:t> </a:t>
            </a:r>
            <a:r>
              <a:rPr lang="kk-KZ" sz="5400" dirty="0" smtClean="0"/>
              <a:t/>
            </a:r>
            <a:br>
              <a:rPr lang="kk-KZ" sz="5400" dirty="0" smtClean="0"/>
            </a:br>
            <a:r>
              <a:rPr lang="kk-KZ" sz="5400" dirty="0" smtClean="0"/>
              <a:t>Әр </a:t>
            </a:r>
            <a:r>
              <a:rPr lang="kk-KZ" sz="5400" dirty="0" smtClean="0"/>
              <a:t>қатысушы алма кезек шығып жасырылған сөзді ыммен түсіндіреді.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k-KZ" dirty="0" smtClean="0"/>
              <a:t> </a:t>
            </a: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k-KZ" sz="6600" b="1" i="1" dirty="0" smtClean="0">
                <a:solidFill>
                  <a:srgbClr val="FF0000"/>
                </a:solidFill>
              </a:rPr>
              <a:t>ІІ </a:t>
            </a:r>
            <a:r>
              <a:rPr lang="kk-KZ" sz="6600" b="1" i="1" dirty="0" smtClean="0">
                <a:solidFill>
                  <a:srgbClr val="FF0000"/>
                </a:solidFill>
              </a:rPr>
              <a:t>–кезең</a:t>
            </a:r>
            <a:br>
              <a:rPr lang="kk-KZ" sz="6600" b="1" i="1" dirty="0" smtClean="0">
                <a:solidFill>
                  <a:srgbClr val="FF0000"/>
                </a:solidFill>
              </a:rPr>
            </a:br>
            <a:r>
              <a:rPr lang="kk-KZ" sz="6600" b="1" i="1" dirty="0" smtClean="0">
                <a:solidFill>
                  <a:srgbClr val="FF0000"/>
                </a:solidFill>
              </a:rPr>
              <a:t>“</a:t>
            </a:r>
            <a:r>
              <a:rPr lang="kk-KZ" sz="6600" b="1" dirty="0" smtClean="0">
                <a:solidFill>
                  <a:srgbClr val="FF0000"/>
                </a:solidFill>
              </a:rPr>
              <a:t>Жұлдызды тап</a:t>
            </a:r>
            <a:r>
              <a:rPr lang="kk-KZ" sz="6600" b="1" i="1" dirty="0" smtClean="0">
                <a:solidFill>
                  <a:srgbClr val="FF0000"/>
                </a:solidFill>
              </a:rPr>
              <a:t>”</a:t>
            </a:r>
            <a:endParaRPr lang="kk-KZ" sz="66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5400" dirty="0" smtClean="0">
                <a:solidFill>
                  <a:srgbClr val="FF0000"/>
                </a:solidFill>
              </a:rPr>
              <a:t>Шарты:</a:t>
            </a:r>
            <a:r>
              <a:rPr lang="kk-KZ" sz="5400" dirty="0" smtClean="0"/>
              <a:t> </a:t>
            </a:r>
            <a:r>
              <a:rPr lang="kk-KZ" sz="5400" dirty="0" smtClean="0"/>
              <a:t/>
            </a:r>
            <a:br>
              <a:rPr lang="kk-KZ" sz="5400" dirty="0" smtClean="0"/>
            </a:br>
            <a:r>
              <a:rPr lang="kk-KZ" sz="5400" dirty="0" smtClean="0"/>
              <a:t>Берілген </a:t>
            </a:r>
            <a:r>
              <a:rPr lang="kk-KZ" sz="5400" dirty="0" smtClean="0"/>
              <a:t>сұраққа жауапты өздерінде жабысып тұрған суретті құрастыру арқылы табу.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dirty="0" smtClean="0"/>
              <a:t> </a:t>
            </a: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k-KZ" sz="6600" b="1" i="1" dirty="0" smtClean="0">
                <a:solidFill>
                  <a:srgbClr val="FF0000"/>
                </a:solidFill>
              </a:rPr>
              <a:t>ІІІ </a:t>
            </a:r>
            <a:r>
              <a:rPr lang="kk-KZ" sz="6600" b="1" i="1" dirty="0" smtClean="0">
                <a:solidFill>
                  <a:srgbClr val="FF0000"/>
                </a:solidFill>
              </a:rPr>
              <a:t>–кезең</a:t>
            </a:r>
            <a:br>
              <a:rPr lang="kk-KZ" sz="6600" b="1" i="1" dirty="0" smtClean="0">
                <a:solidFill>
                  <a:srgbClr val="FF0000"/>
                </a:solidFill>
              </a:rPr>
            </a:br>
            <a:r>
              <a:rPr lang="kk-KZ" sz="6600" b="1" i="1" dirty="0" smtClean="0">
                <a:solidFill>
                  <a:srgbClr val="FF0000"/>
                </a:solidFill>
              </a:rPr>
              <a:t>“</a:t>
            </a:r>
            <a:r>
              <a:rPr lang="kk-KZ" sz="6600" b="1" dirty="0" smtClean="0">
                <a:solidFill>
                  <a:srgbClr val="FF0000"/>
                </a:solidFill>
              </a:rPr>
              <a:t>Суреттер сөйлейді</a:t>
            </a:r>
            <a:r>
              <a:rPr lang="kk-KZ" sz="6600" b="1" i="1" dirty="0" smtClean="0">
                <a:solidFill>
                  <a:srgbClr val="FF0000"/>
                </a:solidFill>
              </a:rPr>
              <a:t>”</a:t>
            </a:r>
            <a:endParaRPr lang="kk-KZ" sz="66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5400" dirty="0" smtClean="0">
                <a:solidFill>
                  <a:srgbClr val="FF0000"/>
                </a:solidFill>
              </a:rPr>
              <a:t>Шарты:</a:t>
            </a:r>
            <a:r>
              <a:rPr lang="kk-KZ" sz="5400" dirty="0" smtClean="0"/>
              <a:t> </a:t>
            </a:r>
            <a:r>
              <a:rPr lang="kk-KZ" sz="5400" dirty="0" smtClean="0"/>
              <a:t/>
            </a:r>
            <a:br>
              <a:rPr lang="kk-KZ" sz="5400" dirty="0" smtClean="0"/>
            </a:br>
            <a:r>
              <a:rPr lang="kk-KZ" sz="5400" dirty="0" smtClean="0"/>
              <a:t>Бір-бірден </a:t>
            </a:r>
            <a:r>
              <a:rPr lang="kk-KZ" sz="5400" dirty="0" smtClean="0"/>
              <a:t>шығып берілген мақалды сурет арқылы бейнелейді, қалғандары  оны табады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dirty="0" smtClean="0"/>
              <a:t> </a:t>
            </a: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k-KZ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k-KZ" sz="6600" b="1" i="1" dirty="0" smtClean="0">
                <a:solidFill>
                  <a:srgbClr val="FF0000"/>
                </a:solidFill>
              </a:rPr>
              <a:t>І</a:t>
            </a:r>
            <a:r>
              <a:rPr lang="en-US" sz="6600" b="1" i="1" dirty="0" smtClean="0">
                <a:solidFill>
                  <a:srgbClr val="FF0000"/>
                </a:solidFill>
              </a:rPr>
              <a:t>V</a:t>
            </a:r>
            <a:r>
              <a:rPr lang="kk-KZ" sz="6600" b="1" i="1" dirty="0" smtClean="0">
                <a:solidFill>
                  <a:srgbClr val="FF0000"/>
                </a:solidFill>
              </a:rPr>
              <a:t> </a:t>
            </a:r>
            <a:r>
              <a:rPr lang="kk-KZ" sz="6600" b="1" i="1" dirty="0" smtClean="0">
                <a:solidFill>
                  <a:srgbClr val="FF0000"/>
                </a:solidFill>
              </a:rPr>
              <a:t>–кезең</a:t>
            </a:r>
            <a:br>
              <a:rPr lang="kk-KZ" sz="6600" b="1" i="1" dirty="0" smtClean="0">
                <a:solidFill>
                  <a:srgbClr val="FF0000"/>
                </a:solidFill>
              </a:rPr>
            </a:br>
            <a:r>
              <a:rPr lang="kk-KZ" sz="6600" b="1" i="1" dirty="0" smtClean="0">
                <a:solidFill>
                  <a:srgbClr val="FF0000"/>
                </a:solidFill>
              </a:rPr>
              <a:t>“</a:t>
            </a:r>
            <a:r>
              <a:rPr lang="kk-KZ" sz="6600" b="1" dirty="0" smtClean="0">
                <a:solidFill>
                  <a:srgbClr val="FF0000"/>
                </a:solidFill>
              </a:rPr>
              <a:t>Бетпе –</a:t>
            </a:r>
            <a:r>
              <a:rPr lang="kk-KZ" sz="6600" b="1" dirty="0" smtClean="0">
                <a:solidFill>
                  <a:srgbClr val="FF0000"/>
                </a:solidFill>
              </a:rPr>
              <a:t>бет</a:t>
            </a:r>
            <a:r>
              <a:rPr lang="kk-KZ" sz="6600" b="1" i="1" dirty="0" smtClean="0">
                <a:solidFill>
                  <a:srgbClr val="FF0000"/>
                </a:solidFill>
              </a:rPr>
              <a:t>”</a:t>
            </a:r>
            <a:endParaRPr lang="kk-KZ" sz="66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5400" dirty="0" smtClean="0">
                <a:solidFill>
                  <a:srgbClr val="FF0000"/>
                </a:solidFill>
              </a:rPr>
              <a:t>Шарты:</a:t>
            </a:r>
            <a:r>
              <a:rPr lang="kk-KZ" sz="5400" dirty="0" smtClean="0"/>
              <a:t> </a:t>
            </a:r>
            <a:r>
              <a:rPr lang="kk-KZ" sz="5400" dirty="0" smtClean="0"/>
              <a:t/>
            </a:r>
            <a:br>
              <a:rPr lang="kk-KZ" sz="5400" dirty="0" smtClean="0"/>
            </a:br>
            <a:r>
              <a:rPr lang="kk-KZ" sz="5400" dirty="0" smtClean="0"/>
              <a:t>Жүргізуші жасырылғансөздерді </a:t>
            </a:r>
            <a:r>
              <a:rPr lang="kk-KZ" sz="5400" dirty="0" smtClean="0"/>
              <a:t>қатысушылар бірдей қолы байлаулы күйінде түсіндіреді.</a:t>
            </a:r>
            <a:endParaRPr lang="ru-RU" sz="5400" dirty="0" smtClean="0"/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33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2017-03-13T07:28:16Z</dcterms:created>
  <dcterms:modified xsi:type="dcterms:W3CDTF">2021-01-21T05:18:34Z</dcterms:modified>
</cp:coreProperties>
</file>