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7" r:id="rId4"/>
    <p:sldId id="265" r:id="rId5"/>
    <p:sldId id="260" r:id="rId6"/>
    <p:sldId id="261" r:id="rId7"/>
    <p:sldId id="263" r:id="rId8"/>
    <p:sldId id="264" r:id="rId9"/>
    <p:sldId id="262" r:id="rId10"/>
    <p:sldId id="268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img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04" y="-99392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2420888"/>
            <a:ext cx="813690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k-KZ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«БІР  ОТБАСЫ-БІР КІТАП»</a:t>
            </a:r>
          </a:p>
          <a:p>
            <a:pPr algn="ctr"/>
            <a:r>
              <a:rPr lang="kk-KZ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ЖОБАСЫ </a:t>
            </a:r>
            <a:br>
              <a:rPr lang="kk-KZ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АБАЙ ҚҰНАНБАЕВ </a:t>
            </a:r>
          </a:p>
          <a:p>
            <a:pPr algn="ctr"/>
            <a:r>
              <a:rPr lang="kk-KZ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«ЕСКЕНДІР» ПОЭМАСЫ </a:t>
            </a:r>
          </a:p>
          <a:p>
            <a:pPr algn="ctr"/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Сахналық қойылым</a:t>
            </a:r>
          </a:p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«Балқаш қаласы жалпы білім беретін №5 орта мектебі» КММ </a:t>
            </a:r>
          </a:p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 «А» СЫНЫП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320480" cy="299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4080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C:\Users\User\Desktop\png-transparent-red-and-blue-stage-illustration-window-theater-drapes-and-stage-curtains-pelmet-curtains-blue-furniture-interior-design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Владелец\Desktop\a68c141d-4f9a-4706-8939-52b446826db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857232"/>
            <a:ext cx="4572032" cy="5429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2" descr="C:\Users\User\Desktop\png-transparent-red-and-blue-stage-illustration-window-theater-drapes-and-stage-curtains-pelmet-curtains-blue-furniture-interior-design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AutoShape 2" descr="blob:https://web.telegram.org/983af1a0-b3a2-48a9-bb96-2984a5ca340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blob:https://web.telegram.org/983af1a0-b3a2-48a9-bb96-2984a5ca340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blob:https://web.telegram.org/983af1a0-b3a2-48a9-bb96-2984a5ca340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blob:https://web.telegram.org/983af1a0-b3a2-48a9-bb96-2984a5ca340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blob:https://web.telegram.org/983af1a0-b3a2-48a9-bb96-2984a5ca340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blob:https://web.telegram.org/983af1a0-b3a2-48a9-bb96-2984a5ca340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7" name="Picture 13" descr="C:\Users\Владелец\Downloads\photo53665736283569316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785794"/>
            <a:ext cx="4857784" cy="6072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8675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img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764704"/>
            <a:ext cx="691276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kk-KZ" sz="2400" b="1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algn="ctr"/>
            <a:r>
              <a:rPr lang="kk-KZ" sz="27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ЖОБАНЫҢ МАҚСАТЫ: </a:t>
            </a:r>
          </a:p>
          <a:p>
            <a:pPr lvl="0" algn="ctr"/>
            <a:r>
              <a:rPr lang="kk-KZ" sz="27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ОТБАСЫНДАҒЫ </a:t>
            </a:r>
            <a:r>
              <a:rPr lang="kk-KZ" sz="2700" b="1" dirty="0">
                <a:solidFill>
                  <a:srgbClr val="002060"/>
                </a:solidFill>
                <a:latin typeface="Times New Roman"/>
                <a:ea typeface="Times New Roman"/>
              </a:rPr>
              <a:t>БАЛАЛАРДЫҢ ОҚУҒА ДЕГЕН ҚЫЗЫҒУШЫЛЫҚТАРЫН АРТТЫРУ АРҚЫЛЫ, ЖАНҰЯМЕН КІТАП ОҚУ ДӘСТҮРІН ЖАҢҒЫРТУ, ОҚУ МӘДЕНИЕТІН  ҚАЛЫПТАСТЫРУ.</a:t>
            </a:r>
          </a:p>
          <a:p>
            <a:pPr lvl="0" algn="ctr"/>
            <a:r>
              <a:rPr lang="kk-KZ" sz="2700" b="1" dirty="0">
                <a:solidFill>
                  <a:srgbClr val="002060"/>
                </a:solidFill>
                <a:latin typeface="Times New Roman"/>
                <a:ea typeface="Times New Roman"/>
              </a:rPr>
              <a:t>АБАЙ ШЫҒАРМАЛАРЫН ЖҰРТШЫЛЫҚҚА ТАНЫТУ, НАСИХАТТАУ, ОҚУШЫЛАРДЫҢ СӨЗ ӨНЕРІНЕ , ҰЛТТЫҚ РУХАНИЯТҚА ЫҚЫЛАСЫН АРТТЫРУ</a:t>
            </a:r>
            <a:endParaRPr lang="ru-RU" sz="27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715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1285860"/>
            <a:ext cx="777686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Жұмағали  Мерұланның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отбасы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Басты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рөлдегілер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Автор: 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Мұрат Сұлтан Дарынұлы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Филипп </a:t>
            </a:r>
            <a:r>
              <a:rPr lang="ru-RU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патшасы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Касенов Ермурат  Жумагалиевич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Ескендір</a:t>
            </a: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Жұмағали  Мерұлан  Ермуратұлы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Аристотель: 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Жұмағали Ердәулет  Ермұратұлы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910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Desktop\img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928670"/>
            <a:ext cx="3714451" cy="102962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User\Desktop\JYQiEKG5ram5LuWJrXe8SG2X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6" y="1142984"/>
            <a:ext cx="3630365" cy="52463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536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png-transparent-red-and-blue-stage-illustration-window-theater-drapes-and-stage-curtains-pelmet-curtains-blue-furniture-interior-design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Macedonia 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6912768" cy="63093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250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png-transparent-red-and-blue-stage-illustration-window-theater-drapes-and-stage-curtains-pelmet-curtains-blue-furniture-interior-design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P10606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3"/>
            <a:ext cx="7200800" cy="60816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44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png-transparent-red-and-blue-stage-illustration-window-theater-drapes-and-stage-curtains-pelmet-curtains-blue-furniture-interior-design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faf929e62ae8036b92db16deb4c1a18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48680"/>
            <a:ext cx="6048672" cy="61926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3069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png-transparent-red-and-blue-stage-illustration-window-theater-drapes-and-stage-curtains-pelmet-curtains-blue-furniture-interior-design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0a90a2f0b081f1aa4683979f764e74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560840" cy="62677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8421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png-transparent-red-and-blue-stage-illustration-window-theater-drapes-and-stage-curtains-pelmet-curtains-blue-furniture-interior-design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Владелец\Desktop\b022243c-22f1-4c53-8223-6567e91874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857232"/>
            <a:ext cx="5286412" cy="55721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310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75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20</cp:revision>
  <dcterms:created xsi:type="dcterms:W3CDTF">2020-12-04T14:04:26Z</dcterms:created>
  <dcterms:modified xsi:type="dcterms:W3CDTF">2020-12-08T09:56:53Z</dcterms:modified>
</cp:coreProperties>
</file>