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WhatsApp Image 2020-10-21 at 08.39.3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3259"/>
            <a:ext cx="4328212" cy="57709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35716" y="2132856"/>
            <a:ext cx="47082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Национальные костюмы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828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Русский народный головной убор  рогатая  кичк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640"/>
            <a:ext cx="4299630" cy="63870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5429" y="1080236"/>
            <a:ext cx="439248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Русский народный головной убор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«Рогатая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кичка"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33495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рус.народный костюм душергея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4826514" cy="64286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716016" y="1556792"/>
            <a:ext cx="460851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Русский народный костюм </a:t>
            </a:r>
            <a:r>
              <a:rPr lang="ru-RU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душергея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824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wnloads\WhatsApp Image 2020-10-21 at 08.42.0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424" y="286796"/>
            <a:ext cx="4968552" cy="59811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124744"/>
            <a:ext cx="3563888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err="1"/>
              <a:t>Коко́шник</a:t>
            </a:r>
            <a:r>
              <a:rPr lang="ru-RU" sz="2800" dirty="0"/>
              <a:t> — старинный русский головной убор в виде гребня (опахала, полумесяца или округлого щита) вокруг головы, символ русского традиционного костюма.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8749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wnloads\WhatsApp Image 2020-10-21 at 08.43.0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698" y="260648"/>
            <a:ext cx="5635897" cy="52151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5480898"/>
            <a:ext cx="88606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Понёва (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панёва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понява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поня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понька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— вероятно от «понять» в значении «обнять») — элемент русского народного костюма, женская шерстяная юбка замужних женщин из нескольких кусков ткани (как правило, темно-синей клетчатой или чёрной, реже красной) с богато украшенным подолом. 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6215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67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2020-10-21T04:55:53Z</dcterms:created>
  <dcterms:modified xsi:type="dcterms:W3CDTF">2020-10-21T05:05:34Z</dcterms:modified>
</cp:coreProperties>
</file>