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862" y="2204864"/>
            <a:ext cx="69910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Забытые традиции</a:t>
            </a:r>
          </a:p>
          <a:p>
            <a:pPr algn="ctr"/>
            <a:r>
              <a:rPr lang="ru-RU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ародов мира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29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Забытые традиции народов мира\WhatsApp Image 2020-10-21 at 08.38.2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2" y="188640"/>
            <a:ext cx="8756287" cy="65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5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Забытые традиции народов мира\WhatsApp Image 2020-10-21 at 08.38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57253" cy="65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87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Забытые традиции народов мира\WhatsApp Image 2020-10-21 at 08.38.3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34" y="132521"/>
            <a:ext cx="655272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Забытые традиции народов мира\WhatsApp Image 2020-10-21 at 08.38.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4"/>
            <a:ext cx="6696744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25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Забытые традиции народов мира\WhatsApp Image 2020-10-21 at 08.38.31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75"/>
            <a:ext cx="6840760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00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Забытые традиции народов мира\WhatsApp Image 2020-10-21 at 08.38.3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1" y="29196"/>
            <a:ext cx="7417540" cy="68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13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Забытые традиции народов мира\WhatsApp Image 2020-10-21 at 08.38.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09" y="41243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80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2020-10-21T04:25:08Z</dcterms:created>
  <dcterms:modified xsi:type="dcterms:W3CDTF">2020-10-21T04:30:50Z</dcterms:modified>
</cp:coreProperties>
</file>