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 snapToGrid="0">
      <p:cViewPr>
        <p:scale>
          <a:sx n="60" d="100"/>
          <a:sy n="60" d="100"/>
        </p:scale>
        <p:origin x="66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933" y="2179640"/>
            <a:ext cx="8890000" cy="965199"/>
          </a:xfrm>
          <a:solidFill>
            <a:srgbClr val="00E2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867" y="3360738"/>
            <a:ext cx="7298267" cy="474662"/>
          </a:xfrm>
          <a:solidFill>
            <a:srgbClr val="FFD100"/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12AD2-7A45-4CF9-B0F7-03F4BA9D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21D6-BC6B-4CDB-8F7B-E5E03BAB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D2AA5-611B-4C0E-AA43-22F95A5C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5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E38B4-9FE7-4DC6-9BA2-38C5EBCB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24A6-85A1-4E55-8FDF-F38FDE20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61C87-82CC-4760-ADA8-479132BA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2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CD6E7-33CB-4DC1-B5E8-E2407D9F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9B01-0569-491D-965E-CDC7A1C6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FE503-E39D-4CBF-9F18-D50C7025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E2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31000"/>
            </a:schemeClr>
          </a:solidFill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D2796-E3F0-49C5-A27D-21743088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9B9B7-6424-4995-8467-EDC1C038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AAA26-EAE3-4B58-AF88-7627BAC7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38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976CB-7692-4F36-BC15-82B6A274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DD1E1-D898-4538-B1B3-F5CBF9FF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3CAA5-5F5B-4977-A1C3-0959A7D5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98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D63D71-D782-4EB2-A0C5-CC21A201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41EA98-85F4-4A31-BAD8-8DE1A3ED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8ADC9E-DE20-4347-A710-A47BDC6D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3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FF6DF3-D682-4815-B72E-3F9CFD48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22AE93-B600-43BE-A6CB-11E7E725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FBEE7E-DC87-4047-B52A-3BF5915F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4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A47CD14-C823-4ED5-932F-F59CB9E1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631523-9B78-47C6-9CDA-A3D0F07C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A82C6F-DA5B-4B9F-8DBC-A6FA7ADC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8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8ABC7B-1610-45AD-BA7E-1C2F3956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039E53-08F1-439E-9A4D-348BB5B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B85D25-CFF8-472B-BADF-0E16C691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8C8A36-9EBF-4599-AAF7-A461FAEE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35175B-66E8-43F4-B5D2-3D5B307F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5AEF57-9B1A-4B23-8CBB-B191DEF8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21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CCEA47-A54B-49C3-AE97-7777E976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8AFB02-18B2-4D13-A97F-52D8E6A0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E832ED-D86F-4C5C-9D2D-D25B9265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140790-AA6A-4502-8ECA-80496982EE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10C6A28-220A-48BD-A2A9-5E2E1B14D4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32C2A-858D-4D0E-A9A6-C84F9988F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9226B6E-A1BF-4648-A38D-21FA3B3C42C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5A555-CCE1-4629-B106-7F158E1D3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161DF-45F3-40F9-8AB9-F4A287A7C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DB9EBAA-8A7B-43D1-8C0C-FABCB0F0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5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01EBFF1-6B57-4768-9731-B56D5FB9590C}"/>
              </a:ext>
            </a:extLst>
          </p:cNvPr>
          <p:cNvSpPr/>
          <p:nvPr/>
        </p:nvSpPr>
        <p:spPr>
          <a:xfrm>
            <a:off x="3293509" y="893208"/>
            <a:ext cx="72553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простых </a:t>
            </a:r>
            <a:r>
              <a:rPr lang="ru-RU" sz="4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</a:t>
            </a:r>
          </a:p>
          <a:p>
            <a:pPr algn="ctr"/>
            <a:r>
              <a:rPr lang="ru-RU" sz="4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заземления</a:t>
            </a:r>
          </a:p>
        </p:txBody>
      </p:sp>
    </p:spTree>
    <p:extLst>
      <p:ext uri="{BB962C8B-B14F-4D97-AF65-F5344CB8AC3E}">
        <p14:creationId xmlns:p14="http://schemas.microsoft.com/office/powerpoint/2010/main" val="313297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113A53-403E-4E98-8037-D1E33C9028DB}"/>
              </a:ext>
            </a:extLst>
          </p:cNvPr>
          <p:cNvSpPr/>
          <p:nvPr/>
        </p:nvSpPr>
        <p:spPr>
          <a:xfrm>
            <a:off x="3839391" y="358952"/>
            <a:ext cx="5040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err="1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Процессуальность</a:t>
            </a:r>
            <a:endParaRPr lang="ru-RU" sz="48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585CD08-BA4A-4DB7-A90F-B5B5E569C3D3}"/>
              </a:ext>
            </a:extLst>
          </p:cNvPr>
          <p:cNvSpPr/>
          <p:nvPr/>
        </p:nvSpPr>
        <p:spPr>
          <a:xfrm>
            <a:off x="294290" y="2112579"/>
            <a:ext cx="11236071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любой процесс: заваривание чая, уход за домашними растениями, уход за собой, набор текста, спортивные упражнения. Сфокусируйтесь  на каждом шаге приготовления к этому процессу, замечая каждую </a:t>
            </a:r>
            <a:r>
              <a:rPr lang="ru-RU" sz="32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маленькую деталь – что чувствуют ваши руки, когда вы касаетесь чашки, крана или клавиш? Отметьте как падает освещение, как красиво звучит льющаяся вода. </a:t>
            </a:r>
            <a:endParaRPr lang="ru-RU" sz="32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8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1E5ADE4-72CA-49E4-AA4E-61D9078D9462}"/>
              </a:ext>
            </a:extLst>
          </p:cNvPr>
          <p:cNvSpPr/>
          <p:nvPr/>
        </p:nvSpPr>
        <p:spPr>
          <a:xfrm>
            <a:off x="4285704" y="16042"/>
            <a:ext cx="482183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чувств</a:t>
            </a:r>
          </a:p>
          <a:p>
            <a:pPr algn="ctr"/>
            <a:r>
              <a:rPr lang="ru-RU" sz="2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(аромат, звук, прикосновение,</a:t>
            </a:r>
          </a:p>
          <a:p>
            <a:pPr algn="ctr"/>
            <a:r>
              <a:rPr lang="ru-RU" sz="2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созерцание, движение)</a:t>
            </a:r>
            <a:endParaRPr lang="ru-RU" sz="28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F023755-2E61-4F3D-A7A6-62BD13104C84}"/>
              </a:ext>
            </a:extLst>
          </p:cNvPr>
          <p:cNvSpPr/>
          <p:nvPr/>
        </p:nvSpPr>
        <p:spPr>
          <a:xfrm>
            <a:off x="500441" y="1897301"/>
            <a:ext cx="1119111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Выберите приятный аромат и определенное время, когда вы его вдыхаете. Сделайте наслаждение ароматом ритуалом. Вдыхайте его каждый раз, когда вам нужно заземлиться, совмещая этот процесс с  медленным дыханием.</a:t>
            </a:r>
          </a:p>
          <a:p>
            <a:pPr algn="just"/>
            <a:r>
              <a:rPr lang="ru-RU" sz="2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Сосредоточьтесь на звуках вокруг вас, здесь и сейчас. Выделите один звук, который особенно приятен. Окунитесь в него (звуки природы, смех родных, любимая музыка).</a:t>
            </a:r>
          </a:p>
          <a:p>
            <a:pPr algn="just"/>
            <a:r>
              <a:rPr lang="ru-RU" sz="2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Наденьте вашу любимую одежду – это могут быть носки, платье, мягкая майка. Отметьте текстуру, цвет, запах этой одежды. Для этих же целей подойдет одеяло или плед. </a:t>
            </a:r>
          </a:p>
          <a:p>
            <a:pPr algn="just"/>
            <a:r>
              <a:rPr lang="ru-RU" sz="2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Найдите заземляющий объект, который притягивает вас. Это может быть что-то вроде гладкого камня или отполированного кусочка стекла, что-то вроде клубка пряжи, текстура которого кажется вам комфортной. </a:t>
            </a:r>
          </a:p>
          <a:p>
            <a:pPr algn="just"/>
            <a:r>
              <a:rPr lang="ru-RU" sz="2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Обращайте внимание и описывайте в уме каждую деталь объекта, дотрагиваясь до него рукой и отмечая все ощущения от этого касания.</a:t>
            </a:r>
            <a:endParaRPr lang="ru-RU" sz="20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1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946140-4997-4FBC-9D6D-9F3EFCE886F1}"/>
              </a:ext>
            </a:extLst>
          </p:cNvPr>
          <p:cNvSpPr/>
          <p:nvPr/>
        </p:nvSpPr>
        <p:spPr>
          <a:xfrm>
            <a:off x="4640836" y="383968"/>
            <a:ext cx="4111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Созерцатель мира</a:t>
            </a:r>
            <a:endParaRPr lang="ru-RU" sz="40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3FAFECE-F11A-40AA-919C-7E3D7E2CEEA3}"/>
              </a:ext>
            </a:extLst>
          </p:cNvPr>
          <p:cNvSpPr/>
          <p:nvPr/>
        </p:nvSpPr>
        <p:spPr>
          <a:xfrm>
            <a:off x="614323" y="1505396"/>
            <a:ext cx="1048681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сво</a:t>
            </a: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внимание на любой объект: дерево, ваза , цветок и смотрите на него около 3-5 минут. Отметьте как можно больше деталей этого объекта. Например, если вы выбрали дерево, отметьте как на него падает свет и куда отбрасывают тень ветки. Рассмотрите, много ли у него веток, есть ли на них почки или листья. Присмотритесь к текстуре ствола, отметьте прямые ли ветки или изогнутые, какая у этого дерева форма листьев.</a:t>
            </a:r>
          </a:p>
          <a:p>
            <a:pPr algn="just"/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тревога или паническая атака застали вас в общественном месте, посмотрите на людей вокруг и попробуйте отметить детали их внешности. Какого цвета у них обувь? Кто из них в куртках. Фокусируйтесь на мелких деталях и описывайте их про себя. </a:t>
            </a:r>
            <a:endParaRPr lang="ru-RU" sz="24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1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B5CB00-E685-4E5D-B75A-F0EEEFCF95C8}"/>
              </a:ext>
            </a:extLst>
          </p:cNvPr>
          <p:cNvSpPr/>
          <p:nvPr/>
        </p:nvSpPr>
        <p:spPr>
          <a:xfrm>
            <a:off x="5847834" y="383968"/>
            <a:ext cx="16975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</a:t>
            </a:r>
            <a:endParaRPr lang="ru-RU" sz="40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9586713-0BB1-4D0D-8C01-E23C38994644}"/>
              </a:ext>
            </a:extLst>
          </p:cNvPr>
          <p:cNvSpPr/>
          <p:nvPr/>
        </p:nvSpPr>
        <p:spPr>
          <a:xfrm>
            <a:off x="770021" y="1560782"/>
            <a:ext cx="1065195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 тело снимает лишнее напряжение с помощью поиска баланса. Попробуйте сделать это упражнение осознанно. Медленно пройдитесь по пространству, в котором вы находитесь. Остановитесь у окна или перед зеркалом, пару раз перекатитесь с мыска на пятку и назад.  Старайтесь отмечать каждое соприкосновение ноги с землей. Приподнимите одну ногу и постойте так, считая до 8. Затем смените ноги и снова постойте. Ощущая физический баланс, мы обретаем внутреннюю уверенность. </a:t>
            </a:r>
            <a:endParaRPr lang="ru-RU" sz="28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5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D090ED-E768-4022-8BBB-79380238BD03}"/>
              </a:ext>
            </a:extLst>
          </p:cNvPr>
          <p:cNvSpPr/>
          <p:nvPr/>
        </p:nvSpPr>
        <p:spPr>
          <a:xfrm>
            <a:off x="563176" y="1838533"/>
            <a:ext cx="11065647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Важно, о дыхании:  в ситуации стресса глубокое дыхание может помешать.</a:t>
            </a:r>
          </a:p>
          <a:p>
            <a:pPr algn="just"/>
            <a:r>
              <a:rPr lang="ru-RU" sz="28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Дышите </a:t>
            </a:r>
            <a:r>
              <a:rPr lang="ru-RU" sz="2800" b="0" cap="none" spc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медленно, поверхностно</a:t>
            </a:r>
            <a:r>
              <a:rPr lang="ru-RU" sz="28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делая глубоких вдохов, на счет: </a:t>
            </a:r>
          </a:p>
          <a:p>
            <a:pPr algn="just"/>
            <a:r>
              <a:rPr lang="ru-RU" sz="2800" b="0" cap="none" spc="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раза вдох – 3 раза выдох (сосредотачиваться именно на выдохе), 4 раза вдох – 6 раз выдох</a:t>
            </a:r>
          </a:p>
        </p:txBody>
      </p:sp>
    </p:spTree>
    <p:extLst>
      <p:ext uri="{BB962C8B-B14F-4D97-AF65-F5344CB8AC3E}">
        <p14:creationId xmlns:p14="http://schemas.microsoft.com/office/powerpoint/2010/main" val="10575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1E0B9E-298F-4B44-A330-BEF4709E6731}"/>
              </a:ext>
            </a:extLst>
          </p:cNvPr>
          <p:cNvSpPr/>
          <p:nvPr/>
        </p:nvSpPr>
        <p:spPr>
          <a:xfrm>
            <a:off x="5196139" y="271673"/>
            <a:ext cx="29688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разума</a:t>
            </a:r>
            <a:endParaRPr lang="ru-RU" sz="40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B02348-612C-4A48-9172-4821DDA958BC}"/>
              </a:ext>
            </a:extLst>
          </p:cNvPr>
          <p:cNvSpPr/>
          <p:nvPr/>
        </p:nvSpPr>
        <p:spPr>
          <a:xfrm>
            <a:off x="1068681" y="1536174"/>
            <a:ext cx="1033725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мозг может сосредоточиться только на чём-то одном. Прибавляйте к нулю семь так долго, как у вас получается (или любой другой интервал): ноль, семь, четырнадцать, двадцать один, двадцать восемь…</a:t>
            </a:r>
          </a:p>
          <a:p>
            <a:pPr algn="just"/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Сыграйте в игру «угадай профессию». Посмотрите на людей вокруг вас и попробуйте догадаться об их работе или куда они сейчас идут.</a:t>
            </a:r>
          </a:p>
          <a:p>
            <a:pPr algn="just"/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 о сегодняшнем дне. Напомните себе какое сегодня число, день недели, месяц, год, время дня и где вы сейчас находитесь. Напомните себе, что вы сейчас именно в этом моменте, не в прошлом, вы сейчас в безопасности. Отметьте время года, которое сейчас за окном, посмотрите, как выглядит небо. Назовите адрес, где вы сейчас находитесь. </a:t>
            </a:r>
            <a:endParaRPr lang="ru-RU" sz="2400" b="0" cap="none" spc="0" dirty="0">
              <a:ln w="0"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8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466382-AEE2-4E8B-AD76-C9C1C31A1023}"/>
              </a:ext>
            </a:extLst>
          </p:cNvPr>
          <p:cNvSpPr/>
          <p:nvPr/>
        </p:nvSpPr>
        <p:spPr>
          <a:xfrm>
            <a:off x="5446317" y="146076"/>
            <a:ext cx="19469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1CD6E8-4DDB-4F1C-9CA9-1BCF97DEB09E}"/>
              </a:ext>
            </a:extLst>
          </p:cNvPr>
          <p:cNvSpPr/>
          <p:nvPr/>
        </p:nvSpPr>
        <p:spPr>
          <a:xfrm>
            <a:off x="967964" y="982176"/>
            <a:ext cx="10256071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Важный момент, в этом упражнении необходимо делать вдох через нос и выдох через нос, так мы задействуем парасимпатическую систему. Время выполнения – 10 минут</a:t>
            </a:r>
          </a:p>
          <a:p>
            <a:pPr algn="just"/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свежем воздухе или в хорошо проветриваемом помещении –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шагов задерживаешь дыхание,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шагов – спокойные вдох – выдох,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Выдыхаешь до конца, задерживаешь дыхание - на 10 шагов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Спокойные 6 шагов вдох-выдох</a:t>
            </a:r>
          </a:p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Важно, если во время выполнения дыхательных упражнений вы делаете перерыв или переносите упражнение на следующий день.</a:t>
            </a: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08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8E126DD5-05D6-4961-86DA-8BC4D033783C}" vid="{FC158E86-7C6E-47F8-A7BA-1147470DED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84</TotalTime>
  <Words>708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2020-05-17T06:37:38Z</dcterms:created>
  <dcterms:modified xsi:type="dcterms:W3CDTF">2020-05-17T08:01:42Z</dcterms:modified>
</cp:coreProperties>
</file>