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2" r:id="rId2"/>
    <p:sldId id="294" r:id="rId3"/>
    <p:sldId id="257" r:id="rId4"/>
    <p:sldId id="284" r:id="rId5"/>
    <p:sldId id="280" r:id="rId6"/>
    <p:sldId id="285" r:id="rId7"/>
    <p:sldId id="289" r:id="rId8"/>
    <p:sldId id="265" r:id="rId9"/>
    <p:sldId id="287" r:id="rId10"/>
    <p:sldId id="293" r:id="rId11"/>
    <p:sldId id="286" r:id="rId1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195BC"/>
    <a:srgbClr val="26B2CE"/>
    <a:srgbClr val="058AAD"/>
    <a:srgbClr val="48B8A8"/>
    <a:srgbClr val="71CBD0"/>
    <a:srgbClr val="246C97"/>
    <a:srgbClr val="BFBFBF"/>
    <a:srgbClr val="DDF8FF"/>
    <a:srgbClr val="FA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0232" autoAdjust="0"/>
  </p:normalViewPr>
  <p:slideViewPr>
    <p:cSldViewPr snapToGrid="0">
      <p:cViewPr varScale="1">
        <p:scale>
          <a:sx n="103" d="100"/>
          <a:sy n="103" d="100"/>
        </p:scale>
        <p:origin x="11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F3BE7-AA63-49E6-AF18-EA1FC3BC68FA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39EC-A889-4203-BA8B-74D08091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239EC-A889-4203-BA8B-74D08091A0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9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239EC-A889-4203-BA8B-74D08091A0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7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46A04-94F6-49F1-B0FE-0E195E37E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2141537"/>
            <a:ext cx="10953750" cy="1114425"/>
          </a:xfrm>
        </p:spPr>
        <p:txBody>
          <a:bodyPr anchor="t">
            <a:norm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22288-D5FC-40DB-8B6A-17A6C60B2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602038"/>
            <a:ext cx="1095375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258A5-B657-4425-AEFF-6A672110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25596-8321-40C7-A411-049838B9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5ED42-6D57-4DF1-B2FA-249BADFF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6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6079-0606-45D1-88BD-C135C76FF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C3AA-1629-4EAE-A4C7-0DD86D2A6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FC09F-B434-4037-B6E9-8AF4A420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B3656-294C-46FA-93C6-4CD5AFB4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BB6B1-3B1D-452C-9CAA-58EB3A20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6ABB8-CD1B-4427-862C-54E3111EC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3FD96-C0C1-458D-B46B-489EF30D2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BFAED-2F1F-4E8C-BC35-2FC17F39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0661E-F457-4B63-8572-4BE14640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8FD7C-8AD6-41E6-BAF1-092F897B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9CE6-D695-4A97-904F-0B1E0F5B2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266826"/>
            <a:ext cx="10953750" cy="4910138"/>
          </a:xfr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rgbClr val="262626"/>
                </a:solidFill>
              </a:defRPr>
            </a:lvl1pPr>
            <a:lvl2pPr>
              <a:defRPr sz="1400">
                <a:solidFill>
                  <a:srgbClr val="262626"/>
                </a:solidFill>
              </a:defRPr>
            </a:lvl2pPr>
            <a:lvl3pPr>
              <a:defRPr sz="1200">
                <a:solidFill>
                  <a:srgbClr val="262626"/>
                </a:solidFill>
              </a:defRPr>
            </a:lvl3pPr>
            <a:lvl4pPr>
              <a:defRPr sz="1100">
                <a:solidFill>
                  <a:srgbClr val="262626"/>
                </a:solidFill>
              </a:defRPr>
            </a:lvl4pPr>
            <a:lvl5pPr>
              <a:defRPr sz="11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C9FED-4D2D-4126-A07C-F1FA222A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9"/>
            <a:ext cx="2244725" cy="161926"/>
          </a:xfrm>
        </p:spPr>
        <p:txBody>
          <a:bodyPr lIns="0" tIns="0" rIns="0" bIns="0"/>
          <a:lstStyle>
            <a:lvl1pPr algn="l">
              <a:defRPr sz="1000"/>
            </a:lvl1pPr>
          </a:lstStyle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72D21-5469-4781-A0AB-F64319D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9126" y="6439694"/>
            <a:ext cx="354802" cy="198436"/>
          </a:xfrm>
        </p:spPr>
        <p:txBody>
          <a:bodyPr lIns="0" tIns="0" rIns="0" bIns="0"/>
          <a:lstStyle>
            <a:lvl1pPr algn="ctr">
              <a:defRPr b="1">
                <a:solidFill>
                  <a:srgbClr val="262626"/>
                </a:solidFill>
                <a:latin typeface="+mj-lt"/>
              </a:defRPr>
            </a:lvl1pPr>
          </a:lstStyle>
          <a:p>
            <a:fld id="{BC95CAA3-FD71-430B-8996-36DBD2965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9F119F-6658-45A9-ADDC-57A503077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418306"/>
            <a:ext cx="10953750" cy="387798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26262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7741CE-B5EB-4335-8494-4F6C03DB8FF6}"/>
              </a:ext>
            </a:extLst>
          </p:cNvPr>
          <p:cNvCxnSpPr>
            <a:cxnSpLocks/>
          </p:cNvCxnSpPr>
          <p:nvPr userDrawn="1"/>
        </p:nvCxnSpPr>
        <p:spPr>
          <a:xfrm>
            <a:off x="1078568" y="6423819"/>
            <a:ext cx="0" cy="230187"/>
          </a:xfrm>
          <a:prstGeom prst="line">
            <a:avLst/>
          </a:prstGeom>
          <a:ln w="12700">
            <a:solidFill>
              <a:srgbClr val="019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D1885A4E-075E-4165-9C5B-C21CCD151070}"/>
              </a:ext>
            </a:extLst>
          </p:cNvPr>
          <p:cNvGrpSpPr/>
          <p:nvPr userDrawn="1"/>
        </p:nvGrpSpPr>
        <p:grpSpPr>
          <a:xfrm>
            <a:off x="609600" y="957263"/>
            <a:ext cx="433388" cy="61912"/>
            <a:chOff x="609600" y="957263"/>
            <a:chExt cx="433388" cy="6191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ECBFE9-AFDD-48DE-BF69-265B3822484E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CBBF3A5-F376-4DDC-942D-B33729206984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80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F2D5B-0115-4650-93FF-37BC8629B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6058E-B294-4B1B-8CA5-4A0B0161D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AF1B6-E1FE-42E2-A3D2-9CD874E2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CF2A9-FCE5-43C4-A5D8-02B100ED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6E858-3C5C-4E97-AF53-9B337677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8130-D912-4D1A-A919-9C1DA004D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EB039-5EC5-46A8-ADE4-AC3414BF1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3F6BB-733E-4CDE-A229-4BFF8AAA2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C1957-24A0-49B1-86EC-2AB77F61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F4971-25A8-4606-ACDF-61EE99531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17302-042D-4DDF-95D6-80783819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6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DCBF3-436B-4D44-805F-0BCE2806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3801C-12F7-413F-95D2-91991D299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22A50-6B4B-4C40-B52B-055EDD47A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A3E9C-3298-42AF-AD9B-7AF3460F1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FE829-4B3D-4E58-BD5E-D2A4DEA87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A6FC20-46AF-4287-A274-C751BC0B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F44A41-C297-49AA-86C3-A6FD3913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DB3096-2533-4341-A99F-EEC65BD6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4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75D10-6467-4B24-856F-0942AC65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E7AA80-7348-40E8-89F8-02E870D7A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FF8BE-F440-405B-9A13-57D64F1A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C3919-9918-4F94-8CA6-74F852A8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1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6E5CE8-9E6E-4D2C-B4DB-3FBB12CF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A0A48C-F844-489B-B427-76E82C60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72817-B718-489C-8F78-62F60864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CFBF-8C64-456E-80B3-52450E66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8898C-7F84-46FD-A3F4-8F658DFC9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6FE4B-2A59-4148-B869-E5E718E8A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2EA83-AB6B-4568-BF64-38FE099C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48CD7-9588-4A7E-9C29-4FC06129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2E8A4-2211-47C6-B63E-686CACBD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665F-B3DC-46CA-B2DD-36F68B71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C30C6E-9D89-4A9B-8207-453F943E1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7A220-B932-422A-883A-D17E9D261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72D91-3974-4601-9325-E495C5FE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B0E04-D55F-49ED-9C66-9D90682C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1170A-C75E-451F-BE25-8639C1D4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7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636972-915F-4C21-8838-9C961C559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6F80-0347-4EAE-B3DC-7D09DF4DE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05C2-5E03-4B74-8AF4-E6A2103E9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53A99-3D2B-4959-8A0D-DD19CF743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12E80-9809-4DA5-AC42-018E83CAA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5CAA3-FD71-430B-8996-36DBD296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0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 /><Relationship Id="rId7" Type="http://schemas.openxmlformats.org/officeDocument/2006/relationships/image" Target="../media/image6.png" /><Relationship Id="rId2" Type="http://schemas.openxmlformats.org/officeDocument/2006/relationships/image" Target="../media/image2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4.png" /><Relationship Id="rId5" Type="http://schemas.openxmlformats.org/officeDocument/2006/relationships/image" Target="../media/image23.png" /><Relationship Id="rId4" Type="http://schemas.openxmlformats.org/officeDocument/2006/relationships/image" Target="../media/image22.pn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9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9.png" /><Relationship Id="rId4" Type="http://schemas.openxmlformats.org/officeDocument/2006/relationships/image" Target="../media/image1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D12EE8-0A4E-4A40-A9BC-095141C1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F18B3-D587-4D29-98C7-8D64FC80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F3112-85A1-4B5E-AC81-D5A1D78E67C1}"/>
              </a:ext>
            </a:extLst>
          </p:cNvPr>
          <p:cNvSpPr/>
          <p:nvPr/>
        </p:nvSpPr>
        <p:spPr>
          <a:xfrm>
            <a:off x="609600" y="825500"/>
            <a:ext cx="711200" cy="3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014E5CC8-E89D-4F31-AEC0-7877D6DD8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9634" y="2289422"/>
            <a:ext cx="7116897" cy="1384995"/>
          </a:xfrm>
        </p:spPr>
        <p:txBody>
          <a:bodyPr/>
          <a:lstStyle/>
          <a:p>
            <a:pPr algn="ctr"/>
            <a:r>
              <a:rPr lang="ru-RU" sz="2000" dirty="0">
                <a:latin typeface="+mj-lt"/>
                <a:cs typeface="Times New Roman" panose="02020603050405020304" pitchFamily="18" charset="0"/>
              </a:rPr>
              <a:t>КОНЦЕПЦИЯ</a:t>
            </a:r>
            <a:br>
              <a:rPr lang="ru-RU" sz="2000" dirty="0">
                <a:latin typeface="+mj-lt"/>
                <a:cs typeface="Times New Roman" panose="02020603050405020304" pitchFamily="18" charset="0"/>
              </a:rPr>
            </a:br>
            <a:r>
              <a:rPr lang="ru-RU" sz="2000" dirty="0">
                <a:latin typeface="+mj-lt"/>
                <a:cs typeface="Times New Roman" panose="02020603050405020304" pitchFamily="18" charset="0"/>
              </a:rPr>
              <a:t>проведения выпускного мероприятия «</a:t>
            </a:r>
            <a:r>
              <a:rPr lang="ru-RU" sz="2000" dirty="0" err="1">
                <a:latin typeface="+mj-lt"/>
                <a:cs typeface="Times New Roman" panose="02020603050405020304" pitchFamily="18" charset="0"/>
              </a:rPr>
              <a:t>Birgemiz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: ТҮЛЕК -2020»</a:t>
            </a:r>
            <a:br>
              <a:rPr lang="ru-RU" sz="2000" dirty="0">
                <a:latin typeface="+mj-lt"/>
                <a:cs typeface="Times New Roman" panose="02020603050405020304" pitchFamily="18" charset="0"/>
              </a:rPr>
            </a:br>
            <a:r>
              <a:rPr lang="ru-RU" sz="2000" dirty="0">
                <a:latin typeface="+mj-lt"/>
                <a:cs typeface="Times New Roman" panose="02020603050405020304" pitchFamily="18" charset="0"/>
              </a:rPr>
              <a:t>  в организациях среднего образования </a:t>
            </a:r>
            <a:br>
              <a:rPr lang="ru-RU" sz="2000" dirty="0">
                <a:latin typeface="+mj-lt"/>
                <a:cs typeface="Times New Roman" panose="02020603050405020304" pitchFamily="18" charset="0"/>
              </a:rPr>
            </a:br>
            <a:r>
              <a:rPr lang="ru-RU" sz="2000" dirty="0">
                <a:latin typeface="+mj-lt"/>
                <a:cs typeface="Times New Roman" panose="02020603050405020304" pitchFamily="18" charset="0"/>
              </a:rPr>
              <a:t>Республики Казахстан </a:t>
            </a:r>
          </a:p>
        </p:txBody>
      </p:sp>
      <p:grpSp>
        <p:nvGrpSpPr>
          <p:cNvPr id="21" name="Group 5">
            <a:extLst>
              <a:ext uri="{FF2B5EF4-FFF2-40B4-BE49-F238E27FC236}">
                <a16:creationId xmlns:a16="http://schemas.microsoft.com/office/drawing/2014/main" id="{C601A843-77D8-4C85-9E10-C90EE4F8102A}"/>
              </a:ext>
            </a:extLst>
          </p:cNvPr>
          <p:cNvGrpSpPr/>
          <p:nvPr/>
        </p:nvGrpSpPr>
        <p:grpSpPr>
          <a:xfrm>
            <a:off x="7104014" y="3842234"/>
            <a:ext cx="2656930" cy="61913"/>
            <a:chOff x="609600" y="957263"/>
            <a:chExt cx="433388" cy="61912"/>
          </a:xfrm>
        </p:grpSpPr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F3C58711-26C8-4F22-9F9F-A9341E35BF62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D87D0D97-12CB-4B6E-9DD6-EBF192CEFE79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B0EB01AE-79FE-459B-9A45-FECB085E9794}"/>
              </a:ext>
            </a:extLst>
          </p:cNvPr>
          <p:cNvSpPr/>
          <p:nvPr/>
        </p:nvSpPr>
        <p:spPr>
          <a:xfrm>
            <a:off x="0" y="231354"/>
            <a:ext cx="4478694" cy="6048260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B4D10B38-354B-446D-B8D5-3D70EEB83558}"/>
              </a:ext>
            </a:extLst>
          </p:cNvPr>
          <p:cNvSpPr/>
          <p:nvPr/>
        </p:nvSpPr>
        <p:spPr>
          <a:xfrm>
            <a:off x="0" y="825500"/>
            <a:ext cx="261257" cy="4795935"/>
          </a:xfrm>
          <a:prstGeom prst="rect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4B34FF-8226-43E4-8C0E-5794BDD631B3}"/>
              </a:ext>
            </a:extLst>
          </p:cNvPr>
          <p:cNvSpPr txBox="1"/>
          <p:nvPr/>
        </p:nvSpPr>
        <p:spPr>
          <a:xfrm>
            <a:off x="609600" y="4483011"/>
            <a:ext cx="3559050" cy="6647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Республики Казахстан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4FB26FFA-7423-4A8C-AFF9-8B565E981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79" y="1939722"/>
            <a:ext cx="2457286" cy="24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439C33FA-7A1F-4DA8-ABD9-E2B8AFC2893F}"/>
              </a:ext>
            </a:extLst>
          </p:cNvPr>
          <p:cNvSpPr txBox="1"/>
          <p:nvPr/>
        </p:nvSpPr>
        <p:spPr>
          <a:xfrm>
            <a:off x="510210" y="1003300"/>
            <a:ext cx="3458273" cy="6647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Бiлiм </a:t>
            </a:r>
            <a:r>
              <a:rPr lang="ru-RU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ғылым министрлігі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72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1" name="Flowchart: Off-page Connector 13">
            <a:extLst>
              <a:ext uri="{FF2B5EF4-FFF2-40B4-BE49-F238E27FC236}">
                <a16:creationId xmlns:a16="http://schemas.microsoft.com/office/drawing/2014/main" id="{F6E3D27F-3C8D-470F-B795-4FA78EBB75BD}"/>
              </a:ext>
            </a:extLst>
          </p:cNvPr>
          <p:cNvSpPr/>
          <p:nvPr/>
        </p:nvSpPr>
        <p:spPr>
          <a:xfrm>
            <a:off x="535448" y="3221805"/>
            <a:ext cx="1821635" cy="2589019"/>
          </a:xfrm>
          <a:prstGeom prst="flowChartOffpageConnector">
            <a:avLst/>
          </a:prstGeom>
          <a:solidFill>
            <a:schemeClr val="accent5">
              <a:lumMod val="40000"/>
              <a:lumOff val="6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</a:pPr>
            <a:r>
              <a:rPr lang="ru-RU" sz="1400" b="1" kern="0" dirty="0">
                <a:solidFill>
                  <a:srgbClr val="404040"/>
                </a:solidFill>
                <a:latin typeface="Georgia" panose="02040502050405020303" pitchFamily="18" charset="0"/>
                <a:cs typeface="Segoe UI Light" panose="020B0502040204020203" pitchFamily="34" charset="0"/>
                <a:sym typeface="Arial"/>
              </a:rPr>
              <a:t>Привлечение к проведению мероприятий аниматоров, праздничных агентств, частных студий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Georgia" panose="02040502050405020303" pitchFamily="18" charset="0"/>
              <a:ea typeface="Roboto Light"/>
              <a:cs typeface="Roboto Light"/>
              <a:sym typeface="Roboto Light"/>
            </a:endParaRPr>
          </a:p>
        </p:txBody>
      </p:sp>
      <p:sp>
        <p:nvSpPr>
          <p:cNvPr id="42" name="Flowchart: Off-page Connector 87">
            <a:extLst>
              <a:ext uri="{FF2B5EF4-FFF2-40B4-BE49-F238E27FC236}">
                <a16:creationId xmlns:a16="http://schemas.microsoft.com/office/drawing/2014/main" id="{26FAB33C-62D3-4A52-BE7D-1A09C8418715}"/>
              </a:ext>
            </a:extLst>
          </p:cNvPr>
          <p:cNvSpPr/>
          <p:nvPr/>
        </p:nvSpPr>
        <p:spPr>
          <a:xfrm>
            <a:off x="2730254" y="3206142"/>
            <a:ext cx="1758339" cy="2589019"/>
          </a:xfrm>
          <a:prstGeom prst="flowChartOffpageConnector">
            <a:avLst/>
          </a:prstGeom>
          <a:solidFill>
            <a:schemeClr val="accent4">
              <a:lumMod val="20000"/>
              <a:lumOff val="8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</a:pPr>
            <a:r>
              <a:rPr lang="ru-RU" sz="1400" b="1" kern="0" dirty="0">
                <a:solidFill>
                  <a:srgbClr val="CCCCCC">
                    <a:lumMod val="25000"/>
                  </a:srgbClr>
                </a:solidFill>
                <a:latin typeface="Georgia" panose="02040502050405020303" pitchFamily="18" charset="0"/>
                <a:sym typeface="Arial"/>
              </a:rPr>
              <a:t>Пышное проведение выпускного  мероприятия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/>
              <a:ea typeface="Roboto Light"/>
              <a:cs typeface="Roboto Light"/>
              <a:sym typeface="Roboto Light"/>
            </a:endParaRPr>
          </a:p>
        </p:txBody>
      </p:sp>
      <p:sp>
        <p:nvSpPr>
          <p:cNvPr id="43" name="Flowchart: Off-page Connector 89">
            <a:extLst>
              <a:ext uri="{FF2B5EF4-FFF2-40B4-BE49-F238E27FC236}">
                <a16:creationId xmlns:a16="http://schemas.microsoft.com/office/drawing/2014/main" id="{88C9E23B-63FD-49FD-808C-F2D05D8A690D}"/>
              </a:ext>
            </a:extLst>
          </p:cNvPr>
          <p:cNvSpPr/>
          <p:nvPr/>
        </p:nvSpPr>
        <p:spPr>
          <a:xfrm>
            <a:off x="4937312" y="3221805"/>
            <a:ext cx="1758339" cy="2629347"/>
          </a:xfrm>
          <a:prstGeom prst="flowChartOffpageConnector">
            <a:avLst/>
          </a:prstGeom>
          <a:solidFill>
            <a:schemeClr val="accent5">
              <a:lumMod val="40000"/>
              <a:lumOff val="6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</a:pPr>
            <a:r>
              <a:rPr lang="ru-RU" sz="1600" b="1" kern="0" dirty="0">
                <a:solidFill>
                  <a:srgbClr val="404040"/>
                </a:solidFill>
                <a:latin typeface="Georgia" panose="02040502050405020303" pitchFamily="18" charset="0"/>
                <a:cs typeface="Segoe UI Light" panose="020B0502040204020203" pitchFamily="34" charset="0"/>
                <a:sym typeface="Arial"/>
              </a:rPr>
              <a:t>Организация праздничных столов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Georgia" panose="02040502050405020303" pitchFamily="18" charset="0"/>
              <a:cs typeface="Segoe UI Light" panose="020B0502040204020203" pitchFamily="34" charset="0"/>
              <a:sym typeface="Arial"/>
            </a:endParaRPr>
          </a:p>
        </p:txBody>
      </p:sp>
      <p:grpSp>
        <p:nvGrpSpPr>
          <p:cNvPr id="44" name="Group 14">
            <a:extLst>
              <a:ext uri="{FF2B5EF4-FFF2-40B4-BE49-F238E27FC236}">
                <a16:creationId xmlns:a16="http://schemas.microsoft.com/office/drawing/2014/main" id="{A6571988-3FFB-4284-9430-49388B1E27D4}"/>
              </a:ext>
            </a:extLst>
          </p:cNvPr>
          <p:cNvGrpSpPr/>
          <p:nvPr/>
        </p:nvGrpSpPr>
        <p:grpSpPr>
          <a:xfrm>
            <a:off x="171605" y="2604825"/>
            <a:ext cx="11595549" cy="713835"/>
            <a:chOff x="278545" y="4813314"/>
            <a:chExt cx="12880705" cy="846035"/>
          </a:xfrm>
        </p:grpSpPr>
        <p:cxnSp>
          <p:nvCxnSpPr>
            <p:cNvPr id="45" name="Straight Connector 6">
              <a:extLst>
                <a:ext uri="{FF2B5EF4-FFF2-40B4-BE49-F238E27FC236}">
                  <a16:creationId xmlns:a16="http://schemas.microsoft.com/office/drawing/2014/main" id="{97B934BA-EBF7-498C-9AEC-BCA1668F9F45}"/>
                </a:ext>
              </a:extLst>
            </p:cNvPr>
            <p:cNvCxnSpPr/>
            <p:nvPr/>
          </p:nvCxnSpPr>
          <p:spPr>
            <a:xfrm>
              <a:off x="278545" y="5518149"/>
              <a:ext cx="12880705" cy="7850"/>
            </a:xfrm>
            <a:prstGeom prst="line">
              <a:avLst/>
            </a:prstGeom>
            <a:noFill/>
            <a:ln w="9525" cap="flat" cmpd="sng" algn="ctr">
              <a:solidFill>
                <a:srgbClr val="FFE599">
                  <a:lumMod val="50000"/>
                </a:srgbClr>
              </a:solidFill>
              <a:prstDash val="solid"/>
            </a:ln>
            <a:effectLst/>
          </p:spPr>
        </p:cxnSp>
        <p:sp>
          <p:nvSpPr>
            <p:cNvPr id="46" name="Freeform 24">
              <a:extLst>
                <a:ext uri="{FF2B5EF4-FFF2-40B4-BE49-F238E27FC236}">
                  <a16:creationId xmlns:a16="http://schemas.microsoft.com/office/drawing/2014/main" id="{021A8131-B040-4AC0-AFDA-753920C3E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758" y="4813314"/>
              <a:ext cx="242077" cy="92777"/>
            </a:xfrm>
            <a:custGeom>
              <a:avLst/>
              <a:gdLst>
                <a:gd name="T0" fmla="*/ 2 w 616"/>
                <a:gd name="T1" fmla="*/ 203 h 237"/>
                <a:gd name="T2" fmla="*/ 10 w 616"/>
                <a:gd name="T3" fmla="*/ 227 h 237"/>
                <a:gd name="T4" fmla="*/ 25 w 616"/>
                <a:gd name="T5" fmla="*/ 235 h 237"/>
                <a:gd name="T6" fmla="*/ 607 w 616"/>
                <a:gd name="T7" fmla="*/ 49 h 237"/>
                <a:gd name="T8" fmla="*/ 614 w 616"/>
                <a:gd name="T9" fmla="*/ 34 h 237"/>
                <a:gd name="T10" fmla="*/ 607 w 616"/>
                <a:gd name="T11" fmla="*/ 10 h 237"/>
                <a:gd name="T12" fmla="*/ 592 w 616"/>
                <a:gd name="T13" fmla="*/ 2 h 237"/>
                <a:gd name="T14" fmla="*/ 10 w 616"/>
                <a:gd name="T15" fmla="*/ 188 h 237"/>
                <a:gd name="T16" fmla="*/ 2 w 616"/>
                <a:gd name="T17" fmla="*/ 20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6" h="237">
                  <a:moveTo>
                    <a:pt x="2" y="203"/>
                  </a:moveTo>
                  <a:cubicBezTo>
                    <a:pt x="10" y="227"/>
                    <a:pt x="10" y="227"/>
                    <a:pt x="10" y="227"/>
                  </a:cubicBezTo>
                  <a:cubicBezTo>
                    <a:pt x="12" y="233"/>
                    <a:pt x="19" y="237"/>
                    <a:pt x="25" y="235"/>
                  </a:cubicBezTo>
                  <a:cubicBezTo>
                    <a:pt x="607" y="49"/>
                    <a:pt x="607" y="49"/>
                    <a:pt x="607" y="49"/>
                  </a:cubicBezTo>
                  <a:cubicBezTo>
                    <a:pt x="613" y="47"/>
                    <a:pt x="616" y="40"/>
                    <a:pt x="614" y="34"/>
                  </a:cubicBezTo>
                  <a:cubicBezTo>
                    <a:pt x="607" y="10"/>
                    <a:pt x="607" y="10"/>
                    <a:pt x="607" y="10"/>
                  </a:cubicBezTo>
                  <a:cubicBezTo>
                    <a:pt x="605" y="4"/>
                    <a:pt x="598" y="0"/>
                    <a:pt x="592" y="2"/>
                  </a:cubicBezTo>
                  <a:cubicBezTo>
                    <a:pt x="10" y="188"/>
                    <a:pt x="10" y="188"/>
                    <a:pt x="10" y="188"/>
                  </a:cubicBezTo>
                  <a:cubicBezTo>
                    <a:pt x="4" y="190"/>
                    <a:pt x="0" y="196"/>
                    <a:pt x="2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Oval 10">
              <a:extLst>
                <a:ext uri="{FF2B5EF4-FFF2-40B4-BE49-F238E27FC236}">
                  <a16:creationId xmlns:a16="http://schemas.microsoft.com/office/drawing/2014/main" id="{76BADB75-4B2C-4E1B-8526-BF4CAF3AFFC7}"/>
                </a:ext>
              </a:extLst>
            </p:cNvPr>
            <p:cNvSpPr/>
            <p:nvPr/>
          </p:nvSpPr>
          <p:spPr>
            <a:xfrm>
              <a:off x="1632809" y="5384800"/>
              <a:ext cx="266700" cy="266700"/>
            </a:xfrm>
            <a:prstGeom prst="ellipse">
              <a:avLst/>
            </a:prstGeom>
            <a:solidFill>
              <a:srgbClr val="F1C232">
                <a:lumMod val="60000"/>
                <a:lumOff val="40000"/>
              </a:srgbClr>
            </a:solidFill>
            <a:ln w="38100" cap="flat" cmpd="sng" algn="ctr">
              <a:solidFill>
                <a:srgbClr val="FFF2CC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19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49" name="Oval 79">
              <a:extLst>
                <a:ext uri="{FF2B5EF4-FFF2-40B4-BE49-F238E27FC236}">
                  <a16:creationId xmlns:a16="http://schemas.microsoft.com/office/drawing/2014/main" id="{5D9EA157-560D-4D3D-ADBF-4BF2DDEC6B47}"/>
                </a:ext>
              </a:extLst>
            </p:cNvPr>
            <p:cNvSpPr/>
            <p:nvPr/>
          </p:nvSpPr>
          <p:spPr>
            <a:xfrm>
              <a:off x="3964034" y="5344853"/>
              <a:ext cx="266700" cy="2667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 cap="flat" cmpd="sng" algn="ctr">
              <a:solidFill>
                <a:schemeClr val="accent1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19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50" name="Oval 83">
              <a:extLst>
                <a:ext uri="{FF2B5EF4-FFF2-40B4-BE49-F238E27FC236}">
                  <a16:creationId xmlns:a16="http://schemas.microsoft.com/office/drawing/2014/main" id="{3C00B175-61C3-460D-824A-B98F5D743EC5}"/>
                </a:ext>
              </a:extLst>
            </p:cNvPr>
            <p:cNvSpPr/>
            <p:nvPr/>
          </p:nvSpPr>
          <p:spPr>
            <a:xfrm>
              <a:off x="6415703" y="5392649"/>
              <a:ext cx="266700" cy="266700"/>
            </a:xfrm>
            <a:prstGeom prst="ellipse">
              <a:avLst/>
            </a:prstGeom>
            <a:solidFill>
              <a:srgbClr val="F1C232">
                <a:lumMod val="60000"/>
                <a:lumOff val="40000"/>
              </a:srgbClr>
            </a:solidFill>
            <a:ln w="38100" cap="flat" cmpd="sng" algn="ctr">
              <a:solidFill>
                <a:srgbClr val="FFF2CC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19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2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sp>
        <p:nvSpPr>
          <p:cNvPr id="53" name="Flowchart: Off-page Connector 89">
            <a:extLst>
              <a:ext uri="{FF2B5EF4-FFF2-40B4-BE49-F238E27FC236}">
                <a16:creationId xmlns:a16="http://schemas.microsoft.com/office/drawing/2014/main" id="{88C9E23B-63FD-49FD-808C-F2D05D8A690D}"/>
              </a:ext>
            </a:extLst>
          </p:cNvPr>
          <p:cNvSpPr/>
          <p:nvPr/>
        </p:nvSpPr>
        <p:spPr>
          <a:xfrm>
            <a:off x="7282406" y="3221804"/>
            <a:ext cx="1758339" cy="2589019"/>
          </a:xfrm>
          <a:prstGeom prst="flowChartOffpageConnector">
            <a:avLst/>
          </a:prstGeom>
          <a:solidFill>
            <a:srgbClr val="FFF2CC"/>
          </a:solidFill>
          <a:ln w="28575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</a:pPr>
            <a:r>
              <a:rPr lang="ru-RU" sz="1400" b="1" kern="0" dirty="0">
                <a:solidFill>
                  <a:srgbClr val="404040"/>
                </a:solidFill>
                <a:latin typeface="Georgia" panose="02040502050405020303" pitchFamily="18" charset="0"/>
                <a:cs typeface="Segoe UI Light" panose="020B0502040204020203" pitchFamily="34" charset="0"/>
                <a:sym typeface="Arial"/>
              </a:rPr>
              <a:t>Проведение выездных экскурсий по городу                             с привлечением автомобилей на прокат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Georgia" panose="02040502050405020303" pitchFamily="18" charset="0"/>
              <a:cs typeface="Segoe UI Light" panose="020B0502040204020203" pitchFamily="34" charset="0"/>
              <a:sym typeface="Arial"/>
            </a:endParaRPr>
          </a:p>
        </p:txBody>
      </p:sp>
      <p:sp>
        <p:nvSpPr>
          <p:cNvPr id="55" name="Flowchart: Off-page Connector 89">
            <a:extLst>
              <a:ext uri="{FF2B5EF4-FFF2-40B4-BE49-F238E27FC236}">
                <a16:creationId xmlns:a16="http://schemas.microsoft.com/office/drawing/2014/main" id="{88C9E23B-63FD-49FD-808C-F2D05D8A690D}"/>
              </a:ext>
            </a:extLst>
          </p:cNvPr>
          <p:cNvSpPr/>
          <p:nvPr/>
        </p:nvSpPr>
        <p:spPr>
          <a:xfrm>
            <a:off x="9591152" y="3221805"/>
            <a:ext cx="1916695" cy="2589019"/>
          </a:xfrm>
          <a:prstGeom prst="flowChartOffpageConnector">
            <a:avLst/>
          </a:prstGeom>
          <a:solidFill>
            <a:schemeClr val="accent5">
              <a:lumMod val="40000"/>
              <a:lumOff val="6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lvl="0" algn="ctr">
              <a:lnSpc>
                <a:spcPct val="90000"/>
              </a:lnSpc>
              <a:buClr>
                <a:srgbClr val="000000"/>
              </a:buClr>
              <a:buSzPts val="1100"/>
            </a:pPr>
            <a:r>
              <a:rPr lang="ru-RU" sz="1400" b="1" kern="0" dirty="0">
                <a:solidFill>
                  <a:srgbClr val="404040"/>
                </a:solidFill>
                <a:latin typeface="Georgia" panose="02040502050405020303" pitchFamily="18" charset="0"/>
                <a:cs typeface="Segoe UI Light" panose="020B0502040204020203" pitchFamily="34" charset="0"/>
                <a:sym typeface="Arial"/>
              </a:rPr>
              <a:t>Организация выпускных мероприятий в ресторанах, кафе и других увеселительных учреждениях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Georgia" panose="02040502050405020303" pitchFamily="18" charset="0"/>
              <a:cs typeface="Segoe UI Light" panose="020B0502040204020203" pitchFamily="34" charset="0"/>
              <a:sym typeface="Arial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147128" y="621962"/>
            <a:ext cx="3166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latin typeface="+mj-lt"/>
              </a:rPr>
              <a:t>Не допускается</a:t>
            </a:r>
            <a:endParaRPr lang="ru-RU" sz="2800" dirty="0">
              <a:latin typeface="+mj-lt"/>
            </a:endParaRPr>
          </a:p>
        </p:txBody>
      </p:sp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0BDC0D7C-6056-4358-8CD1-27155610A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1" y="605496"/>
            <a:ext cx="529524" cy="529524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58" name="Oval 79">
            <a:extLst>
              <a:ext uri="{FF2B5EF4-FFF2-40B4-BE49-F238E27FC236}">
                <a16:creationId xmlns:a16="http://schemas.microsoft.com/office/drawing/2014/main" id="{5D9EA157-560D-4D3D-ADBF-4BF2DDEC6B47}"/>
              </a:ext>
            </a:extLst>
          </p:cNvPr>
          <p:cNvSpPr/>
          <p:nvPr/>
        </p:nvSpPr>
        <p:spPr>
          <a:xfrm>
            <a:off x="8041530" y="3109292"/>
            <a:ext cx="240090" cy="22502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</a:ln>
          <a:effectLst>
            <a:outerShdw blurRad="50800" dist="38100" dir="5400000" algn="t" rotWithShape="0">
              <a:prstClr val="black">
                <a:alpha val="1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2CC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9" name="Oval 83">
            <a:extLst>
              <a:ext uri="{FF2B5EF4-FFF2-40B4-BE49-F238E27FC236}">
                <a16:creationId xmlns:a16="http://schemas.microsoft.com/office/drawing/2014/main" id="{3C00B175-61C3-460D-824A-B98F5D743EC5}"/>
              </a:ext>
            </a:extLst>
          </p:cNvPr>
          <p:cNvSpPr/>
          <p:nvPr/>
        </p:nvSpPr>
        <p:spPr>
          <a:xfrm>
            <a:off x="10429454" y="3053307"/>
            <a:ext cx="240090" cy="225026"/>
          </a:xfrm>
          <a:prstGeom prst="ellipse">
            <a:avLst/>
          </a:prstGeom>
          <a:solidFill>
            <a:srgbClr val="F1C232">
              <a:lumMod val="60000"/>
              <a:lumOff val="40000"/>
            </a:srgbClr>
          </a:solidFill>
          <a:ln w="38100" cap="flat" cmpd="sng" algn="ctr">
            <a:solidFill>
              <a:srgbClr val="FFF2CC"/>
            </a:solidFill>
            <a:prstDash val="solid"/>
          </a:ln>
          <a:effectLst>
            <a:outerShdw blurRad="50800" dist="38100" dir="5400000" algn="t" rotWithShape="0">
              <a:prstClr val="black">
                <a:alpha val="1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2CC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7170" name="Picture 2" descr="C:\Users\1\Downloads\Theatre_Mask_icon-icons.com_5413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85" y="1874143"/>
            <a:ext cx="1056481" cy="105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1\Downloads\balloons_86318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099" y="1979839"/>
            <a:ext cx="1073468" cy="107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1\Downloads\1490877845-sport-badges10_8241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621" y="1764429"/>
            <a:ext cx="1275907" cy="127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1\Downloads\fooddome_11612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022" y="1829860"/>
            <a:ext cx="1145044" cy="114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1\Downloads\52708confettiball_10938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428" y="1884817"/>
            <a:ext cx="1202195" cy="120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Footer Placeholder 2">
            <a:extLst>
              <a:ext uri="{FF2B5EF4-FFF2-40B4-BE49-F238E27FC236}">
                <a16:creationId xmlns:a16="http://schemas.microsoft.com/office/drawing/2014/main" id="{3E1DA48A-4D91-420E-AFAF-F4E7C600A52F}"/>
              </a:ext>
            </a:extLst>
          </p:cNvPr>
          <p:cNvSpPr txBox="1">
            <a:spLocks/>
          </p:cNvSpPr>
          <p:nvPr/>
        </p:nvSpPr>
        <p:spPr>
          <a:xfrm>
            <a:off x="1193570" y="6463841"/>
            <a:ext cx="3791058" cy="18018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5F0158-B7A0-4140-BC6D-92DFF19D2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478" y="1941533"/>
            <a:ext cx="3791058" cy="1355574"/>
          </a:xfrm>
        </p:spPr>
        <p:txBody>
          <a:bodyPr/>
          <a:lstStyle/>
          <a:p>
            <a:r>
              <a:rPr lang="ru-RU" sz="4800" dirty="0"/>
              <a:t>Спасибо за внимание!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C8747-3ECC-42D3-8B51-1C4BF9F6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979585-4AA6-4BB2-A9FD-E808F31CA33B}"/>
              </a:ext>
            </a:extLst>
          </p:cNvPr>
          <p:cNvSpPr/>
          <p:nvPr/>
        </p:nvSpPr>
        <p:spPr>
          <a:xfrm>
            <a:off x="609601" y="885825"/>
            <a:ext cx="476250" cy="1984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oter Placeholder 2">
            <a:extLst>
              <a:ext uri="{FF2B5EF4-FFF2-40B4-BE49-F238E27FC236}">
                <a16:creationId xmlns:a16="http://schemas.microsoft.com/office/drawing/2014/main" id="{B3B2A12F-A57A-43A6-B691-FEBE2093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EAB62A1E-3B55-4D55-9662-C58B81B88221}"/>
              </a:ext>
            </a:extLst>
          </p:cNvPr>
          <p:cNvSpPr/>
          <p:nvPr/>
        </p:nvSpPr>
        <p:spPr>
          <a:xfrm>
            <a:off x="8424746" y="0"/>
            <a:ext cx="3767254" cy="6857992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70B35-CED5-4A61-B4D9-521134C3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7ABF38D-8034-4DA5-A5D9-6F01E4782B61}"/>
              </a:ext>
            </a:extLst>
          </p:cNvPr>
          <p:cNvSpPr/>
          <p:nvPr/>
        </p:nvSpPr>
        <p:spPr>
          <a:xfrm>
            <a:off x="701850" y="4578134"/>
            <a:ext cx="873580" cy="873578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B46A8F-9EA5-4CED-BF67-A2C0D8E49052}"/>
              </a:ext>
            </a:extLst>
          </p:cNvPr>
          <p:cNvSpPr txBox="1"/>
          <p:nvPr/>
        </p:nvSpPr>
        <p:spPr>
          <a:xfrm>
            <a:off x="1950897" y="4141703"/>
            <a:ext cx="6686029" cy="174644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25 мая (по гибкому графику) 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онлайн-классный час - последний звонок для 1- 10 классов</a:t>
            </a:r>
            <a:r>
              <a:rPr lang="ru-RU" sz="1600" dirty="0">
                <a:solidFill>
                  <a:srgbClr val="FF0000"/>
                </a:solidFill>
                <a:latin typeface="+mj-lt"/>
              </a:rPr>
              <a:t>  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(по возможности родители присутствуют), с приглашением гостей - членов попечительского совета, известных людей региона, успешных выпускников школ прошлых лет, обучающихся в лучших университетах страны и  мира, представителей бизнеса, государственных служащих.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8ED3CC-73A2-495F-BD8D-890642492AA3}"/>
              </a:ext>
            </a:extLst>
          </p:cNvPr>
          <p:cNvCxnSpPr/>
          <p:nvPr/>
        </p:nvCxnSpPr>
        <p:spPr>
          <a:xfrm>
            <a:off x="8916066" y="-45880"/>
            <a:ext cx="0" cy="685800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ooter Placeholder 2">
            <a:extLst>
              <a:ext uri="{FF2B5EF4-FFF2-40B4-BE49-F238E27FC236}">
                <a16:creationId xmlns:a16="http://schemas.microsoft.com/office/drawing/2014/main" id="{79137638-60C9-43B2-836D-7E1659DF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8640" y="6590829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D217608-70B1-4091-9EA4-6042B2AAA869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cxnSp>
        <p:nvCxnSpPr>
          <p:cNvPr id="84" name="Straight Connector 6">
            <a:extLst>
              <a:ext uri="{FF2B5EF4-FFF2-40B4-BE49-F238E27FC236}">
                <a16:creationId xmlns:a16="http://schemas.microsoft.com/office/drawing/2014/main" id="{C6EB8CFE-ACC5-4A53-9130-9FE77FE1B069}"/>
              </a:ext>
            </a:extLst>
          </p:cNvPr>
          <p:cNvCxnSpPr/>
          <p:nvPr/>
        </p:nvCxnSpPr>
        <p:spPr>
          <a:xfrm>
            <a:off x="882188" y="1508443"/>
            <a:ext cx="772653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7">
            <a:extLst>
              <a:ext uri="{FF2B5EF4-FFF2-40B4-BE49-F238E27FC236}">
                <a16:creationId xmlns:a16="http://schemas.microsoft.com/office/drawing/2014/main" id="{7DF1D102-FDF9-4F54-9BA5-F3CE6788AB28}"/>
              </a:ext>
            </a:extLst>
          </p:cNvPr>
          <p:cNvCxnSpPr/>
          <p:nvPr/>
        </p:nvCxnSpPr>
        <p:spPr>
          <a:xfrm>
            <a:off x="838920" y="3874761"/>
            <a:ext cx="7798006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10">
            <a:extLst>
              <a:ext uri="{FF2B5EF4-FFF2-40B4-BE49-F238E27FC236}">
                <a16:creationId xmlns:a16="http://schemas.microsoft.com/office/drawing/2014/main" id="{60439C54-54A2-41AC-A0F2-CC01D73C21F7}"/>
              </a:ext>
            </a:extLst>
          </p:cNvPr>
          <p:cNvSpPr/>
          <p:nvPr/>
        </p:nvSpPr>
        <p:spPr>
          <a:xfrm>
            <a:off x="754086" y="543418"/>
            <a:ext cx="873580" cy="873578"/>
          </a:xfrm>
          <a:prstGeom prst="ellipse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13">
            <a:extLst>
              <a:ext uri="{FF2B5EF4-FFF2-40B4-BE49-F238E27FC236}">
                <a16:creationId xmlns:a16="http://schemas.microsoft.com/office/drawing/2014/main" id="{3C0A58D5-6F8E-450A-966B-D901BBE148B8}"/>
              </a:ext>
            </a:extLst>
          </p:cNvPr>
          <p:cNvSpPr/>
          <p:nvPr/>
        </p:nvSpPr>
        <p:spPr>
          <a:xfrm>
            <a:off x="737897" y="2348435"/>
            <a:ext cx="873580" cy="873578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1E74431-622D-405E-A54D-B3CBAAB8188E}"/>
              </a:ext>
            </a:extLst>
          </p:cNvPr>
          <p:cNvSpPr txBox="1"/>
          <p:nvPr/>
        </p:nvSpPr>
        <p:spPr>
          <a:xfrm>
            <a:off x="1972220" y="551891"/>
            <a:ext cx="6732165" cy="8863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 22 мая в 11.00 ч. – 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единый телеурок 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по профориентации для выпускников 11 класса на телевизионных каналах  «</a:t>
            </a:r>
            <a:r>
              <a:rPr lang="ru-RU" sz="1600" dirty="0" err="1">
                <a:solidFill>
                  <a:srgbClr val="262626"/>
                </a:solidFill>
                <a:latin typeface="+mj-lt"/>
              </a:rPr>
              <a:t>Балапан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», «</a:t>
            </a:r>
            <a:r>
              <a:rPr lang="ru-RU" sz="1600" dirty="0" err="1">
                <a:solidFill>
                  <a:srgbClr val="262626"/>
                </a:solidFill>
                <a:latin typeface="+mj-lt"/>
              </a:rPr>
              <a:t>Еларна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»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BF97A3A-AB04-48FA-AD10-A0DDACE641EF}"/>
              </a:ext>
            </a:extLst>
          </p:cNvPr>
          <p:cNvSpPr txBox="1"/>
          <p:nvPr/>
        </p:nvSpPr>
        <p:spPr>
          <a:xfrm>
            <a:off x="1953370" y="1663171"/>
            <a:ext cx="6751015" cy="206825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25 мая в 11. 00 ч.- 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поздравление Министра образования и науки РК, </a:t>
            </a:r>
            <a:r>
              <a:rPr lang="kk-KZ" sz="1600" b="1" dirty="0">
                <a:solidFill>
                  <a:srgbClr val="FF0000"/>
                </a:solidFill>
                <a:latin typeface="+mj-lt"/>
              </a:rPr>
              <a:t>представителей руководства областей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, г. </a:t>
            </a:r>
            <a:r>
              <a:rPr lang="ru-RU" sz="1600" b="1" dirty="0" err="1">
                <a:solidFill>
                  <a:srgbClr val="FF0000"/>
                </a:solidFill>
                <a:latin typeface="+mj-lt"/>
              </a:rPr>
              <a:t>Нур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-Султан, Алматы, Шымкент 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на телевизионных каналах.</a:t>
            </a:r>
          </a:p>
          <a:p>
            <a:pPr algn="just">
              <a:lnSpc>
                <a:spcPct val="120000"/>
              </a:lnSpc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- Сюжетный ряд, посвященный вопросам образования - «С</a:t>
            </a:r>
            <a:r>
              <a:rPr lang="kk-KZ" sz="1600" dirty="0">
                <a:solidFill>
                  <a:srgbClr val="262626"/>
                </a:solidFill>
                <a:latin typeface="+mj-lt"/>
              </a:rPr>
              <a:t>әт сапар, жас түлек!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», «</a:t>
            </a:r>
            <a:r>
              <a:rPr lang="kk-KZ" sz="1600" dirty="0">
                <a:solidFill>
                  <a:srgbClr val="262626"/>
                </a:solidFill>
                <a:latin typeface="+mj-lt"/>
              </a:rPr>
              <a:t>Ұстаздарға мың алғыс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», «</a:t>
            </a:r>
            <a:r>
              <a:rPr lang="kk-KZ" sz="1600" dirty="0">
                <a:solidFill>
                  <a:srgbClr val="262626"/>
                </a:solidFill>
                <a:latin typeface="+mj-lt"/>
              </a:rPr>
              <a:t>Мектеп-білім ордасы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», «</a:t>
            </a:r>
            <a:r>
              <a:rPr lang="kk-KZ" sz="1600" dirty="0">
                <a:solidFill>
                  <a:srgbClr val="262626"/>
                </a:solidFill>
                <a:latin typeface="+mj-lt"/>
              </a:rPr>
              <a:t>Көңілді жазғы демалыс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» (о лучших учителях, о достижениях обучающихся, о лучших образовательных проектах региона и т.д.)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0C453C2D-D423-4278-9533-DE414D135AB7}"/>
              </a:ext>
            </a:extLst>
          </p:cNvPr>
          <p:cNvCxnSpPr/>
          <p:nvPr/>
        </p:nvCxnSpPr>
        <p:spPr>
          <a:xfrm>
            <a:off x="610456" y="6213739"/>
            <a:ext cx="788157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E10C31F-5664-431C-97D4-08F18E1C48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8" y="5781321"/>
            <a:ext cx="432418" cy="43241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5CD60C-3147-4DF0-90AC-E4A2D8DE50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21" y="4803504"/>
            <a:ext cx="422837" cy="42283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6A97FAB-7A21-48D5-873C-95EE387BBE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68" y="2542703"/>
            <a:ext cx="501037" cy="50103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89964" y="1508443"/>
            <a:ext cx="30020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+mj-lt"/>
              </a:rPr>
              <a:t>25 МАЯ – ОНЛАЙН- ПОСЛЕДНИЙ ЗВОНОК 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6503D818-D950-4064-94D8-BF8D8754EA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35" y="689621"/>
            <a:ext cx="581172" cy="581172"/>
          </a:xfrm>
          <a:prstGeom prst="rect">
            <a:avLst/>
          </a:prstGeom>
        </p:spPr>
      </p:pic>
      <p:pic>
        <p:nvPicPr>
          <p:cNvPr id="43" name="Picture 7" descr="C:\Users\1\Downloads\52708confettiball_10938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1" y="3010510"/>
            <a:ext cx="1847850" cy="214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77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C8747-3ECC-42D3-8B51-1C4BF9F6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979585-4AA6-4BB2-A9FD-E808F31CA33B}"/>
              </a:ext>
            </a:extLst>
          </p:cNvPr>
          <p:cNvSpPr/>
          <p:nvPr/>
        </p:nvSpPr>
        <p:spPr>
          <a:xfrm>
            <a:off x="609601" y="885825"/>
            <a:ext cx="476250" cy="1984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30AF9E-64D5-48D7-9B42-96FAAAAABEEE}"/>
              </a:ext>
            </a:extLst>
          </p:cNvPr>
          <p:cNvSpPr txBox="1"/>
          <p:nvPr/>
        </p:nvSpPr>
        <p:spPr>
          <a:xfrm>
            <a:off x="5623534" y="1284701"/>
            <a:ext cx="6097372" cy="22344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5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Получение аттестата </a:t>
            </a:r>
            <a:r>
              <a:rPr lang="ru-RU" sz="1500" dirty="0">
                <a:latin typeface="+mj-lt"/>
                <a:cs typeface="Arial" panose="020B0604020202020204" pitchFamily="34" charset="0"/>
              </a:rPr>
              <a:t>- это знаковое событие в жизни каждого выпускника, олицетворяющее собой переход во взрослую самостоятельную жизнь, прощание со школой, это - запоминающееся трогательное последнее школьное мероприятие, где выпускники выражают благодарность учителям и родителям и слышат слова напутствия от взрослых.</a:t>
            </a:r>
          </a:p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262626"/>
                </a:solidFill>
                <a:latin typeface="+mj-lt"/>
              </a:rPr>
              <a:t>Цель выпускного мероприятия:</a:t>
            </a:r>
          </a:p>
          <a:p>
            <a:pPr algn="just">
              <a:lnSpc>
                <a:spcPct val="120000"/>
              </a:lnSpc>
            </a:pPr>
            <a:r>
              <a:rPr lang="ru-RU" sz="1500" dirty="0">
                <a:latin typeface="+mj-lt"/>
              </a:rPr>
              <a:t> </a:t>
            </a:r>
          </a:p>
        </p:txBody>
      </p:sp>
      <p:sp>
        <p:nvSpPr>
          <p:cNvPr id="24" name="Footer Placeholder 2">
            <a:extLst>
              <a:ext uri="{FF2B5EF4-FFF2-40B4-BE49-F238E27FC236}">
                <a16:creationId xmlns:a16="http://schemas.microsoft.com/office/drawing/2014/main" id="{0E14A093-490B-4008-A237-D4649C3D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41E93F2-6EED-4DF7-89DD-8BC2F823E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21" y="2459938"/>
            <a:ext cx="3038187" cy="2086466"/>
          </a:xfrm>
          <a:prstGeom prst="rect">
            <a:avLst/>
          </a:prstGeom>
        </p:spPr>
      </p:pic>
      <p:sp>
        <p:nvSpPr>
          <p:cNvPr id="27" name="Title 2">
            <a:extLst>
              <a:ext uri="{FF2B5EF4-FFF2-40B4-BE49-F238E27FC236}">
                <a16:creationId xmlns:a16="http://schemas.microsoft.com/office/drawing/2014/main" id="{1F308C32-0FE1-4D70-8BB2-82358C3BA036}"/>
              </a:ext>
            </a:extLst>
          </p:cNvPr>
          <p:cNvSpPr txBox="1">
            <a:spLocks/>
          </p:cNvSpPr>
          <p:nvPr/>
        </p:nvSpPr>
        <p:spPr>
          <a:xfrm>
            <a:off x="609600" y="348002"/>
            <a:ext cx="4239478" cy="166199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262626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Выпускное мероприятие</a:t>
            </a:r>
            <a:r>
              <a:rPr lang="ru-RU" sz="2000" dirty="0">
                <a:solidFill>
                  <a:srgbClr val="FF0000"/>
                </a:solidFill>
              </a:rPr>
              <a:t> для 11 классов</a:t>
            </a:r>
          </a:p>
          <a:p>
            <a:r>
              <a:rPr lang="ru-RU" sz="2000" dirty="0">
                <a:solidFill>
                  <a:srgbClr val="FF0000"/>
                </a:solidFill>
              </a:rPr>
              <a:t>3-4 июня 2020г </a:t>
            </a:r>
            <a:endParaRPr lang="ru-RU" sz="2000" dirty="0"/>
          </a:p>
          <a:p>
            <a:r>
              <a:rPr lang="ru-RU" sz="2000" dirty="0"/>
              <a:t>(торжественное вручение аттестатов+ последний звонок) </a:t>
            </a:r>
          </a:p>
        </p:txBody>
      </p:sp>
      <p:grpSp>
        <p:nvGrpSpPr>
          <p:cNvPr id="52" name="Google Shape;2158;p56"/>
          <p:cNvGrpSpPr/>
          <p:nvPr/>
        </p:nvGrpSpPr>
        <p:grpSpPr>
          <a:xfrm>
            <a:off x="10560011" y="258274"/>
            <a:ext cx="995384" cy="938635"/>
            <a:chOff x="1255637" y="720502"/>
            <a:chExt cx="761125" cy="522000"/>
          </a:xfrm>
          <a:solidFill>
            <a:srgbClr val="058AAD"/>
          </a:solidFill>
        </p:grpSpPr>
        <p:sp>
          <p:nvSpPr>
            <p:cNvPr id="53" name="Google Shape;2159;p56"/>
            <p:cNvSpPr/>
            <p:nvPr/>
          </p:nvSpPr>
          <p:spPr>
            <a:xfrm>
              <a:off x="1561212" y="837677"/>
              <a:ext cx="345900" cy="93025"/>
            </a:xfrm>
            <a:custGeom>
              <a:avLst/>
              <a:gdLst/>
              <a:ahLst/>
              <a:cxnLst/>
              <a:rect l="l" t="t" r="r" b="b"/>
              <a:pathLst>
                <a:path w="13836" h="3721" extrusionOk="0">
                  <a:moveTo>
                    <a:pt x="4519" y="1"/>
                  </a:moveTo>
                  <a:cubicBezTo>
                    <a:pt x="4202" y="1"/>
                    <a:pt x="3885" y="26"/>
                    <a:pt x="3573" y="79"/>
                  </a:cubicBezTo>
                  <a:cubicBezTo>
                    <a:pt x="2187" y="312"/>
                    <a:pt x="883" y="1073"/>
                    <a:pt x="0" y="2166"/>
                  </a:cubicBezTo>
                  <a:lnTo>
                    <a:pt x="366" y="2457"/>
                  </a:lnTo>
                  <a:cubicBezTo>
                    <a:pt x="1179" y="1453"/>
                    <a:pt x="2376" y="755"/>
                    <a:pt x="3650" y="541"/>
                  </a:cubicBezTo>
                  <a:cubicBezTo>
                    <a:pt x="3937" y="492"/>
                    <a:pt x="4229" y="468"/>
                    <a:pt x="4521" y="468"/>
                  </a:cubicBezTo>
                  <a:cubicBezTo>
                    <a:pt x="5524" y="468"/>
                    <a:pt x="6531" y="750"/>
                    <a:pt x="7381" y="1279"/>
                  </a:cubicBezTo>
                  <a:cubicBezTo>
                    <a:pt x="7795" y="1538"/>
                    <a:pt x="8183" y="1859"/>
                    <a:pt x="8560" y="2169"/>
                  </a:cubicBezTo>
                  <a:cubicBezTo>
                    <a:pt x="8826" y="2391"/>
                    <a:pt x="9099" y="2617"/>
                    <a:pt x="9387" y="2827"/>
                  </a:cubicBezTo>
                  <a:cubicBezTo>
                    <a:pt x="10204" y="3422"/>
                    <a:pt x="10983" y="3721"/>
                    <a:pt x="11711" y="3721"/>
                  </a:cubicBezTo>
                  <a:cubicBezTo>
                    <a:pt x="11774" y="3721"/>
                    <a:pt x="11832" y="3717"/>
                    <a:pt x="11892" y="3714"/>
                  </a:cubicBezTo>
                  <a:cubicBezTo>
                    <a:pt x="12797" y="3651"/>
                    <a:pt x="13798" y="2949"/>
                    <a:pt x="13835" y="1925"/>
                  </a:cubicBezTo>
                  <a:lnTo>
                    <a:pt x="13365" y="1911"/>
                  </a:lnTo>
                  <a:cubicBezTo>
                    <a:pt x="13340" y="2650"/>
                    <a:pt x="12567" y="3197"/>
                    <a:pt x="11858" y="3248"/>
                  </a:cubicBezTo>
                  <a:cubicBezTo>
                    <a:pt x="11811" y="3251"/>
                    <a:pt x="11764" y="3253"/>
                    <a:pt x="11716" y="3253"/>
                  </a:cubicBezTo>
                  <a:cubicBezTo>
                    <a:pt x="11089" y="3253"/>
                    <a:pt x="10399" y="2982"/>
                    <a:pt x="9660" y="2447"/>
                  </a:cubicBezTo>
                  <a:cubicBezTo>
                    <a:pt x="9387" y="2247"/>
                    <a:pt x="9118" y="2026"/>
                    <a:pt x="8859" y="1811"/>
                  </a:cubicBezTo>
                  <a:cubicBezTo>
                    <a:pt x="8471" y="1490"/>
                    <a:pt x="8068" y="1158"/>
                    <a:pt x="7629" y="880"/>
                  </a:cubicBezTo>
                  <a:cubicBezTo>
                    <a:pt x="6705" y="305"/>
                    <a:pt x="5609" y="1"/>
                    <a:pt x="45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160;p56"/>
            <p:cNvSpPr/>
            <p:nvPr/>
          </p:nvSpPr>
          <p:spPr>
            <a:xfrm>
              <a:off x="1858037" y="766677"/>
              <a:ext cx="158725" cy="143300"/>
            </a:xfrm>
            <a:custGeom>
              <a:avLst/>
              <a:gdLst/>
              <a:ahLst/>
              <a:cxnLst/>
              <a:rect l="l" t="t" r="r" b="b"/>
              <a:pathLst>
                <a:path w="6349" h="5732" extrusionOk="0">
                  <a:moveTo>
                    <a:pt x="1984" y="0"/>
                  </a:moveTo>
                  <a:cubicBezTo>
                    <a:pt x="0" y="3347"/>
                    <a:pt x="1404" y="5593"/>
                    <a:pt x="1404" y="5593"/>
                  </a:cubicBezTo>
                  <a:cubicBezTo>
                    <a:pt x="1667" y="5689"/>
                    <a:pt x="1925" y="5732"/>
                    <a:pt x="2177" y="5732"/>
                  </a:cubicBezTo>
                  <a:cubicBezTo>
                    <a:pt x="4554" y="5732"/>
                    <a:pt x="6349" y="1886"/>
                    <a:pt x="6162" y="1693"/>
                  </a:cubicBezTo>
                  <a:cubicBezTo>
                    <a:pt x="6138" y="1668"/>
                    <a:pt x="6095" y="1658"/>
                    <a:pt x="6036" y="1658"/>
                  </a:cubicBezTo>
                  <a:cubicBezTo>
                    <a:pt x="5578" y="1658"/>
                    <a:pt x="4196" y="2320"/>
                    <a:pt x="4196" y="2320"/>
                  </a:cubicBezTo>
                  <a:cubicBezTo>
                    <a:pt x="4196" y="2320"/>
                    <a:pt x="5198" y="1249"/>
                    <a:pt x="4766" y="1053"/>
                  </a:cubicBezTo>
                  <a:cubicBezTo>
                    <a:pt x="4692" y="1020"/>
                    <a:pt x="4604" y="1006"/>
                    <a:pt x="4508" y="1006"/>
                  </a:cubicBezTo>
                  <a:cubicBezTo>
                    <a:pt x="4036" y="1006"/>
                    <a:pt x="3373" y="1338"/>
                    <a:pt x="3373" y="1338"/>
                  </a:cubicBezTo>
                  <a:cubicBezTo>
                    <a:pt x="3373" y="1338"/>
                    <a:pt x="3797" y="325"/>
                    <a:pt x="3580" y="233"/>
                  </a:cubicBezTo>
                  <a:cubicBezTo>
                    <a:pt x="3569" y="229"/>
                    <a:pt x="3556" y="227"/>
                    <a:pt x="3542" y="227"/>
                  </a:cubicBezTo>
                  <a:cubicBezTo>
                    <a:pt x="3266" y="227"/>
                    <a:pt x="2387" y="980"/>
                    <a:pt x="2387" y="980"/>
                  </a:cubicBezTo>
                  <a:cubicBezTo>
                    <a:pt x="2387" y="695"/>
                    <a:pt x="1984" y="0"/>
                    <a:pt x="19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161;p56"/>
            <p:cNvSpPr/>
            <p:nvPr/>
          </p:nvSpPr>
          <p:spPr>
            <a:xfrm>
              <a:off x="1257575" y="738475"/>
              <a:ext cx="639725" cy="501500"/>
            </a:xfrm>
            <a:custGeom>
              <a:avLst/>
              <a:gdLst/>
              <a:ahLst/>
              <a:cxnLst/>
              <a:rect l="l" t="t" r="r" b="b"/>
              <a:pathLst>
                <a:path w="25589" h="20060" extrusionOk="0">
                  <a:moveTo>
                    <a:pt x="0" y="0"/>
                  </a:moveTo>
                  <a:lnTo>
                    <a:pt x="5412" y="10469"/>
                  </a:lnTo>
                  <a:lnTo>
                    <a:pt x="25588" y="20059"/>
                  </a:lnTo>
                  <a:lnTo>
                    <a:pt x="25588" y="20059"/>
                  </a:lnTo>
                  <a:lnTo>
                    <a:pt x="24133" y="1306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162;p56"/>
            <p:cNvSpPr/>
            <p:nvPr/>
          </p:nvSpPr>
          <p:spPr>
            <a:xfrm>
              <a:off x="1255637" y="720502"/>
              <a:ext cx="648500" cy="522000"/>
            </a:xfrm>
            <a:custGeom>
              <a:avLst/>
              <a:gdLst/>
              <a:ahLst/>
              <a:cxnLst/>
              <a:rect l="l" t="t" r="r" b="b"/>
              <a:pathLst>
                <a:path w="25940" h="20880" extrusionOk="0">
                  <a:moveTo>
                    <a:pt x="428" y="0"/>
                  </a:moveTo>
                  <a:lnTo>
                    <a:pt x="0" y="820"/>
                  </a:lnTo>
                  <a:lnTo>
                    <a:pt x="24133" y="13887"/>
                  </a:lnTo>
                  <a:lnTo>
                    <a:pt x="25588" y="20879"/>
                  </a:lnTo>
                  <a:lnTo>
                    <a:pt x="25939" y="20628"/>
                  </a:lnTo>
                  <a:lnTo>
                    <a:pt x="24418" y="12985"/>
                  </a:lnTo>
                  <a:lnTo>
                    <a:pt x="4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163;p56"/>
            <p:cNvSpPr/>
            <p:nvPr/>
          </p:nvSpPr>
          <p:spPr>
            <a:xfrm>
              <a:off x="1305125" y="918275"/>
              <a:ext cx="437225" cy="266200"/>
            </a:xfrm>
            <a:custGeom>
              <a:avLst/>
              <a:gdLst/>
              <a:ahLst/>
              <a:cxnLst/>
              <a:rect l="l" t="t" r="r" b="b"/>
              <a:pathLst>
                <a:path w="17489" h="10648" extrusionOk="0">
                  <a:moveTo>
                    <a:pt x="3808" y="1"/>
                  </a:moveTo>
                  <a:cubicBezTo>
                    <a:pt x="3805" y="1"/>
                    <a:pt x="3803" y="1"/>
                    <a:pt x="3801" y="1"/>
                  </a:cubicBezTo>
                  <a:cubicBezTo>
                    <a:pt x="3332" y="60"/>
                    <a:pt x="1" y="3451"/>
                    <a:pt x="1" y="3451"/>
                  </a:cubicBezTo>
                  <a:cubicBezTo>
                    <a:pt x="1637" y="4330"/>
                    <a:pt x="16793" y="10647"/>
                    <a:pt x="16793" y="10647"/>
                  </a:cubicBezTo>
                  <a:lnTo>
                    <a:pt x="17488" y="7899"/>
                  </a:lnTo>
                  <a:cubicBezTo>
                    <a:pt x="16845" y="7200"/>
                    <a:pt x="4369" y="1"/>
                    <a:pt x="380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928235" y="1770758"/>
            <a:ext cx="1364244" cy="779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Oval 14">
            <a:extLst>
              <a:ext uri="{FF2B5EF4-FFF2-40B4-BE49-F238E27FC236}">
                <a16:creationId xmlns:a16="http://schemas.microsoft.com/office/drawing/2014/main" id="{17ABF38D-8034-4DA5-A5D9-6F01E4782B61}"/>
              </a:ext>
            </a:extLst>
          </p:cNvPr>
          <p:cNvSpPr/>
          <p:nvPr/>
        </p:nvSpPr>
        <p:spPr>
          <a:xfrm>
            <a:off x="4192322" y="4101899"/>
            <a:ext cx="873580" cy="873578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DA6540C5-291D-4FE0-B60A-C93BD20A72ED}"/>
              </a:ext>
            </a:extLst>
          </p:cNvPr>
          <p:cNvGrpSpPr/>
          <p:nvPr/>
        </p:nvGrpSpPr>
        <p:grpSpPr>
          <a:xfrm>
            <a:off x="5302454" y="3488126"/>
            <a:ext cx="6701021" cy="564578"/>
            <a:chOff x="1882679" y="3789274"/>
            <a:chExt cx="6416168" cy="56457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B5CAFF4-C0EA-4413-BB40-B13A50F42344}"/>
                </a:ext>
              </a:extLst>
            </p:cNvPr>
            <p:cNvSpPr txBox="1"/>
            <p:nvPr/>
          </p:nvSpPr>
          <p:spPr>
            <a:xfrm>
              <a:off x="2215260" y="3789274"/>
              <a:ext cx="6083587" cy="56457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1600" dirty="0">
                  <a:solidFill>
                    <a:srgbClr val="262626"/>
                  </a:solidFill>
                  <a:latin typeface="+mj-lt"/>
                </a:rPr>
                <a:t>Пропаганда и сохранение традиций школы, воспитание патриотизма</a:t>
              </a:r>
            </a:p>
          </p:txBody>
        </p:sp>
        <p:grpSp>
          <p:nvGrpSpPr>
            <p:cNvPr id="47" name="Group 49">
              <a:extLst>
                <a:ext uri="{FF2B5EF4-FFF2-40B4-BE49-F238E27FC236}">
                  <a16:creationId xmlns:a16="http://schemas.microsoft.com/office/drawing/2014/main" id="{E0C5B2B9-83F4-4374-9EBB-10F9EBD1AEE3}"/>
                </a:ext>
              </a:extLst>
            </p:cNvPr>
            <p:cNvGrpSpPr/>
            <p:nvPr/>
          </p:nvGrpSpPr>
          <p:grpSpPr>
            <a:xfrm>
              <a:off x="1882679" y="3985261"/>
              <a:ext cx="223343" cy="223343"/>
              <a:chOff x="6627863" y="1485900"/>
              <a:chExt cx="596800" cy="596800"/>
            </a:xfrm>
          </p:grpSpPr>
          <p:sp>
            <p:nvSpPr>
              <p:cNvPr id="48" name="Oval 13">
                <a:extLst>
                  <a:ext uri="{FF2B5EF4-FFF2-40B4-BE49-F238E27FC236}">
                    <a16:creationId xmlns:a16="http://schemas.microsoft.com/office/drawing/2014/main" id="{72FBC291-3AED-4CF1-AA51-0511DC09CE48}"/>
                  </a:ext>
                </a:extLst>
              </p:cNvPr>
              <p:cNvSpPr/>
              <p:nvPr/>
            </p:nvSpPr>
            <p:spPr>
              <a:xfrm>
                <a:off x="6627863" y="1485900"/>
                <a:ext cx="596800" cy="596800"/>
              </a:xfrm>
              <a:prstGeom prst="ellipse">
                <a:avLst/>
              </a:prstGeom>
              <a:solidFill>
                <a:srgbClr val="0195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latin typeface="+mj-lt"/>
                </a:endParaRPr>
              </a:p>
            </p:txBody>
          </p:sp>
          <p:grpSp>
            <p:nvGrpSpPr>
              <p:cNvPr id="49" name="Group 28">
                <a:extLst>
                  <a:ext uri="{FF2B5EF4-FFF2-40B4-BE49-F238E27FC236}">
                    <a16:creationId xmlns:a16="http://schemas.microsoft.com/office/drawing/2014/main" id="{A3909D2D-BA1E-44A2-B344-809444A616A8}"/>
                  </a:ext>
                </a:extLst>
              </p:cNvPr>
              <p:cNvGrpSpPr/>
              <p:nvPr/>
            </p:nvGrpSpPr>
            <p:grpSpPr>
              <a:xfrm>
                <a:off x="6779865" y="1684912"/>
                <a:ext cx="292796" cy="198778"/>
                <a:chOff x="3416301" y="2947988"/>
                <a:chExt cx="346075" cy="234950"/>
              </a:xfrm>
            </p:grpSpPr>
            <p:sp>
              <p:nvSpPr>
                <p:cNvPr id="50" name="Freeform 36">
                  <a:extLst>
                    <a:ext uri="{FF2B5EF4-FFF2-40B4-BE49-F238E27FC236}">
                      <a16:creationId xmlns:a16="http://schemas.microsoft.com/office/drawing/2014/main" id="{80A1E7E9-CE1F-40E5-83E5-9DBFCFF074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6001" y="2947988"/>
                  <a:ext cx="112713" cy="93663"/>
                </a:xfrm>
                <a:custGeom>
                  <a:avLst/>
                  <a:gdLst>
                    <a:gd name="T0" fmla="*/ 71 w 71"/>
                    <a:gd name="T1" fmla="*/ 14 h 59"/>
                    <a:gd name="T2" fmla="*/ 56 w 71"/>
                    <a:gd name="T3" fmla="*/ 0 h 59"/>
                    <a:gd name="T4" fmla="*/ 0 w 71"/>
                    <a:gd name="T5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1" h="59">
                      <a:moveTo>
                        <a:pt x="71" y="14"/>
                      </a:moveTo>
                      <a:lnTo>
                        <a:pt x="56" y="0"/>
                      </a:lnTo>
                      <a:lnTo>
                        <a:pt x="0" y="59"/>
                      </a:lnTo>
                    </a:path>
                  </a:pathLst>
                </a:custGeom>
                <a:noFill/>
                <a:ln w="13970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000">
                    <a:latin typeface="+mj-lt"/>
                  </a:endParaRPr>
                </a:p>
              </p:txBody>
            </p:sp>
            <p:sp>
              <p:nvSpPr>
                <p:cNvPr id="51" name="Freeform 37">
                  <a:extLst>
                    <a:ext uri="{FF2B5EF4-FFF2-40B4-BE49-F238E27FC236}">
                      <a16:creationId xmlns:a16="http://schemas.microsoft.com/office/drawing/2014/main" id="{D8998B71-1225-427F-8F3A-EBB8218C3D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6301" y="3057525"/>
                  <a:ext cx="98425" cy="125413"/>
                </a:xfrm>
                <a:custGeom>
                  <a:avLst/>
                  <a:gdLst>
                    <a:gd name="T0" fmla="*/ 40 w 62"/>
                    <a:gd name="T1" fmla="*/ 12 h 79"/>
                    <a:gd name="T2" fmla="*/ 26 w 62"/>
                    <a:gd name="T3" fmla="*/ 0 h 79"/>
                    <a:gd name="T4" fmla="*/ 0 w 62"/>
                    <a:gd name="T5" fmla="*/ 26 h 79"/>
                    <a:gd name="T6" fmla="*/ 52 w 62"/>
                    <a:gd name="T7" fmla="*/ 79 h 79"/>
                    <a:gd name="T8" fmla="*/ 62 w 62"/>
                    <a:gd name="T9" fmla="*/ 67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2" h="79">
                      <a:moveTo>
                        <a:pt x="40" y="12"/>
                      </a:moveTo>
                      <a:lnTo>
                        <a:pt x="26" y="0"/>
                      </a:lnTo>
                      <a:lnTo>
                        <a:pt x="0" y="26"/>
                      </a:lnTo>
                      <a:lnTo>
                        <a:pt x="52" y="79"/>
                      </a:lnTo>
                      <a:lnTo>
                        <a:pt x="62" y="67"/>
                      </a:lnTo>
                    </a:path>
                  </a:pathLst>
                </a:custGeom>
                <a:noFill/>
                <a:ln w="13970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000">
                    <a:latin typeface="+mj-lt"/>
                  </a:endParaRPr>
                </a:p>
              </p:txBody>
            </p:sp>
            <p:sp>
              <p:nvSpPr>
                <p:cNvPr id="58" name="Freeform 38">
                  <a:extLst>
                    <a:ext uri="{FF2B5EF4-FFF2-40B4-BE49-F238E27FC236}">
                      <a16:creationId xmlns:a16="http://schemas.microsoft.com/office/drawing/2014/main" id="{4B565E59-0BBE-4494-BCB4-35EDE47087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0913" y="2947988"/>
                  <a:ext cx="271463" cy="234950"/>
                </a:xfrm>
                <a:custGeom>
                  <a:avLst/>
                  <a:gdLst>
                    <a:gd name="T0" fmla="*/ 145 w 171"/>
                    <a:gd name="T1" fmla="*/ 0 h 148"/>
                    <a:gd name="T2" fmla="*/ 52 w 171"/>
                    <a:gd name="T3" fmla="*/ 95 h 148"/>
                    <a:gd name="T4" fmla="*/ 26 w 171"/>
                    <a:gd name="T5" fmla="*/ 69 h 148"/>
                    <a:gd name="T6" fmla="*/ 0 w 171"/>
                    <a:gd name="T7" fmla="*/ 95 h 148"/>
                    <a:gd name="T8" fmla="*/ 52 w 171"/>
                    <a:gd name="T9" fmla="*/ 148 h 148"/>
                    <a:gd name="T10" fmla="*/ 171 w 171"/>
                    <a:gd name="T11" fmla="*/ 26 h 148"/>
                    <a:gd name="T12" fmla="*/ 145 w 171"/>
                    <a:gd name="T13" fmla="*/ 0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1" h="148">
                      <a:moveTo>
                        <a:pt x="145" y="0"/>
                      </a:moveTo>
                      <a:lnTo>
                        <a:pt x="52" y="95"/>
                      </a:lnTo>
                      <a:lnTo>
                        <a:pt x="26" y="69"/>
                      </a:lnTo>
                      <a:lnTo>
                        <a:pt x="0" y="95"/>
                      </a:lnTo>
                      <a:lnTo>
                        <a:pt x="52" y="148"/>
                      </a:lnTo>
                      <a:lnTo>
                        <a:pt x="171" y="26"/>
                      </a:lnTo>
                      <a:lnTo>
                        <a:pt x="145" y="0"/>
                      </a:lnTo>
                      <a:close/>
                    </a:path>
                  </a:pathLst>
                </a:custGeom>
                <a:noFill/>
                <a:ln w="13970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000">
                    <a:latin typeface="+mj-lt"/>
                  </a:endParaRPr>
                </a:p>
              </p:txBody>
            </p:sp>
          </p:grpSp>
        </p:grp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EAE389AF-B8F3-489E-A7A2-140836AB6213}"/>
              </a:ext>
            </a:extLst>
          </p:cNvPr>
          <p:cNvGrpSpPr/>
          <p:nvPr/>
        </p:nvGrpSpPr>
        <p:grpSpPr>
          <a:xfrm>
            <a:off x="5288586" y="4256399"/>
            <a:ext cx="6169456" cy="564578"/>
            <a:chOff x="1882679" y="3937375"/>
            <a:chExt cx="6169456" cy="56457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09AFF1-CA5E-4ECF-A78D-20AFBA282D5E}"/>
                </a:ext>
              </a:extLst>
            </p:cNvPr>
            <p:cNvSpPr txBox="1"/>
            <p:nvPr/>
          </p:nvSpPr>
          <p:spPr>
            <a:xfrm>
              <a:off x="2289963" y="3937375"/>
              <a:ext cx="5762172" cy="56457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1600" dirty="0">
                  <a:solidFill>
                    <a:srgbClr val="262626"/>
                  </a:solidFill>
                  <a:latin typeface="+mj-lt"/>
                </a:rPr>
                <a:t>Формирование ценности знаний и образования, потребности в непрерывном образовании</a:t>
              </a:r>
            </a:p>
          </p:txBody>
        </p:sp>
        <p:grpSp>
          <p:nvGrpSpPr>
            <p:cNvPr id="39" name="Group 49">
              <a:extLst>
                <a:ext uri="{FF2B5EF4-FFF2-40B4-BE49-F238E27FC236}">
                  <a16:creationId xmlns:a16="http://schemas.microsoft.com/office/drawing/2014/main" id="{058EBB02-1E1A-4035-909B-B803198E55B2}"/>
                </a:ext>
              </a:extLst>
            </p:cNvPr>
            <p:cNvGrpSpPr/>
            <p:nvPr/>
          </p:nvGrpSpPr>
          <p:grpSpPr>
            <a:xfrm>
              <a:off x="1882679" y="3985261"/>
              <a:ext cx="223343" cy="223343"/>
              <a:chOff x="6627863" y="1485900"/>
              <a:chExt cx="596800" cy="596800"/>
            </a:xfrm>
          </p:grpSpPr>
          <p:sp>
            <p:nvSpPr>
              <p:cNvPr id="40" name="Oval 13">
                <a:extLst>
                  <a:ext uri="{FF2B5EF4-FFF2-40B4-BE49-F238E27FC236}">
                    <a16:creationId xmlns:a16="http://schemas.microsoft.com/office/drawing/2014/main" id="{AC7DFA51-5AFC-4238-B383-D249953A0EF3}"/>
                  </a:ext>
                </a:extLst>
              </p:cNvPr>
              <p:cNvSpPr/>
              <p:nvPr/>
            </p:nvSpPr>
            <p:spPr>
              <a:xfrm>
                <a:off x="6627863" y="1485900"/>
                <a:ext cx="596800" cy="596800"/>
              </a:xfrm>
              <a:prstGeom prst="ellipse">
                <a:avLst/>
              </a:prstGeom>
              <a:solidFill>
                <a:srgbClr val="0195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latin typeface="+mj-lt"/>
                </a:endParaRPr>
              </a:p>
            </p:txBody>
          </p:sp>
          <p:grpSp>
            <p:nvGrpSpPr>
              <p:cNvPr id="41" name="Group 28">
                <a:extLst>
                  <a:ext uri="{FF2B5EF4-FFF2-40B4-BE49-F238E27FC236}">
                    <a16:creationId xmlns:a16="http://schemas.microsoft.com/office/drawing/2014/main" id="{280ED19B-2532-465F-B7B1-55018887E7A9}"/>
                  </a:ext>
                </a:extLst>
              </p:cNvPr>
              <p:cNvGrpSpPr/>
              <p:nvPr/>
            </p:nvGrpSpPr>
            <p:grpSpPr>
              <a:xfrm>
                <a:off x="6779855" y="1684912"/>
                <a:ext cx="292795" cy="198778"/>
                <a:chOff x="3416301" y="2947988"/>
                <a:chExt cx="346075" cy="234950"/>
              </a:xfrm>
            </p:grpSpPr>
            <p:sp>
              <p:nvSpPr>
                <p:cNvPr id="42" name="Freeform 36">
                  <a:extLst>
                    <a:ext uri="{FF2B5EF4-FFF2-40B4-BE49-F238E27FC236}">
                      <a16:creationId xmlns:a16="http://schemas.microsoft.com/office/drawing/2014/main" id="{0C90E78E-50D0-4350-9B80-DDBE37A75E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6001" y="2947988"/>
                  <a:ext cx="112713" cy="93663"/>
                </a:xfrm>
                <a:custGeom>
                  <a:avLst/>
                  <a:gdLst>
                    <a:gd name="T0" fmla="*/ 71 w 71"/>
                    <a:gd name="T1" fmla="*/ 14 h 59"/>
                    <a:gd name="T2" fmla="*/ 56 w 71"/>
                    <a:gd name="T3" fmla="*/ 0 h 59"/>
                    <a:gd name="T4" fmla="*/ 0 w 71"/>
                    <a:gd name="T5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1" h="59">
                      <a:moveTo>
                        <a:pt x="71" y="14"/>
                      </a:moveTo>
                      <a:lnTo>
                        <a:pt x="56" y="0"/>
                      </a:lnTo>
                      <a:lnTo>
                        <a:pt x="0" y="59"/>
                      </a:lnTo>
                    </a:path>
                  </a:pathLst>
                </a:custGeom>
                <a:noFill/>
                <a:ln w="13970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000">
                    <a:latin typeface="+mj-lt"/>
                  </a:endParaRPr>
                </a:p>
              </p:txBody>
            </p:sp>
            <p:sp>
              <p:nvSpPr>
                <p:cNvPr id="44" name="Freeform 37">
                  <a:extLst>
                    <a:ext uri="{FF2B5EF4-FFF2-40B4-BE49-F238E27FC236}">
                      <a16:creationId xmlns:a16="http://schemas.microsoft.com/office/drawing/2014/main" id="{2E4D9561-50F3-4EEC-8452-1BF40858F0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6301" y="3057525"/>
                  <a:ext cx="98425" cy="125413"/>
                </a:xfrm>
                <a:custGeom>
                  <a:avLst/>
                  <a:gdLst>
                    <a:gd name="T0" fmla="*/ 40 w 62"/>
                    <a:gd name="T1" fmla="*/ 12 h 79"/>
                    <a:gd name="T2" fmla="*/ 26 w 62"/>
                    <a:gd name="T3" fmla="*/ 0 h 79"/>
                    <a:gd name="T4" fmla="*/ 0 w 62"/>
                    <a:gd name="T5" fmla="*/ 26 h 79"/>
                    <a:gd name="T6" fmla="*/ 52 w 62"/>
                    <a:gd name="T7" fmla="*/ 79 h 79"/>
                    <a:gd name="T8" fmla="*/ 62 w 62"/>
                    <a:gd name="T9" fmla="*/ 67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2" h="79">
                      <a:moveTo>
                        <a:pt x="40" y="12"/>
                      </a:moveTo>
                      <a:lnTo>
                        <a:pt x="26" y="0"/>
                      </a:lnTo>
                      <a:lnTo>
                        <a:pt x="0" y="26"/>
                      </a:lnTo>
                      <a:lnTo>
                        <a:pt x="52" y="79"/>
                      </a:lnTo>
                      <a:lnTo>
                        <a:pt x="62" y="67"/>
                      </a:lnTo>
                    </a:path>
                  </a:pathLst>
                </a:custGeom>
                <a:noFill/>
                <a:ln w="13970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000">
                    <a:latin typeface="+mj-lt"/>
                  </a:endParaRPr>
                </a:p>
              </p:txBody>
            </p:sp>
            <p:sp>
              <p:nvSpPr>
                <p:cNvPr id="45" name="Freeform 38">
                  <a:extLst>
                    <a:ext uri="{FF2B5EF4-FFF2-40B4-BE49-F238E27FC236}">
                      <a16:creationId xmlns:a16="http://schemas.microsoft.com/office/drawing/2014/main" id="{F63A7F17-4DC4-4BA2-91EE-85C583D988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0913" y="2947988"/>
                  <a:ext cx="271463" cy="234950"/>
                </a:xfrm>
                <a:custGeom>
                  <a:avLst/>
                  <a:gdLst>
                    <a:gd name="T0" fmla="*/ 145 w 171"/>
                    <a:gd name="T1" fmla="*/ 0 h 148"/>
                    <a:gd name="T2" fmla="*/ 52 w 171"/>
                    <a:gd name="T3" fmla="*/ 95 h 148"/>
                    <a:gd name="T4" fmla="*/ 26 w 171"/>
                    <a:gd name="T5" fmla="*/ 69 h 148"/>
                    <a:gd name="T6" fmla="*/ 0 w 171"/>
                    <a:gd name="T7" fmla="*/ 95 h 148"/>
                    <a:gd name="T8" fmla="*/ 52 w 171"/>
                    <a:gd name="T9" fmla="*/ 148 h 148"/>
                    <a:gd name="T10" fmla="*/ 171 w 171"/>
                    <a:gd name="T11" fmla="*/ 26 h 148"/>
                    <a:gd name="T12" fmla="*/ 145 w 171"/>
                    <a:gd name="T13" fmla="*/ 0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1" h="148">
                      <a:moveTo>
                        <a:pt x="145" y="0"/>
                      </a:moveTo>
                      <a:lnTo>
                        <a:pt x="52" y="95"/>
                      </a:lnTo>
                      <a:lnTo>
                        <a:pt x="26" y="69"/>
                      </a:lnTo>
                      <a:lnTo>
                        <a:pt x="0" y="95"/>
                      </a:lnTo>
                      <a:lnTo>
                        <a:pt x="52" y="148"/>
                      </a:lnTo>
                      <a:lnTo>
                        <a:pt x="171" y="26"/>
                      </a:lnTo>
                      <a:lnTo>
                        <a:pt x="145" y="0"/>
                      </a:lnTo>
                      <a:close/>
                    </a:path>
                  </a:pathLst>
                </a:custGeom>
                <a:noFill/>
                <a:ln w="13970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2000">
                    <a:latin typeface="+mj-lt"/>
                  </a:endParaRPr>
                </a:p>
              </p:txBody>
            </p:sp>
          </p:grpSp>
        </p:grp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7EE81857-3EF7-4953-9A47-0B509AEFF3C6}"/>
              </a:ext>
            </a:extLst>
          </p:cNvPr>
          <p:cNvGrpSpPr/>
          <p:nvPr/>
        </p:nvGrpSpPr>
        <p:grpSpPr>
          <a:xfrm>
            <a:off x="5460453" y="5465903"/>
            <a:ext cx="6037872" cy="269113"/>
            <a:chOff x="1939561" y="3937007"/>
            <a:chExt cx="6037872" cy="26911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4B68F52-7F56-414D-8B4E-90CC6BFFE8C5}"/>
                </a:ext>
              </a:extLst>
            </p:cNvPr>
            <p:cNvSpPr txBox="1"/>
            <p:nvPr/>
          </p:nvSpPr>
          <p:spPr>
            <a:xfrm>
              <a:off x="2215261" y="3937007"/>
              <a:ext cx="5762172" cy="26911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endParaRPr lang="ru-RU" sz="1600" dirty="0">
                <a:solidFill>
                  <a:srgbClr val="262626"/>
                </a:solidFill>
                <a:latin typeface="+mj-lt"/>
              </a:endParaRPr>
            </a:p>
          </p:txBody>
        </p:sp>
        <p:grpSp>
          <p:nvGrpSpPr>
            <p:cNvPr id="35" name="Group 28">
              <a:extLst>
                <a:ext uri="{FF2B5EF4-FFF2-40B4-BE49-F238E27FC236}">
                  <a16:creationId xmlns:a16="http://schemas.microsoft.com/office/drawing/2014/main" id="{83EB123D-C8B1-4745-BC1F-ECD49E5B8F0C}"/>
                </a:ext>
              </a:extLst>
            </p:cNvPr>
            <p:cNvGrpSpPr/>
            <p:nvPr/>
          </p:nvGrpSpPr>
          <p:grpSpPr>
            <a:xfrm>
              <a:off x="1939561" y="4059738"/>
              <a:ext cx="79919" cy="74390"/>
              <a:chOff x="3416301" y="2947988"/>
              <a:chExt cx="252413" cy="234950"/>
            </a:xfrm>
          </p:grpSpPr>
          <p:sp>
            <p:nvSpPr>
              <p:cNvPr id="36" name="Freeform 36">
                <a:extLst>
                  <a:ext uri="{FF2B5EF4-FFF2-40B4-BE49-F238E27FC236}">
                    <a16:creationId xmlns:a16="http://schemas.microsoft.com/office/drawing/2014/main" id="{6C241BE6-5274-4F26-86EE-B4793A2C0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000">
                  <a:latin typeface="+mj-lt"/>
                </a:endParaRPr>
              </a:p>
            </p:txBody>
          </p:sp>
          <p:sp>
            <p:nvSpPr>
              <p:cNvPr id="37" name="Freeform 37">
                <a:extLst>
                  <a:ext uri="{FF2B5EF4-FFF2-40B4-BE49-F238E27FC236}">
                    <a16:creationId xmlns:a16="http://schemas.microsoft.com/office/drawing/2014/main" id="{7446C27B-0B36-4A2B-A320-B1E4B0DB8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000">
                  <a:latin typeface="+mj-lt"/>
                </a:endParaRPr>
              </a:p>
            </p:txBody>
          </p:sp>
        </p:grpSp>
      </p:grpSp>
      <p:pic>
        <p:nvPicPr>
          <p:cNvPr id="33" name="Picture 2" descr="C:\Users\1\Downloads\target-market-icon_3186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573" y="4136327"/>
            <a:ext cx="825078" cy="82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AECBCBF0-7295-4787-BF63-C66FAF57CAE9}"/>
              </a:ext>
            </a:extLst>
          </p:cNvPr>
          <p:cNvGrpSpPr/>
          <p:nvPr/>
        </p:nvGrpSpPr>
        <p:grpSpPr>
          <a:xfrm>
            <a:off x="5269361" y="4961405"/>
            <a:ext cx="6242869" cy="860044"/>
            <a:chOff x="1906345" y="3868405"/>
            <a:chExt cx="6242869" cy="86004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4238C72-DC7C-4B49-8DF2-78F547CF0F8F}"/>
                </a:ext>
              </a:extLst>
            </p:cNvPr>
            <p:cNvSpPr txBox="1"/>
            <p:nvPr/>
          </p:nvSpPr>
          <p:spPr>
            <a:xfrm>
              <a:off x="2286784" y="3868405"/>
              <a:ext cx="5862430" cy="8600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sz="1600" dirty="0">
                  <a:solidFill>
                    <a:srgbClr val="262626"/>
                  </a:solidFill>
                  <a:latin typeface="+mj-lt"/>
                </a:rPr>
                <a:t>Содействие развитию у молодежи высокой социальной активности   и конкурентоспособности, быть достойными гражданами Республики Казахстан</a:t>
              </a:r>
            </a:p>
          </p:txBody>
        </p:sp>
        <p:grpSp>
          <p:nvGrpSpPr>
            <p:cNvPr id="63" name="Group 28">
              <a:extLst>
                <a:ext uri="{FF2B5EF4-FFF2-40B4-BE49-F238E27FC236}">
                  <a16:creationId xmlns:a16="http://schemas.microsoft.com/office/drawing/2014/main" id="{72152B05-1024-498A-A89E-154C82577E5B}"/>
                </a:ext>
              </a:extLst>
            </p:cNvPr>
            <p:cNvGrpSpPr/>
            <p:nvPr/>
          </p:nvGrpSpPr>
          <p:grpSpPr>
            <a:xfrm>
              <a:off x="1906345" y="4059738"/>
              <a:ext cx="113136" cy="494563"/>
              <a:chOff x="3311389" y="2947988"/>
              <a:chExt cx="357325" cy="1562013"/>
            </a:xfrm>
          </p:grpSpPr>
          <p:sp>
            <p:nvSpPr>
              <p:cNvPr id="64" name="Freeform 36">
                <a:extLst>
                  <a:ext uri="{FF2B5EF4-FFF2-40B4-BE49-F238E27FC236}">
                    <a16:creationId xmlns:a16="http://schemas.microsoft.com/office/drawing/2014/main" id="{6C211152-73FD-4381-8809-078CF29E0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000">
                  <a:latin typeface="+mj-lt"/>
                </a:endParaRPr>
              </a:p>
            </p:txBody>
          </p:sp>
          <p:sp>
            <p:nvSpPr>
              <p:cNvPr id="65" name="Freeform 37">
                <a:extLst>
                  <a:ext uri="{FF2B5EF4-FFF2-40B4-BE49-F238E27FC236}">
                    <a16:creationId xmlns:a16="http://schemas.microsoft.com/office/drawing/2014/main" id="{852EA6C9-130C-40DA-9F4A-7831E9F59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5347" y="3395271"/>
                <a:ext cx="98424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000">
                  <a:latin typeface="+mj-lt"/>
                </a:endParaRPr>
              </a:p>
            </p:txBody>
          </p:sp>
          <p:sp>
            <p:nvSpPr>
              <p:cNvPr id="66" name="Freeform 38">
                <a:extLst>
                  <a:ext uri="{FF2B5EF4-FFF2-40B4-BE49-F238E27FC236}">
                    <a16:creationId xmlns:a16="http://schemas.microsoft.com/office/drawing/2014/main" id="{F2220EBD-6DD5-4E63-B2E9-26089C18B067}"/>
                  </a:ext>
                </a:extLst>
              </p:cNvPr>
              <p:cNvSpPr>
                <a:spLocks/>
              </p:cNvSpPr>
              <p:nvPr/>
            </p:nvSpPr>
            <p:spPr bwMode="auto">
              <a:xfrm rot="12230180">
                <a:off x="3311389" y="4275050"/>
                <a:ext cx="271461" cy="234951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000">
                  <a:latin typeface="+mj-lt"/>
                </a:endParaRPr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5288903" y="5242277"/>
            <a:ext cx="233259" cy="223343"/>
            <a:chOff x="5454854" y="3836513"/>
            <a:chExt cx="233259" cy="223343"/>
          </a:xfrm>
        </p:grpSpPr>
        <p:sp>
          <p:nvSpPr>
            <p:cNvPr id="67" name="Oval 13">
              <a:extLst>
                <a:ext uri="{FF2B5EF4-FFF2-40B4-BE49-F238E27FC236}">
                  <a16:creationId xmlns:a16="http://schemas.microsoft.com/office/drawing/2014/main" id="{72FBC291-3AED-4CF1-AA51-0511DC09CE48}"/>
                </a:ext>
              </a:extLst>
            </p:cNvPr>
            <p:cNvSpPr/>
            <p:nvPr/>
          </p:nvSpPr>
          <p:spPr>
            <a:xfrm>
              <a:off x="5454854" y="3836513"/>
              <a:ext cx="233259" cy="223343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+mj-lt"/>
              </a:endParaRPr>
            </a:p>
          </p:txBody>
        </p:sp>
        <p:sp>
          <p:nvSpPr>
            <p:cNvPr id="68" name="Freeform 38">
              <a:extLst>
                <a:ext uri="{FF2B5EF4-FFF2-40B4-BE49-F238E27FC236}">
                  <a16:creationId xmlns:a16="http://schemas.microsoft.com/office/drawing/2014/main" id="{4B565E59-0BBE-4494-BCB4-35EDE470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36" y="3910990"/>
              <a:ext cx="89767" cy="74390"/>
            </a:xfrm>
            <a:custGeom>
              <a:avLst/>
              <a:gdLst>
                <a:gd name="T0" fmla="*/ 145 w 171"/>
                <a:gd name="T1" fmla="*/ 0 h 148"/>
                <a:gd name="T2" fmla="*/ 52 w 171"/>
                <a:gd name="T3" fmla="*/ 95 h 148"/>
                <a:gd name="T4" fmla="*/ 26 w 171"/>
                <a:gd name="T5" fmla="*/ 69 h 148"/>
                <a:gd name="T6" fmla="*/ 0 w 171"/>
                <a:gd name="T7" fmla="*/ 95 h 148"/>
                <a:gd name="T8" fmla="*/ 52 w 171"/>
                <a:gd name="T9" fmla="*/ 148 h 148"/>
                <a:gd name="T10" fmla="*/ 171 w 171"/>
                <a:gd name="T11" fmla="*/ 26 h 148"/>
                <a:gd name="T12" fmla="*/ 145 w 171"/>
                <a:gd name="T13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148">
                  <a:moveTo>
                    <a:pt x="145" y="0"/>
                  </a:moveTo>
                  <a:lnTo>
                    <a:pt x="52" y="95"/>
                  </a:lnTo>
                  <a:lnTo>
                    <a:pt x="26" y="69"/>
                  </a:lnTo>
                  <a:lnTo>
                    <a:pt x="0" y="95"/>
                  </a:lnTo>
                  <a:lnTo>
                    <a:pt x="52" y="148"/>
                  </a:lnTo>
                  <a:lnTo>
                    <a:pt x="171" y="26"/>
                  </a:lnTo>
                  <a:lnTo>
                    <a:pt x="145" y="0"/>
                  </a:lnTo>
                  <a:close/>
                </a:path>
              </a:pathLst>
            </a:custGeom>
            <a:noFill/>
            <a:ln w="1397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0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14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6A538AF2-38DB-47D2-ABBA-815536E0B75C}"/>
              </a:ext>
            </a:extLst>
          </p:cNvPr>
          <p:cNvSpPr/>
          <p:nvPr/>
        </p:nvSpPr>
        <p:spPr>
          <a:xfrm>
            <a:off x="8299265" y="821444"/>
            <a:ext cx="3639122" cy="4719547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916DF-9DA9-4753-B9A9-6EBADD7B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11C858-7AED-4FA8-8579-C411DE10CBF7}"/>
              </a:ext>
            </a:extLst>
          </p:cNvPr>
          <p:cNvSpPr/>
          <p:nvPr/>
        </p:nvSpPr>
        <p:spPr>
          <a:xfrm>
            <a:off x="4285558" y="821445"/>
            <a:ext cx="3618113" cy="3452327"/>
          </a:xfrm>
          <a:prstGeom prst="rect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73D77C-A965-4988-BCA4-AFD8938FA99D}"/>
              </a:ext>
            </a:extLst>
          </p:cNvPr>
          <p:cNvSpPr/>
          <p:nvPr/>
        </p:nvSpPr>
        <p:spPr>
          <a:xfrm>
            <a:off x="520700" y="821445"/>
            <a:ext cx="698781" cy="2342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2">
            <a:extLst>
              <a:ext uri="{FF2B5EF4-FFF2-40B4-BE49-F238E27FC236}">
                <a16:creationId xmlns:a16="http://schemas.microsoft.com/office/drawing/2014/main" id="{0FC00985-BA21-45F7-96E6-1E2F848F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996E7D-39BC-42A9-8130-EEBDE6275B99}"/>
              </a:ext>
            </a:extLst>
          </p:cNvPr>
          <p:cNvSpPr txBox="1"/>
          <p:nvPr/>
        </p:nvSpPr>
        <p:spPr>
          <a:xfrm>
            <a:off x="4620339" y="3059725"/>
            <a:ext cx="2913225" cy="997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>
                <a:solidFill>
                  <a:schemeClr val="bg1"/>
                </a:solidFill>
                <a:latin typeface="+mj-lt"/>
              </a:rPr>
              <a:t>Администрация школы,</a:t>
            </a:r>
          </a:p>
          <a:p>
            <a:pPr algn="ctr">
              <a:lnSpc>
                <a:spcPct val="120000"/>
              </a:lnSpc>
            </a:pPr>
            <a:r>
              <a:rPr lang="ru-RU" dirty="0">
                <a:solidFill>
                  <a:schemeClr val="bg1"/>
                </a:solidFill>
                <a:latin typeface="+mj-lt"/>
              </a:rPr>
              <a:t>попечительский совет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</a:t>
            </a:r>
            <a:r>
              <a:rPr lang="ru-RU" dirty="0">
                <a:solidFill>
                  <a:schemeClr val="bg1"/>
                </a:solidFill>
                <a:latin typeface="+mj-lt"/>
              </a:rPr>
              <a:t> классные руководители 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6" name="Straight Connector 20">
            <a:extLst>
              <a:ext uri="{FF2B5EF4-FFF2-40B4-BE49-F238E27FC236}">
                <a16:creationId xmlns:a16="http://schemas.microsoft.com/office/drawing/2014/main" id="{F653E40B-2A87-4087-91C3-56F20CC63A73}"/>
              </a:ext>
            </a:extLst>
          </p:cNvPr>
          <p:cNvCxnSpPr>
            <a:cxnSpLocks/>
          </p:cNvCxnSpPr>
          <p:nvPr/>
        </p:nvCxnSpPr>
        <p:spPr>
          <a:xfrm>
            <a:off x="4556731" y="1915355"/>
            <a:ext cx="2976833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5">
            <a:extLst>
              <a:ext uri="{FF2B5EF4-FFF2-40B4-BE49-F238E27FC236}">
                <a16:creationId xmlns:a16="http://schemas.microsoft.com/office/drawing/2014/main" id="{6A538AF2-38DB-47D2-ABBA-815536E0B75C}"/>
              </a:ext>
            </a:extLst>
          </p:cNvPr>
          <p:cNvSpPr/>
          <p:nvPr/>
        </p:nvSpPr>
        <p:spPr>
          <a:xfrm>
            <a:off x="291434" y="821445"/>
            <a:ext cx="3639122" cy="4719546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80C91F-8FC0-4E62-96D9-43956BE1DDBE}"/>
              </a:ext>
            </a:extLst>
          </p:cNvPr>
          <p:cNvSpPr txBox="1"/>
          <p:nvPr/>
        </p:nvSpPr>
        <p:spPr>
          <a:xfrm>
            <a:off x="465066" y="3131574"/>
            <a:ext cx="3370997" cy="19647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>
                <a:solidFill>
                  <a:schemeClr val="bg1"/>
                </a:solidFill>
                <a:latin typeface="+mj-lt"/>
              </a:rPr>
              <a:t>Концептуальные основы воспитания в условиях реализации программы «</a:t>
            </a:r>
            <a:r>
              <a:rPr lang="ru-RU" dirty="0" err="1">
                <a:solidFill>
                  <a:schemeClr val="bg1"/>
                </a:solidFill>
                <a:latin typeface="+mj-lt"/>
              </a:rPr>
              <a:t>Рухани</a:t>
            </a:r>
            <a:r>
              <a:rPr lang="ru-RU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+mj-lt"/>
              </a:rPr>
              <a:t>жаңғыру</a:t>
            </a:r>
            <a:r>
              <a:rPr lang="ru-RU" dirty="0">
                <a:solidFill>
                  <a:schemeClr val="bg1"/>
                </a:solidFill>
                <a:latin typeface="+mj-lt"/>
              </a:rPr>
              <a:t>» (приказ МОН РК от 15 апреля 2019 года № 145)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9" name="Straight Connector 20">
            <a:extLst>
              <a:ext uri="{FF2B5EF4-FFF2-40B4-BE49-F238E27FC236}">
                <a16:creationId xmlns:a16="http://schemas.microsoft.com/office/drawing/2014/main" id="{3CB2BE7E-2FAB-4484-BB3A-48E4F74AE405}"/>
              </a:ext>
            </a:extLst>
          </p:cNvPr>
          <p:cNvCxnSpPr>
            <a:cxnSpLocks/>
          </p:cNvCxnSpPr>
          <p:nvPr/>
        </p:nvCxnSpPr>
        <p:spPr>
          <a:xfrm>
            <a:off x="590273" y="1915355"/>
            <a:ext cx="3120584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162352C2-3AA3-4818-8BEB-66DD2205BB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683" y="2260726"/>
            <a:ext cx="573763" cy="5737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1314" y="1077065"/>
            <a:ext cx="2018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+mj-lt"/>
              </a:rPr>
              <a:t>Нормативные </a:t>
            </a:r>
          </a:p>
          <a:p>
            <a:pPr algn="ctr"/>
            <a:r>
              <a:rPr lang="kk-KZ" b="1" dirty="0">
                <a:solidFill>
                  <a:schemeClr val="bg1"/>
                </a:solidFill>
                <a:latin typeface="+mj-lt"/>
              </a:rPr>
              <a:t>документы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1144" y="938566"/>
            <a:ext cx="3248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+mj-lt"/>
              </a:rPr>
              <a:t>Организаторы </a:t>
            </a:r>
            <a:endParaRPr lang="ru-RU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+mj-lt"/>
              </a:rPr>
              <a:t>выпускного мероприятия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B2BE7E-2FAB-4484-BB3A-48E4F74AE405}"/>
              </a:ext>
            </a:extLst>
          </p:cNvPr>
          <p:cNvCxnSpPr>
            <a:cxnSpLocks/>
          </p:cNvCxnSpPr>
          <p:nvPr/>
        </p:nvCxnSpPr>
        <p:spPr>
          <a:xfrm>
            <a:off x="8558534" y="1861896"/>
            <a:ext cx="3120584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70">
            <a:extLst>
              <a:ext uri="{FF2B5EF4-FFF2-40B4-BE49-F238E27FC236}">
                <a16:creationId xmlns:a16="http://schemas.microsoft.com/office/drawing/2014/main" id="{6CEAB33A-940A-4DCC-AD28-1E29876C2837}"/>
              </a:ext>
            </a:extLst>
          </p:cNvPr>
          <p:cNvGrpSpPr/>
          <p:nvPr/>
        </p:nvGrpSpPr>
        <p:grpSpPr>
          <a:xfrm>
            <a:off x="5674108" y="2260726"/>
            <a:ext cx="742077" cy="657727"/>
            <a:chOff x="8447088" y="2925764"/>
            <a:chExt cx="346076" cy="300038"/>
          </a:xfrm>
        </p:grpSpPr>
        <p:sp>
          <p:nvSpPr>
            <p:cNvPr id="25" name="Freeform 145">
              <a:extLst>
                <a:ext uri="{FF2B5EF4-FFF2-40B4-BE49-F238E27FC236}">
                  <a16:creationId xmlns:a16="http://schemas.microsoft.com/office/drawing/2014/main" id="{2CE1E48E-2592-4C63-9E42-9D6D25B7E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3030539"/>
              <a:ext cx="76200" cy="134938"/>
            </a:xfrm>
            <a:custGeom>
              <a:avLst/>
              <a:gdLst>
                <a:gd name="T0" fmla="*/ 0 w 20"/>
                <a:gd name="T1" fmla="*/ 0 h 36"/>
                <a:gd name="T2" fmla="*/ 0 w 20"/>
                <a:gd name="T3" fmla="*/ 12 h 36"/>
                <a:gd name="T4" fmla="*/ 4 w 20"/>
                <a:gd name="T5" fmla="*/ 18 h 36"/>
                <a:gd name="T6" fmla="*/ 4 w 20"/>
                <a:gd name="T7" fmla="*/ 36 h 36"/>
                <a:gd name="T8" fmla="*/ 16 w 20"/>
                <a:gd name="T9" fmla="*/ 36 h 36"/>
                <a:gd name="T10" fmla="*/ 16 w 20"/>
                <a:gd name="T11" fmla="*/ 18 h 36"/>
                <a:gd name="T12" fmla="*/ 20 w 20"/>
                <a:gd name="T13" fmla="*/ 12 h 36"/>
                <a:gd name="T14" fmla="*/ 20 w 20"/>
                <a:gd name="T15" fmla="*/ 0 h 36"/>
                <a:gd name="T16" fmla="*/ 0 w 20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5"/>
                    <a:pt x="1" y="18"/>
                    <a:pt x="4" y="1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9" y="18"/>
                    <a:pt x="20" y="15"/>
                    <a:pt x="20" y="12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146">
              <a:extLst>
                <a:ext uri="{FF2B5EF4-FFF2-40B4-BE49-F238E27FC236}">
                  <a16:creationId xmlns:a16="http://schemas.microsoft.com/office/drawing/2014/main" id="{68A77157-2C3F-4649-92C6-3BDFB8F99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551" y="3030539"/>
              <a:ext cx="74613" cy="134938"/>
            </a:xfrm>
            <a:custGeom>
              <a:avLst/>
              <a:gdLst>
                <a:gd name="T0" fmla="*/ 0 w 20"/>
                <a:gd name="T1" fmla="*/ 0 h 36"/>
                <a:gd name="T2" fmla="*/ 0 w 20"/>
                <a:gd name="T3" fmla="*/ 12 h 36"/>
                <a:gd name="T4" fmla="*/ 4 w 20"/>
                <a:gd name="T5" fmla="*/ 18 h 36"/>
                <a:gd name="T6" fmla="*/ 4 w 20"/>
                <a:gd name="T7" fmla="*/ 36 h 36"/>
                <a:gd name="T8" fmla="*/ 16 w 20"/>
                <a:gd name="T9" fmla="*/ 36 h 36"/>
                <a:gd name="T10" fmla="*/ 16 w 20"/>
                <a:gd name="T11" fmla="*/ 18 h 36"/>
                <a:gd name="T12" fmla="*/ 20 w 20"/>
                <a:gd name="T13" fmla="*/ 12 h 36"/>
                <a:gd name="T14" fmla="*/ 20 w 20"/>
                <a:gd name="T15" fmla="*/ 0 h 36"/>
                <a:gd name="T16" fmla="*/ 0 w 20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5"/>
                    <a:pt x="1" y="18"/>
                    <a:pt x="4" y="1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9" y="18"/>
                    <a:pt x="20" y="15"/>
                    <a:pt x="20" y="12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147">
              <a:extLst>
                <a:ext uri="{FF2B5EF4-FFF2-40B4-BE49-F238E27FC236}">
                  <a16:creationId xmlns:a16="http://schemas.microsoft.com/office/drawing/2014/main" id="{76D6BC06-B370-4D47-B523-58242D3AB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7738" y="3030539"/>
              <a:ext cx="104775" cy="195263"/>
            </a:xfrm>
            <a:custGeom>
              <a:avLst/>
              <a:gdLst>
                <a:gd name="T0" fmla="*/ 0 w 28"/>
                <a:gd name="T1" fmla="*/ 0 h 52"/>
                <a:gd name="T2" fmla="*/ 28 w 28"/>
                <a:gd name="T3" fmla="*/ 0 h 52"/>
                <a:gd name="T4" fmla="*/ 28 w 28"/>
                <a:gd name="T5" fmla="*/ 20 h 52"/>
                <a:gd name="T6" fmla="*/ 20 w 28"/>
                <a:gd name="T7" fmla="*/ 28 h 52"/>
                <a:gd name="T8" fmla="*/ 20 w 28"/>
                <a:gd name="T9" fmla="*/ 52 h 52"/>
                <a:gd name="T10" fmla="*/ 8 w 28"/>
                <a:gd name="T11" fmla="*/ 52 h 52"/>
                <a:gd name="T12" fmla="*/ 8 w 28"/>
                <a:gd name="T13" fmla="*/ 28 h 52"/>
                <a:gd name="T14" fmla="*/ 0 w 28"/>
                <a:gd name="T15" fmla="*/ 20 h 52"/>
                <a:gd name="T16" fmla="*/ 0 w 28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2">
                  <a:moveTo>
                    <a:pt x="0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4"/>
                    <a:pt x="24" y="28"/>
                    <a:pt x="20" y="28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4" y="28"/>
                    <a:pt x="0" y="24"/>
                    <a:pt x="0" y="2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148">
              <a:extLst>
                <a:ext uri="{FF2B5EF4-FFF2-40B4-BE49-F238E27FC236}">
                  <a16:creationId xmlns:a16="http://schemas.microsoft.com/office/drawing/2014/main" id="{820C5EF0-33AB-4147-8A62-F7B420E35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2963" y="2955926"/>
              <a:ext cx="44450" cy="44450"/>
            </a:xfrm>
            <a:custGeom>
              <a:avLst/>
              <a:gdLst>
                <a:gd name="T0" fmla="*/ 12 w 12"/>
                <a:gd name="T1" fmla="*/ 6 h 12"/>
                <a:gd name="T2" fmla="*/ 6 w 12"/>
                <a:gd name="T3" fmla="*/ 12 h 12"/>
                <a:gd name="T4" fmla="*/ 6 w 12"/>
                <a:gd name="T5" fmla="*/ 12 h 12"/>
                <a:gd name="T6" fmla="*/ 0 w 12"/>
                <a:gd name="T7" fmla="*/ 6 h 12"/>
                <a:gd name="T8" fmla="*/ 0 w 12"/>
                <a:gd name="T9" fmla="*/ 6 h 12"/>
                <a:gd name="T10" fmla="*/ 6 w 12"/>
                <a:gd name="T11" fmla="*/ 0 h 12"/>
                <a:gd name="T12" fmla="*/ 6 w 12"/>
                <a:gd name="T13" fmla="*/ 0 h 12"/>
                <a:gd name="T14" fmla="*/ 12 w 12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cubicBezTo>
                    <a:pt x="12" y="9"/>
                    <a:pt x="9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149">
              <a:extLst>
                <a:ext uri="{FF2B5EF4-FFF2-40B4-BE49-F238E27FC236}">
                  <a16:creationId xmlns:a16="http://schemas.microsoft.com/office/drawing/2014/main" id="{B118BBCB-1E9D-4B52-9C17-CAD2C9C9B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838" y="2955926"/>
              <a:ext cx="46038" cy="44450"/>
            </a:xfrm>
            <a:custGeom>
              <a:avLst/>
              <a:gdLst>
                <a:gd name="T0" fmla="*/ 12 w 12"/>
                <a:gd name="T1" fmla="*/ 6 h 12"/>
                <a:gd name="T2" fmla="*/ 6 w 12"/>
                <a:gd name="T3" fmla="*/ 12 h 12"/>
                <a:gd name="T4" fmla="*/ 6 w 12"/>
                <a:gd name="T5" fmla="*/ 12 h 12"/>
                <a:gd name="T6" fmla="*/ 0 w 12"/>
                <a:gd name="T7" fmla="*/ 6 h 12"/>
                <a:gd name="T8" fmla="*/ 0 w 12"/>
                <a:gd name="T9" fmla="*/ 6 h 12"/>
                <a:gd name="T10" fmla="*/ 6 w 12"/>
                <a:gd name="T11" fmla="*/ 0 h 12"/>
                <a:gd name="T12" fmla="*/ 6 w 12"/>
                <a:gd name="T13" fmla="*/ 0 h 12"/>
                <a:gd name="T14" fmla="*/ 12 w 12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cubicBezTo>
                    <a:pt x="12" y="9"/>
                    <a:pt x="9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150">
              <a:extLst>
                <a:ext uri="{FF2B5EF4-FFF2-40B4-BE49-F238E27FC236}">
                  <a16:creationId xmlns:a16="http://schemas.microsoft.com/office/drawing/2014/main" id="{BDE44F68-846E-4D68-9A32-F2177051A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613" y="2925764"/>
              <a:ext cx="74613" cy="74613"/>
            </a:xfrm>
            <a:custGeom>
              <a:avLst/>
              <a:gdLst>
                <a:gd name="T0" fmla="*/ 20 w 20"/>
                <a:gd name="T1" fmla="*/ 10 h 20"/>
                <a:gd name="T2" fmla="*/ 10 w 20"/>
                <a:gd name="T3" fmla="*/ 20 h 20"/>
                <a:gd name="T4" fmla="*/ 10 w 20"/>
                <a:gd name="T5" fmla="*/ 20 h 20"/>
                <a:gd name="T6" fmla="*/ 0 w 20"/>
                <a:gd name="T7" fmla="*/ 10 h 20"/>
                <a:gd name="T8" fmla="*/ 0 w 20"/>
                <a:gd name="T9" fmla="*/ 10 h 20"/>
                <a:gd name="T10" fmla="*/ 10 w 20"/>
                <a:gd name="T11" fmla="*/ 0 h 20"/>
                <a:gd name="T12" fmla="*/ 10 w 20"/>
                <a:gd name="T13" fmla="*/ 0 h 20"/>
                <a:gd name="T14" fmla="*/ 20 w 20"/>
                <a:gd name="T1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cubicBezTo>
                    <a:pt x="20" y="16"/>
                    <a:pt x="16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8301796" y="2490408"/>
            <a:ext cx="36365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500" dirty="0">
                <a:solidFill>
                  <a:schemeClr val="bg1"/>
                </a:solidFill>
                <a:latin typeface="+mj-lt"/>
              </a:rPr>
              <a:t>В</a:t>
            </a:r>
            <a:r>
              <a:rPr lang="ru-RU" sz="1500" dirty="0">
                <a:solidFill>
                  <a:schemeClr val="bg1"/>
                </a:solidFill>
                <a:latin typeface="+mj-lt"/>
              </a:rPr>
              <a:t> целях обеспечения сохранности жизни и здоровья выпускников, педагогов и родителей,  а также для предупреждения распространения </a:t>
            </a:r>
            <a:r>
              <a:rPr lang="ru-RU" sz="1500" dirty="0" err="1">
                <a:solidFill>
                  <a:schemeClr val="bg1"/>
                </a:solidFill>
                <a:latin typeface="+mj-lt"/>
              </a:rPr>
              <a:t>коронавирусной</a:t>
            </a:r>
            <a:r>
              <a:rPr lang="ru-RU" sz="1500" dirty="0">
                <a:solidFill>
                  <a:schemeClr val="bg1"/>
                </a:solidFill>
                <a:latin typeface="+mj-lt"/>
              </a:rPr>
              <a:t> инфекции в период пандемии выпускное мероприятие проводится </a:t>
            </a:r>
            <a:r>
              <a:rPr lang="ru-RU" sz="1500" b="1" dirty="0">
                <a:solidFill>
                  <a:srgbClr val="FF0000"/>
                </a:solidFill>
                <a:latin typeface="+mj-lt"/>
              </a:rPr>
              <a:t>без приглашения почетных гостей.</a:t>
            </a:r>
          </a:p>
          <a:p>
            <a:pPr algn="ctr"/>
            <a:r>
              <a:rPr lang="kk-KZ" sz="1500" dirty="0">
                <a:solidFill>
                  <a:schemeClr val="bg1"/>
                </a:solidFill>
                <a:latin typeface="+mj-lt"/>
              </a:rPr>
              <a:t>Рекомендуется участие не более двух родителей или законных представителей на мероприятии                                                </a:t>
            </a:r>
            <a:r>
              <a:rPr lang="kk-KZ" sz="1500" i="1" dirty="0">
                <a:solidFill>
                  <a:schemeClr val="bg1"/>
                </a:solidFill>
                <a:latin typeface="+mj-lt"/>
              </a:rPr>
              <a:t>(одновременно до 100 человек).</a:t>
            </a:r>
            <a:r>
              <a:rPr lang="kk-KZ" sz="1500" dirty="0">
                <a:solidFill>
                  <a:schemeClr val="bg1"/>
                </a:solidFill>
                <a:latin typeface="+mj-lt"/>
              </a:rPr>
              <a:t> </a:t>
            </a:r>
            <a:endParaRPr lang="ru-RU" sz="15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D6A97FAB-7A21-48D5-873C-95EE387BBE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41" y="1974013"/>
            <a:ext cx="573594" cy="57359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432306" y="1046849"/>
            <a:ext cx="33730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+mj-lt"/>
              </a:rPr>
              <a:t>Почетные гости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+mj-lt"/>
              </a:rPr>
              <a:t>выпускных мероприятий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176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73DC204-8380-4D00-8CCA-C708FCC1C29C}"/>
              </a:ext>
            </a:extLst>
          </p:cNvPr>
          <p:cNvGraphicFramePr/>
          <p:nvPr/>
        </p:nvGraphicFramePr>
        <p:xfrm>
          <a:off x="8632372" y="812800"/>
          <a:ext cx="2582201" cy="2436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F11A31B-F675-42C7-8C71-A491CD13DC89}"/>
              </a:ext>
            </a:extLst>
          </p:cNvPr>
          <p:cNvSpPr txBox="1"/>
          <p:nvPr/>
        </p:nvSpPr>
        <p:spPr>
          <a:xfrm>
            <a:off x="1155915" y="524501"/>
            <a:ext cx="8256007" cy="3363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b="1" dirty="0">
                <a:solidFill>
                  <a:srgbClr val="262626"/>
                </a:solidFill>
                <a:latin typeface="+mj-lt"/>
              </a:rPr>
              <a:t>Рекомендации по проведению выпускных мероприятий    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BAB2D4-000F-42A6-90C7-E8472C0D13C9}"/>
              </a:ext>
            </a:extLst>
          </p:cNvPr>
          <p:cNvSpPr/>
          <p:nvPr userDrawn="1"/>
        </p:nvSpPr>
        <p:spPr>
          <a:xfrm rot="5400000">
            <a:off x="780881" y="1761164"/>
            <a:ext cx="45719" cy="527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C86CCEF6-307C-4B51-A0C7-D24CC60D4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9126" y="6439694"/>
            <a:ext cx="354802" cy="198436"/>
          </a:xfrm>
        </p:spPr>
        <p:txBody>
          <a:bodyPr/>
          <a:lstStyle/>
          <a:p>
            <a:fld id="{BC95CAA3-FD71-430B-8996-36DBD296529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DAFDE995-B70C-4966-BA66-C83ED8A3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2CBAE3FB-EC40-4E80-A2EA-080E4AAFEDB7}"/>
              </a:ext>
            </a:extLst>
          </p:cNvPr>
          <p:cNvSpPr/>
          <p:nvPr/>
        </p:nvSpPr>
        <p:spPr>
          <a:xfrm>
            <a:off x="609601" y="885825"/>
            <a:ext cx="476250" cy="1984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49">
            <a:extLst>
              <a:ext uri="{FF2B5EF4-FFF2-40B4-BE49-F238E27FC236}">
                <a16:creationId xmlns:a16="http://schemas.microsoft.com/office/drawing/2014/main" id="{2579D3D3-8C6F-4B3F-A328-DAF538CC801D}"/>
              </a:ext>
            </a:extLst>
          </p:cNvPr>
          <p:cNvGrpSpPr/>
          <p:nvPr/>
        </p:nvGrpSpPr>
        <p:grpSpPr>
          <a:xfrm>
            <a:off x="878006" y="1392582"/>
            <a:ext cx="645948" cy="645948"/>
            <a:chOff x="6627863" y="1485900"/>
            <a:chExt cx="596800" cy="596800"/>
          </a:xfrm>
        </p:grpSpPr>
        <p:sp>
          <p:nvSpPr>
            <p:cNvPr id="26" name="Oval 13">
              <a:extLst>
                <a:ext uri="{FF2B5EF4-FFF2-40B4-BE49-F238E27FC236}">
                  <a16:creationId xmlns:a16="http://schemas.microsoft.com/office/drawing/2014/main" id="{B3BEC956-ED35-45BF-AA31-3E940955EF81}"/>
                </a:ext>
              </a:extLst>
            </p:cNvPr>
            <p:cNvSpPr/>
            <p:nvPr/>
          </p:nvSpPr>
          <p:spPr>
            <a:xfrm>
              <a:off x="6627863" y="1485900"/>
              <a:ext cx="596800" cy="596800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8">
              <a:extLst>
                <a:ext uri="{FF2B5EF4-FFF2-40B4-BE49-F238E27FC236}">
                  <a16:creationId xmlns:a16="http://schemas.microsoft.com/office/drawing/2014/main" id="{8BE746AB-B07A-4EB6-B36F-34929690881A}"/>
                </a:ext>
              </a:extLst>
            </p:cNvPr>
            <p:cNvGrpSpPr/>
            <p:nvPr/>
          </p:nvGrpSpPr>
          <p:grpSpPr>
            <a:xfrm>
              <a:off x="6779865" y="1684912"/>
              <a:ext cx="292796" cy="198778"/>
              <a:chOff x="3416301" y="2947988"/>
              <a:chExt cx="346075" cy="234950"/>
            </a:xfrm>
          </p:grpSpPr>
          <p:sp>
            <p:nvSpPr>
              <p:cNvPr id="28" name="Freeform 36">
                <a:extLst>
                  <a:ext uri="{FF2B5EF4-FFF2-40B4-BE49-F238E27FC236}">
                    <a16:creationId xmlns:a16="http://schemas.microsoft.com/office/drawing/2014/main" id="{07A44D91-1860-4837-9ECC-D276D2F7C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9" name="Freeform 37">
                <a:extLst>
                  <a:ext uri="{FF2B5EF4-FFF2-40B4-BE49-F238E27FC236}">
                    <a16:creationId xmlns:a16="http://schemas.microsoft.com/office/drawing/2014/main" id="{2B26AE83-68ED-4520-965D-7E0C75BA72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0" name="Freeform 38">
                <a:extLst>
                  <a:ext uri="{FF2B5EF4-FFF2-40B4-BE49-F238E27FC236}">
                    <a16:creationId xmlns:a16="http://schemas.microsoft.com/office/drawing/2014/main" id="{5A45818A-B623-42E7-B8A0-727D376CF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31" name="Group 49">
            <a:extLst>
              <a:ext uri="{FF2B5EF4-FFF2-40B4-BE49-F238E27FC236}">
                <a16:creationId xmlns:a16="http://schemas.microsoft.com/office/drawing/2014/main" id="{8464A8CB-D915-4949-808C-4AF8ED9C9B6B}"/>
              </a:ext>
            </a:extLst>
          </p:cNvPr>
          <p:cNvGrpSpPr/>
          <p:nvPr/>
        </p:nvGrpSpPr>
        <p:grpSpPr>
          <a:xfrm>
            <a:off x="946332" y="3531151"/>
            <a:ext cx="645948" cy="645948"/>
            <a:chOff x="6627863" y="1485901"/>
            <a:chExt cx="596800" cy="596800"/>
          </a:xfrm>
        </p:grpSpPr>
        <p:sp>
          <p:nvSpPr>
            <p:cNvPr id="32" name="Oval 13">
              <a:extLst>
                <a:ext uri="{FF2B5EF4-FFF2-40B4-BE49-F238E27FC236}">
                  <a16:creationId xmlns:a16="http://schemas.microsoft.com/office/drawing/2014/main" id="{EFE97DAB-60ED-46F8-A2B9-17343377E887}"/>
                </a:ext>
              </a:extLst>
            </p:cNvPr>
            <p:cNvSpPr/>
            <p:nvPr/>
          </p:nvSpPr>
          <p:spPr>
            <a:xfrm>
              <a:off x="6627863" y="1485901"/>
              <a:ext cx="596800" cy="596800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28">
              <a:extLst>
                <a:ext uri="{FF2B5EF4-FFF2-40B4-BE49-F238E27FC236}">
                  <a16:creationId xmlns:a16="http://schemas.microsoft.com/office/drawing/2014/main" id="{E480C544-5255-4B8C-A7DC-3FEC2A2B78C9}"/>
                </a:ext>
              </a:extLst>
            </p:cNvPr>
            <p:cNvGrpSpPr/>
            <p:nvPr/>
          </p:nvGrpSpPr>
          <p:grpSpPr>
            <a:xfrm>
              <a:off x="6779863" y="1684916"/>
              <a:ext cx="292795" cy="198782"/>
              <a:chOff x="3416301" y="2947984"/>
              <a:chExt cx="346074" cy="234954"/>
            </a:xfrm>
          </p:grpSpPr>
          <p:sp>
            <p:nvSpPr>
              <p:cNvPr id="34" name="Freeform 36">
                <a:extLst>
                  <a:ext uri="{FF2B5EF4-FFF2-40B4-BE49-F238E27FC236}">
                    <a16:creationId xmlns:a16="http://schemas.microsoft.com/office/drawing/2014/main" id="{FFE2BE0D-2221-489A-8568-6DBA7A55F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" name="Freeform 37">
                <a:extLst>
                  <a:ext uri="{FF2B5EF4-FFF2-40B4-BE49-F238E27FC236}">
                    <a16:creationId xmlns:a16="http://schemas.microsoft.com/office/drawing/2014/main" id="{66D8961F-3BF5-4B35-9793-F21A0D2FA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6" name="Freeform 38">
                <a:extLst>
                  <a:ext uri="{FF2B5EF4-FFF2-40B4-BE49-F238E27FC236}">
                    <a16:creationId xmlns:a16="http://schemas.microsoft.com/office/drawing/2014/main" id="{DD5D480B-B894-40BF-BC42-BA8ECAAF3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1" y="2947984"/>
                <a:ext cx="271464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37" name="Group 49">
            <a:extLst>
              <a:ext uri="{FF2B5EF4-FFF2-40B4-BE49-F238E27FC236}">
                <a16:creationId xmlns:a16="http://schemas.microsoft.com/office/drawing/2014/main" id="{DB6F3006-6232-403F-9F77-51CF347902D8}"/>
              </a:ext>
            </a:extLst>
          </p:cNvPr>
          <p:cNvGrpSpPr/>
          <p:nvPr/>
        </p:nvGrpSpPr>
        <p:grpSpPr>
          <a:xfrm>
            <a:off x="948610" y="5033604"/>
            <a:ext cx="645948" cy="645948"/>
            <a:chOff x="6627863" y="1485900"/>
            <a:chExt cx="596800" cy="596800"/>
          </a:xfrm>
        </p:grpSpPr>
        <p:sp>
          <p:nvSpPr>
            <p:cNvPr id="38" name="Oval 13">
              <a:extLst>
                <a:ext uri="{FF2B5EF4-FFF2-40B4-BE49-F238E27FC236}">
                  <a16:creationId xmlns:a16="http://schemas.microsoft.com/office/drawing/2014/main" id="{B8343FD1-BA92-4652-8562-0FB26AC9461D}"/>
                </a:ext>
              </a:extLst>
            </p:cNvPr>
            <p:cNvSpPr/>
            <p:nvPr/>
          </p:nvSpPr>
          <p:spPr>
            <a:xfrm>
              <a:off x="6627863" y="1485900"/>
              <a:ext cx="596800" cy="596800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28">
              <a:extLst>
                <a:ext uri="{FF2B5EF4-FFF2-40B4-BE49-F238E27FC236}">
                  <a16:creationId xmlns:a16="http://schemas.microsoft.com/office/drawing/2014/main" id="{8B57FF1E-0581-4076-A20B-DB0310C89CC9}"/>
                </a:ext>
              </a:extLst>
            </p:cNvPr>
            <p:cNvGrpSpPr/>
            <p:nvPr/>
          </p:nvGrpSpPr>
          <p:grpSpPr>
            <a:xfrm>
              <a:off x="6779865" y="1684912"/>
              <a:ext cx="292796" cy="198778"/>
              <a:chOff x="3416301" y="2947988"/>
              <a:chExt cx="346075" cy="234950"/>
            </a:xfrm>
          </p:grpSpPr>
          <p:sp>
            <p:nvSpPr>
              <p:cNvPr id="40" name="Freeform 36">
                <a:extLst>
                  <a:ext uri="{FF2B5EF4-FFF2-40B4-BE49-F238E27FC236}">
                    <a16:creationId xmlns:a16="http://schemas.microsoft.com/office/drawing/2014/main" id="{501CADEC-F1E4-4F24-8C42-AD7769F5F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" name="Freeform 37">
                <a:extLst>
                  <a:ext uri="{FF2B5EF4-FFF2-40B4-BE49-F238E27FC236}">
                    <a16:creationId xmlns:a16="http://schemas.microsoft.com/office/drawing/2014/main" id="{8DFB522B-722C-4935-8234-010BE17FD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5" name="Freeform 38">
                <a:extLst>
                  <a:ext uri="{FF2B5EF4-FFF2-40B4-BE49-F238E27FC236}">
                    <a16:creationId xmlns:a16="http://schemas.microsoft.com/office/drawing/2014/main" id="{A6001DBE-2BB8-4F23-80EF-128C3B211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2" name="Прямоугольник 1"/>
          <p:cNvSpPr/>
          <p:nvPr/>
        </p:nvSpPr>
        <p:spPr>
          <a:xfrm>
            <a:off x="1807744" y="1427184"/>
            <a:ext cx="6983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>
                <a:latin typeface="+mj-lt"/>
              </a:rPr>
              <a:t>Проведение выпускного мероприятия в каждом классе отдельно в обязательном порядке</a:t>
            </a:r>
            <a:r>
              <a:rPr lang="kk-KZ" b="1" dirty="0">
                <a:latin typeface="+mj-lt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+mj-lt"/>
              </a:rPr>
              <a:t>на территории школы, на открытом воздухе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19700" y="3339177"/>
            <a:ext cx="74741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>
                <a:latin typeface="+mj-lt"/>
              </a:rPr>
              <a:t>Поддержка благотворительной </a:t>
            </a:r>
            <a:r>
              <a:rPr lang="kk-KZ" b="1" dirty="0">
                <a:solidFill>
                  <a:srgbClr val="FF0000"/>
                </a:solidFill>
                <a:latin typeface="+mj-lt"/>
              </a:rPr>
              <a:t>инициативы выпускников по оказанию помощи социально-уязвимым семьям и детям </a:t>
            </a:r>
            <a:r>
              <a:rPr lang="kk-KZ" dirty="0">
                <a:latin typeface="+mj-lt"/>
              </a:rPr>
              <a:t>«День добрых дел», «От доброго сердца детям»,  «Пайдалы іс – өзіңе ырыс», «Туған елге тағзым», «Посади дерево» и т.д</a:t>
            </a:r>
            <a:endParaRPr lang="ru-RU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5405" y="4688578"/>
            <a:ext cx="76891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Органы образования в связи с карантином, с учетом </a:t>
            </a:r>
            <a:r>
              <a:rPr lang="ru-RU" dirty="0" err="1">
                <a:latin typeface="+mj-lt"/>
              </a:rPr>
              <a:t>санэпидситуации</a:t>
            </a:r>
            <a:r>
              <a:rPr lang="ru-RU" dirty="0">
                <a:latin typeface="+mj-lt"/>
              </a:rPr>
              <a:t> для охраны жизни и здоровья обучающихся могут принимать решения о сокращении формата проведения рекомендуемого торжественного выпускного мероприятия. Администрация школы принимает меры по недопущению правонарушений в дни проведения выпускных мероприятий.</a:t>
            </a:r>
          </a:p>
          <a:p>
            <a:pPr algn="just"/>
            <a:endParaRPr lang="ru-RU" dirty="0">
              <a:latin typeface="+mj-lt"/>
            </a:endParaRPr>
          </a:p>
        </p:txBody>
      </p:sp>
      <p:grpSp>
        <p:nvGrpSpPr>
          <p:cNvPr id="42" name="Google Shape;469;p33"/>
          <p:cNvGrpSpPr/>
          <p:nvPr/>
        </p:nvGrpSpPr>
        <p:grpSpPr>
          <a:xfrm>
            <a:off x="9417738" y="1579894"/>
            <a:ext cx="2557200" cy="3925253"/>
            <a:chOff x="5607450" y="724772"/>
            <a:chExt cx="2557200" cy="3925253"/>
          </a:xfrm>
        </p:grpSpPr>
        <p:sp>
          <p:nvSpPr>
            <p:cNvPr id="43" name="Google Shape;470;p33"/>
            <p:cNvSpPr/>
            <p:nvPr/>
          </p:nvSpPr>
          <p:spPr>
            <a:xfrm>
              <a:off x="5607450" y="4449625"/>
              <a:ext cx="2557200" cy="200400"/>
            </a:xfrm>
            <a:prstGeom prst="ellipse">
              <a:avLst/>
            </a:prstGeom>
            <a:solidFill>
              <a:srgbClr val="20124D">
                <a:alpha val="32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71;p33"/>
            <p:cNvSpPr/>
            <p:nvPr/>
          </p:nvSpPr>
          <p:spPr>
            <a:xfrm>
              <a:off x="6211805" y="2987281"/>
              <a:ext cx="37481" cy="85475"/>
            </a:xfrm>
            <a:custGeom>
              <a:avLst/>
              <a:gdLst/>
              <a:ahLst/>
              <a:cxnLst/>
              <a:rect l="l" t="t" r="r" b="b"/>
              <a:pathLst>
                <a:path w="713" h="1626" extrusionOk="0">
                  <a:moveTo>
                    <a:pt x="118" y="0"/>
                  </a:moveTo>
                  <a:cubicBezTo>
                    <a:pt x="7" y="447"/>
                    <a:pt x="0" y="920"/>
                    <a:pt x="99" y="1371"/>
                  </a:cubicBezTo>
                  <a:cubicBezTo>
                    <a:pt x="118" y="1455"/>
                    <a:pt x="144" y="1544"/>
                    <a:pt x="215" y="1593"/>
                  </a:cubicBezTo>
                  <a:cubicBezTo>
                    <a:pt x="248" y="1616"/>
                    <a:pt x="285" y="1626"/>
                    <a:pt x="324" y="1626"/>
                  </a:cubicBezTo>
                  <a:cubicBezTo>
                    <a:pt x="398" y="1626"/>
                    <a:pt x="475" y="1589"/>
                    <a:pt x="528" y="1533"/>
                  </a:cubicBezTo>
                  <a:cubicBezTo>
                    <a:pt x="606" y="1448"/>
                    <a:pt x="636" y="1330"/>
                    <a:pt x="658" y="1220"/>
                  </a:cubicBezTo>
                  <a:cubicBezTo>
                    <a:pt x="698" y="998"/>
                    <a:pt x="713" y="776"/>
                    <a:pt x="713" y="555"/>
                  </a:cubicBezTo>
                  <a:cubicBezTo>
                    <a:pt x="543" y="374"/>
                    <a:pt x="336" y="174"/>
                    <a:pt x="118" y="0"/>
                  </a:cubicBezTo>
                  <a:close/>
                </a:path>
              </a:pathLst>
            </a:custGeom>
            <a:solidFill>
              <a:srgbClr val="8759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2;p33"/>
            <p:cNvSpPr/>
            <p:nvPr/>
          </p:nvSpPr>
          <p:spPr>
            <a:xfrm>
              <a:off x="6507123" y="2845720"/>
              <a:ext cx="300476" cy="314406"/>
            </a:xfrm>
            <a:custGeom>
              <a:avLst/>
              <a:gdLst/>
              <a:ahLst/>
              <a:cxnLst/>
              <a:rect l="l" t="t" r="r" b="b"/>
              <a:pathLst>
                <a:path w="5716" h="5981" extrusionOk="0">
                  <a:moveTo>
                    <a:pt x="3809" y="0"/>
                  </a:moveTo>
                  <a:lnTo>
                    <a:pt x="0" y="1710"/>
                  </a:lnTo>
                  <a:cubicBezTo>
                    <a:pt x="876" y="2956"/>
                    <a:pt x="1379" y="4459"/>
                    <a:pt x="1441" y="5981"/>
                  </a:cubicBezTo>
                  <a:cubicBezTo>
                    <a:pt x="3713" y="5578"/>
                    <a:pt x="5715" y="5212"/>
                    <a:pt x="5715" y="5212"/>
                  </a:cubicBezTo>
                  <a:lnTo>
                    <a:pt x="380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73;p33"/>
            <p:cNvSpPr/>
            <p:nvPr/>
          </p:nvSpPr>
          <p:spPr>
            <a:xfrm>
              <a:off x="6003222" y="2912058"/>
              <a:ext cx="474842" cy="574668"/>
            </a:xfrm>
            <a:custGeom>
              <a:avLst/>
              <a:gdLst/>
              <a:ahLst/>
              <a:cxnLst/>
              <a:rect l="l" t="t" r="r" b="b"/>
              <a:pathLst>
                <a:path w="9033" h="10932" extrusionOk="0">
                  <a:moveTo>
                    <a:pt x="6207" y="1"/>
                  </a:moveTo>
                  <a:cubicBezTo>
                    <a:pt x="6177" y="1"/>
                    <a:pt x="6147" y="6"/>
                    <a:pt x="6118" y="16"/>
                  </a:cubicBezTo>
                  <a:cubicBezTo>
                    <a:pt x="3823" y="847"/>
                    <a:pt x="1" y="6064"/>
                    <a:pt x="913" y="7888"/>
                  </a:cubicBezTo>
                  <a:cubicBezTo>
                    <a:pt x="1822" y="9713"/>
                    <a:pt x="6425" y="10932"/>
                    <a:pt x="6425" y="10932"/>
                  </a:cubicBezTo>
                  <a:lnTo>
                    <a:pt x="9032" y="5706"/>
                  </a:lnTo>
                  <a:lnTo>
                    <a:pt x="6469" y="4715"/>
                  </a:lnTo>
                  <a:lnTo>
                    <a:pt x="7211" y="1265"/>
                  </a:lnTo>
                  <a:cubicBezTo>
                    <a:pt x="7211" y="1265"/>
                    <a:pt x="6682" y="1"/>
                    <a:pt x="6207" y="1"/>
                  </a:cubicBezTo>
                  <a:close/>
                </a:path>
              </a:pathLst>
            </a:custGeom>
            <a:solidFill>
              <a:srgbClr val="EF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74;p33"/>
            <p:cNvSpPr/>
            <p:nvPr/>
          </p:nvSpPr>
          <p:spPr>
            <a:xfrm>
              <a:off x="7475551" y="2899968"/>
              <a:ext cx="369129" cy="521943"/>
            </a:xfrm>
            <a:custGeom>
              <a:avLst/>
              <a:gdLst/>
              <a:ahLst/>
              <a:cxnLst/>
              <a:rect l="l" t="t" r="r" b="b"/>
              <a:pathLst>
                <a:path w="7022" h="9929" extrusionOk="0">
                  <a:moveTo>
                    <a:pt x="2425" y="1"/>
                  </a:moveTo>
                  <a:cubicBezTo>
                    <a:pt x="1765" y="1"/>
                    <a:pt x="1109" y="202"/>
                    <a:pt x="550" y="583"/>
                  </a:cubicBezTo>
                  <a:lnTo>
                    <a:pt x="262" y="778"/>
                  </a:lnTo>
                  <a:lnTo>
                    <a:pt x="953" y="4424"/>
                  </a:lnTo>
                  <a:lnTo>
                    <a:pt x="0" y="6648"/>
                  </a:lnTo>
                  <a:lnTo>
                    <a:pt x="2796" y="9929"/>
                  </a:lnTo>
                  <a:cubicBezTo>
                    <a:pt x="3513" y="9748"/>
                    <a:pt x="5726" y="8647"/>
                    <a:pt x="6468" y="7561"/>
                  </a:cubicBezTo>
                  <a:cubicBezTo>
                    <a:pt x="7022" y="6748"/>
                    <a:pt x="5711" y="3294"/>
                    <a:pt x="5013" y="1609"/>
                  </a:cubicBezTo>
                  <a:cubicBezTo>
                    <a:pt x="4769" y="1019"/>
                    <a:pt x="4311" y="542"/>
                    <a:pt x="3724" y="279"/>
                  </a:cubicBezTo>
                  <a:cubicBezTo>
                    <a:pt x="3690" y="265"/>
                    <a:pt x="3653" y="250"/>
                    <a:pt x="3617" y="231"/>
                  </a:cubicBezTo>
                  <a:cubicBezTo>
                    <a:pt x="3232" y="76"/>
                    <a:pt x="2828" y="1"/>
                    <a:pt x="2425" y="1"/>
                  </a:cubicBezTo>
                  <a:close/>
                </a:path>
              </a:pathLst>
            </a:custGeom>
            <a:solidFill>
              <a:srgbClr val="EF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75;p33"/>
            <p:cNvSpPr/>
            <p:nvPr/>
          </p:nvSpPr>
          <p:spPr>
            <a:xfrm>
              <a:off x="6292968" y="2935608"/>
              <a:ext cx="289910" cy="265150"/>
            </a:xfrm>
            <a:custGeom>
              <a:avLst/>
              <a:gdLst/>
              <a:ahLst/>
              <a:cxnLst/>
              <a:rect l="l" t="t" r="r" b="b"/>
              <a:pathLst>
                <a:path w="5515" h="5044" extrusionOk="0">
                  <a:moveTo>
                    <a:pt x="4074" y="0"/>
                  </a:moveTo>
                  <a:lnTo>
                    <a:pt x="0" y="1829"/>
                  </a:lnTo>
                  <a:cubicBezTo>
                    <a:pt x="499" y="2483"/>
                    <a:pt x="780" y="3307"/>
                    <a:pt x="916" y="4127"/>
                  </a:cubicBezTo>
                  <a:cubicBezTo>
                    <a:pt x="964" y="4422"/>
                    <a:pt x="990" y="4740"/>
                    <a:pt x="964" y="5043"/>
                  </a:cubicBezTo>
                  <a:cubicBezTo>
                    <a:pt x="2220" y="4844"/>
                    <a:pt x="3934" y="4548"/>
                    <a:pt x="5515" y="4271"/>
                  </a:cubicBezTo>
                  <a:cubicBezTo>
                    <a:pt x="5453" y="2749"/>
                    <a:pt x="4950" y="1246"/>
                    <a:pt x="4074" y="0"/>
                  </a:cubicBezTo>
                  <a:close/>
                </a:path>
              </a:pathLst>
            </a:custGeom>
            <a:solidFill>
              <a:srgbClr val="CFA7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76;p33"/>
            <p:cNvSpPr/>
            <p:nvPr/>
          </p:nvSpPr>
          <p:spPr>
            <a:xfrm>
              <a:off x="6283821" y="2908116"/>
              <a:ext cx="184880" cy="152761"/>
            </a:xfrm>
            <a:custGeom>
              <a:avLst/>
              <a:gdLst/>
              <a:ahLst/>
              <a:cxnLst/>
              <a:rect l="l" t="t" r="r" b="b"/>
              <a:pathLst>
                <a:path w="3517" h="2906" extrusionOk="0">
                  <a:moveTo>
                    <a:pt x="1347" y="1"/>
                  </a:moveTo>
                  <a:cubicBezTo>
                    <a:pt x="888" y="1"/>
                    <a:pt x="431" y="155"/>
                    <a:pt x="174" y="523"/>
                  </a:cubicBezTo>
                  <a:lnTo>
                    <a:pt x="1" y="2112"/>
                  </a:lnTo>
                  <a:cubicBezTo>
                    <a:pt x="59" y="2319"/>
                    <a:pt x="163" y="2515"/>
                    <a:pt x="299" y="2685"/>
                  </a:cubicBezTo>
                  <a:cubicBezTo>
                    <a:pt x="366" y="2770"/>
                    <a:pt x="451" y="2851"/>
                    <a:pt x="555" y="2888"/>
                  </a:cubicBezTo>
                  <a:cubicBezTo>
                    <a:pt x="589" y="2900"/>
                    <a:pt x="626" y="2906"/>
                    <a:pt x="662" y="2906"/>
                  </a:cubicBezTo>
                  <a:cubicBezTo>
                    <a:pt x="738" y="2906"/>
                    <a:pt x="812" y="2878"/>
                    <a:pt x="857" y="2818"/>
                  </a:cubicBezTo>
                  <a:cubicBezTo>
                    <a:pt x="928" y="2733"/>
                    <a:pt x="916" y="2611"/>
                    <a:pt x="894" y="2504"/>
                  </a:cubicBezTo>
                  <a:cubicBezTo>
                    <a:pt x="868" y="2370"/>
                    <a:pt x="825" y="2238"/>
                    <a:pt x="767" y="2113"/>
                  </a:cubicBezTo>
                  <a:lnTo>
                    <a:pt x="767" y="2113"/>
                  </a:lnTo>
                  <a:cubicBezTo>
                    <a:pt x="924" y="2353"/>
                    <a:pt x="1146" y="2550"/>
                    <a:pt x="1404" y="2670"/>
                  </a:cubicBezTo>
                  <a:cubicBezTo>
                    <a:pt x="1448" y="2689"/>
                    <a:pt x="1498" y="2708"/>
                    <a:pt x="1546" y="2708"/>
                  </a:cubicBezTo>
                  <a:cubicBezTo>
                    <a:pt x="1563" y="2708"/>
                    <a:pt x="1580" y="2706"/>
                    <a:pt x="1596" y="2700"/>
                  </a:cubicBezTo>
                  <a:cubicBezTo>
                    <a:pt x="1651" y="2678"/>
                    <a:pt x="1689" y="2625"/>
                    <a:pt x="1714" y="2574"/>
                  </a:cubicBezTo>
                  <a:cubicBezTo>
                    <a:pt x="1858" y="2305"/>
                    <a:pt x="1849" y="1968"/>
                    <a:pt x="1706" y="1703"/>
                  </a:cubicBezTo>
                  <a:lnTo>
                    <a:pt x="1706" y="1703"/>
                  </a:lnTo>
                  <a:cubicBezTo>
                    <a:pt x="1791" y="1840"/>
                    <a:pt x="1865" y="1983"/>
                    <a:pt x="1980" y="2093"/>
                  </a:cubicBezTo>
                  <a:cubicBezTo>
                    <a:pt x="2072" y="2183"/>
                    <a:pt x="2207" y="2239"/>
                    <a:pt x="2332" y="2239"/>
                  </a:cubicBezTo>
                  <a:cubicBezTo>
                    <a:pt x="2434" y="2239"/>
                    <a:pt x="2529" y="2201"/>
                    <a:pt x="2586" y="2112"/>
                  </a:cubicBezTo>
                  <a:cubicBezTo>
                    <a:pt x="2630" y="2042"/>
                    <a:pt x="2638" y="1957"/>
                    <a:pt x="2642" y="1875"/>
                  </a:cubicBezTo>
                  <a:cubicBezTo>
                    <a:pt x="2645" y="1676"/>
                    <a:pt x="2606" y="1474"/>
                    <a:pt x="2532" y="1286"/>
                  </a:cubicBezTo>
                  <a:lnTo>
                    <a:pt x="2532" y="1286"/>
                  </a:lnTo>
                  <a:cubicBezTo>
                    <a:pt x="2650" y="1538"/>
                    <a:pt x="2849" y="1753"/>
                    <a:pt x="3092" y="1890"/>
                  </a:cubicBezTo>
                  <a:cubicBezTo>
                    <a:pt x="3155" y="1924"/>
                    <a:pt x="3228" y="1953"/>
                    <a:pt x="3297" y="1953"/>
                  </a:cubicBezTo>
                  <a:cubicBezTo>
                    <a:pt x="3335" y="1953"/>
                    <a:pt x="3370" y="1944"/>
                    <a:pt x="3402" y="1924"/>
                  </a:cubicBezTo>
                  <a:cubicBezTo>
                    <a:pt x="3517" y="1850"/>
                    <a:pt x="3503" y="1680"/>
                    <a:pt x="3465" y="1547"/>
                  </a:cubicBezTo>
                  <a:cubicBezTo>
                    <a:pt x="3189" y="601"/>
                    <a:pt x="2768" y="262"/>
                    <a:pt x="1803" y="51"/>
                  </a:cubicBezTo>
                  <a:cubicBezTo>
                    <a:pt x="1656" y="18"/>
                    <a:pt x="1501" y="1"/>
                    <a:pt x="1347" y="1"/>
                  </a:cubicBezTo>
                  <a:close/>
                </a:path>
              </a:pathLst>
            </a:custGeom>
            <a:solidFill>
              <a:srgbClr val="EF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77;p33"/>
            <p:cNvSpPr/>
            <p:nvPr/>
          </p:nvSpPr>
          <p:spPr>
            <a:xfrm>
              <a:off x="6207019" y="2985180"/>
              <a:ext cx="53303" cy="109446"/>
            </a:xfrm>
            <a:custGeom>
              <a:avLst/>
              <a:gdLst/>
              <a:ahLst/>
              <a:cxnLst/>
              <a:rect l="l" t="t" r="r" b="b"/>
              <a:pathLst>
                <a:path w="1014" h="2082" extrusionOk="0">
                  <a:moveTo>
                    <a:pt x="145" y="0"/>
                  </a:moveTo>
                  <a:lnTo>
                    <a:pt x="1" y="1042"/>
                  </a:lnTo>
                  <a:cubicBezTo>
                    <a:pt x="1" y="1042"/>
                    <a:pt x="304" y="2043"/>
                    <a:pt x="341" y="2069"/>
                  </a:cubicBezTo>
                  <a:cubicBezTo>
                    <a:pt x="353" y="2079"/>
                    <a:pt x="412" y="2082"/>
                    <a:pt x="485" y="2082"/>
                  </a:cubicBezTo>
                  <a:cubicBezTo>
                    <a:pt x="630" y="2082"/>
                    <a:pt x="832" y="2069"/>
                    <a:pt x="832" y="2069"/>
                  </a:cubicBezTo>
                  <a:lnTo>
                    <a:pt x="1013" y="81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78;p33"/>
            <p:cNvSpPr/>
            <p:nvPr/>
          </p:nvSpPr>
          <p:spPr>
            <a:xfrm>
              <a:off x="6122388" y="2965308"/>
              <a:ext cx="224726" cy="247908"/>
            </a:xfrm>
            <a:custGeom>
              <a:avLst/>
              <a:gdLst/>
              <a:ahLst/>
              <a:cxnLst/>
              <a:rect l="l" t="t" r="r" b="b"/>
              <a:pathLst>
                <a:path w="4275" h="4716" extrusionOk="0">
                  <a:moveTo>
                    <a:pt x="989" y="1"/>
                  </a:moveTo>
                  <a:cubicBezTo>
                    <a:pt x="868" y="1"/>
                    <a:pt x="759" y="39"/>
                    <a:pt x="666" y="127"/>
                  </a:cubicBezTo>
                  <a:cubicBezTo>
                    <a:pt x="1" y="762"/>
                    <a:pt x="2096" y="4582"/>
                    <a:pt x="2406" y="4710"/>
                  </a:cubicBezTo>
                  <a:cubicBezTo>
                    <a:pt x="2415" y="4714"/>
                    <a:pt x="2435" y="4716"/>
                    <a:pt x="2463" y="4716"/>
                  </a:cubicBezTo>
                  <a:cubicBezTo>
                    <a:pt x="2666" y="4716"/>
                    <a:pt x="3338" y="4624"/>
                    <a:pt x="4249" y="4478"/>
                  </a:cubicBezTo>
                  <a:cubicBezTo>
                    <a:pt x="4275" y="4175"/>
                    <a:pt x="4249" y="3857"/>
                    <a:pt x="4201" y="3562"/>
                  </a:cubicBezTo>
                  <a:cubicBezTo>
                    <a:pt x="4065" y="2742"/>
                    <a:pt x="3784" y="1918"/>
                    <a:pt x="3285" y="1264"/>
                  </a:cubicBezTo>
                  <a:lnTo>
                    <a:pt x="2871" y="1449"/>
                  </a:lnTo>
                  <a:cubicBezTo>
                    <a:pt x="2871" y="1449"/>
                    <a:pt x="2701" y="1235"/>
                    <a:pt x="2454" y="973"/>
                  </a:cubicBezTo>
                  <a:cubicBezTo>
                    <a:pt x="2454" y="1194"/>
                    <a:pt x="2439" y="1416"/>
                    <a:pt x="2399" y="1638"/>
                  </a:cubicBezTo>
                  <a:cubicBezTo>
                    <a:pt x="2377" y="1748"/>
                    <a:pt x="2347" y="1866"/>
                    <a:pt x="2269" y="1951"/>
                  </a:cubicBezTo>
                  <a:cubicBezTo>
                    <a:pt x="2216" y="2007"/>
                    <a:pt x="2139" y="2044"/>
                    <a:pt x="2065" y="2044"/>
                  </a:cubicBezTo>
                  <a:cubicBezTo>
                    <a:pt x="2026" y="2044"/>
                    <a:pt x="1989" y="2034"/>
                    <a:pt x="1956" y="2011"/>
                  </a:cubicBezTo>
                  <a:cubicBezTo>
                    <a:pt x="1885" y="1962"/>
                    <a:pt x="1859" y="1873"/>
                    <a:pt x="1840" y="1789"/>
                  </a:cubicBezTo>
                  <a:cubicBezTo>
                    <a:pt x="1741" y="1338"/>
                    <a:pt x="1748" y="865"/>
                    <a:pt x="1859" y="418"/>
                  </a:cubicBezTo>
                  <a:cubicBezTo>
                    <a:pt x="1565" y="182"/>
                    <a:pt x="1252" y="1"/>
                    <a:pt x="9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79;p33"/>
            <p:cNvSpPr/>
            <p:nvPr/>
          </p:nvSpPr>
          <p:spPr>
            <a:xfrm>
              <a:off x="6134847" y="2979501"/>
              <a:ext cx="113861" cy="233242"/>
            </a:xfrm>
            <a:custGeom>
              <a:avLst/>
              <a:gdLst/>
              <a:ahLst/>
              <a:cxnLst/>
              <a:rect l="l" t="t" r="r" b="b"/>
              <a:pathLst>
                <a:path w="2166" h="4437" extrusionOk="0">
                  <a:moveTo>
                    <a:pt x="340" y="0"/>
                  </a:moveTo>
                  <a:lnTo>
                    <a:pt x="340" y="0"/>
                  </a:lnTo>
                  <a:cubicBezTo>
                    <a:pt x="0" y="921"/>
                    <a:pt x="1866" y="4304"/>
                    <a:pt x="2165" y="4437"/>
                  </a:cubicBezTo>
                  <a:cubicBezTo>
                    <a:pt x="1918" y="3540"/>
                    <a:pt x="1666" y="2645"/>
                    <a:pt x="1364" y="1766"/>
                  </a:cubicBezTo>
                  <a:cubicBezTo>
                    <a:pt x="1138" y="1112"/>
                    <a:pt x="861" y="444"/>
                    <a:pt x="3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80;p33"/>
            <p:cNvSpPr/>
            <p:nvPr/>
          </p:nvSpPr>
          <p:spPr>
            <a:xfrm>
              <a:off x="6600901" y="3042055"/>
              <a:ext cx="98301" cy="171738"/>
            </a:xfrm>
            <a:custGeom>
              <a:avLst/>
              <a:gdLst/>
              <a:ahLst/>
              <a:cxnLst/>
              <a:rect l="l" t="t" r="r" b="b"/>
              <a:pathLst>
                <a:path w="1870" h="3267" extrusionOk="0">
                  <a:moveTo>
                    <a:pt x="1656" y="0"/>
                  </a:moveTo>
                  <a:lnTo>
                    <a:pt x="840" y="498"/>
                  </a:lnTo>
                  <a:cubicBezTo>
                    <a:pt x="533" y="1078"/>
                    <a:pt x="293" y="1692"/>
                    <a:pt x="119" y="2327"/>
                  </a:cubicBezTo>
                  <a:cubicBezTo>
                    <a:pt x="49" y="2578"/>
                    <a:pt x="1" y="2874"/>
                    <a:pt x="167" y="3073"/>
                  </a:cubicBezTo>
                  <a:cubicBezTo>
                    <a:pt x="263" y="3192"/>
                    <a:pt x="415" y="3247"/>
                    <a:pt x="566" y="3262"/>
                  </a:cubicBezTo>
                  <a:cubicBezTo>
                    <a:pt x="595" y="3265"/>
                    <a:pt x="624" y="3266"/>
                    <a:pt x="653" y="3266"/>
                  </a:cubicBezTo>
                  <a:cubicBezTo>
                    <a:pt x="1061" y="3266"/>
                    <a:pt x="1444" y="2981"/>
                    <a:pt x="1638" y="2616"/>
                  </a:cubicBezTo>
                  <a:cubicBezTo>
                    <a:pt x="1844" y="2224"/>
                    <a:pt x="1870" y="1758"/>
                    <a:pt x="1829" y="1319"/>
                  </a:cubicBezTo>
                  <a:cubicBezTo>
                    <a:pt x="1789" y="879"/>
                    <a:pt x="1685" y="443"/>
                    <a:pt x="1656" y="0"/>
                  </a:cubicBezTo>
                  <a:close/>
                </a:path>
              </a:pathLst>
            </a:custGeom>
            <a:solidFill>
              <a:srgbClr val="D95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81;p33"/>
            <p:cNvSpPr/>
            <p:nvPr/>
          </p:nvSpPr>
          <p:spPr>
            <a:xfrm>
              <a:off x="6726744" y="3015088"/>
              <a:ext cx="90258" cy="28807"/>
            </a:xfrm>
            <a:custGeom>
              <a:avLst/>
              <a:gdLst/>
              <a:ahLst/>
              <a:cxnLst/>
              <a:rect l="l" t="t" r="r" b="b"/>
              <a:pathLst>
                <a:path w="1717" h="548" extrusionOk="0">
                  <a:moveTo>
                    <a:pt x="790" y="1"/>
                  </a:moveTo>
                  <a:cubicBezTo>
                    <a:pt x="497" y="1"/>
                    <a:pt x="210" y="123"/>
                    <a:pt x="4" y="332"/>
                  </a:cubicBezTo>
                  <a:cubicBezTo>
                    <a:pt x="1" y="336"/>
                    <a:pt x="4" y="339"/>
                    <a:pt x="8" y="339"/>
                  </a:cubicBezTo>
                  <a:cubicBezTo>
                    <a:pt x="213" y="137"/>
                    <a:pt x="495" y="19"/>
                    <a:pt x="780" y="19"/>
                  </a:cubicBezTo>
                  <a:cubicBezTo>
                    <a:pt x="828" y="19"/>
                    <a:pt x="876" y="22"/>
                    <a:pt x="924" y="29"/>
                  </a:cubicBezTo>
                  <a:cubicBezTo>
                    <a:pt x="1249" y="77"/>
                    <a:pt x="1515" y="273"/>
                    <a:pt x="1696" y="542"/>
                  </a:cubicBezTo>
                  <a:cubicBezTo>
                    <a:pt x="1698" y="546"/>
                    <a:pt x="1701" y="547"/>
                    <a:pt x="1704" y="547"/>
                  </a:cubicBezTo>
                  <a:cubicBezTo>
                    <a:pt x="1711" y="547"/>
                    <a:pt x="1717" y="539"/>
                    <a:pt x="1714" y="532"/>
                  </a:cubicBezTo>
                  <a:cubicBezTo>
                    <a:pt x="1552" y="244"/>
                    <a:pt x="1230" y="44"/>
                    <a:pt x="906" y="7"/>
                  </a:cubicBezTo>
                  <a:cubicBezTo>
                    <a:pt x="867" y="3"/>
                    <a:pt x="828" y="1"/>
                    <a:pt x="790" y="1"/>
                  </a:cubicBezTo>
                  <a:close/>
                </a:path>
              </a:pathLst>
            </a:custGeom>
            <a:solidFill>
              <a:srgbClr val="3C22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82;p33"/>
            <p:cNvSpPr/>
            <p:nvPr/>
          </p:nvSpPr>
          <p:spPr>
            <a:xfrm>
              <a:off x="6905102" y="3313718"/>
              <a:ext cx="11144" cy="20712"/>
            </a:xfrm>
            <a:custGeom>
              <a:avLst/>
              <a:gdLst/>
              <a:ahLst/>
              <a:cxnLst/>
              <a:rect l="l" t="t" r="r" b="b"/>
              <a:pathLst>
                <a:path w="212" h="394" extrusionOk="0">
                  <a:moveTo>
                    <a:pt x="9" y="1"/>
                  </a:moveTo>
                  <a:cubicBezTo>
                    <a:pt x="5" y="1"/>
                    <a:pt x="1" y="6"/>
                    <a:pt x="6" y="11"/>
                  </a:cubicBezTo>
                  <a:cubicBezTo>
                    <a:pt x="80" y="129"/>
                    <a:pt x="142" y="254"/>
                    <a:pt x="191" y="387"/>
                  </a:cubicBezTo>
                  <a:cubicBezTo>
                    <a:pt x="192" y="392"/>
                    <a:pt x="196" y="393"/>
                    <a:pt x="199" y="393"/>
                  </a:cubicBezTo>
                  <a:cubicBezTo>
                    <a:pt x="205" y="393"/>
                    <a:pt x="212" y="388"/>
                    <a:pt x="209" y="380"/>
                  </a:cubicBezTo>
                  <a:cubicBezTo>
                    <a:pt x="157" y="247"/>
                    <a:pt x="95" y="121"/>
                    <a:pt x="14" y="4"/>
                  </a:cubicBezTo>
                  <a:cubicBezTo>
                    <a:pt x="13" y="2"/>
                    <a:pt x="11" y="1"/>
                    <a:pt x="9" y="1"/>
                  </a:cubicBezTo>
                  <a:close/>
                </a:path>
              </a:pathLst>
            </a:custGeom>
            <a:solidFill>
              <a:srgbClr val="3C22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83;p33"/>
            <p:cNvSpPr/>
            <p:nvPr/>
          </p:nvSpPr>
          <p:spPr>
            <a:xfrm>
              <a:off x="6762489" y="3054881"/>
              <a:ext cx="2944" cy="3732"/>
            </a:xfrm>
            <a:custGeom>
              <a:avLst/>
              <a:gdLst/>
              <a:ahLst/>
              <a:cxnLst/>
              <a:rect l="l" t="t" r="r" b="b"/>
              <a:pathLst>
                <a:path w="56" h="71" extrusionOk="0">
                  <a:moveTo>
                    <a:pt x="56" y="0"/>
                  </a:moveTo>
                  <a:cubicBezTo>
                    <a:pt x="37" y="14"/>
                    <a:pt x="18" y="26"/>
                    <a:pt x="1" y="41"/>
                  </a:cubicBezTo>
                  <a:cubicBezTo>
                    <a:pt x="4" y="51"/>
                    <a:pt x="8" y="63"/>
                    <a:pt x="11" y="70"/>
                  </a:cubicBezTo>
                  <a:cubicBezTo>
                    <a:pt x="26" y="48"/>
                    <a:pt x="37" y="22"/>
                    <a:pt x="56" y="0"/>
                  </a:cubicBezTo>
                  <a:close/>
                </a:path>
              </a:pathLst>
            </a:custGeom>
            <a:solidFill>
              <a:srgbClr val="FDD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84;p33"/>
            <p:cNvSpPr/>
            <p:nvPr/>
          </p:nvSpPr>
          <p:spPr>
            <a:xfrm>
              <a:off x="6636068" y="2737959"/>
              <a:ext cx="660879" cy="134573"/>
            </a:xfrm>
            <a:custGeom>
              <a:avLst/>
              <a:gdLst/>
              <a:ahLst/>
              <a:cxnLst/>
              <a:rect l="l" t="t" r="r" b="b"/>
              <a:pathLst>
                <a:path w="12572" h="2560" extrusionOk="0">
                  <a:moveTo>
                    <a:pt x="2815" y="0"/>
                  </a:moveTo>
                  <a:cubicBezTo>
                    <a:pt x="2073" y="0"/>
                    <a:pt x="1327" y="181"/>
                    <a:pt x="699" y="580"/>
                  </a:cubicBezTo>
                  <a:cubicBezTo>
                    <a:pt x="344" y="805"/>
                    <a:pt x="0" y="1208"/>
                    <a:pt x="133" y="1607"/>
                  </a:cubicBezTo>
                  <a:cubicBezTo>
                    <a:pt x="145" y="1640"/>
                    <a:pt x="163" y="1666"/>
                    <a:pt x="178" y="1695"/>
                  </a:cubicBezTo>
                  <a:cubicBezTo>
                    <a:pt x="281" y="1474"/>
                    <a:pt x="488" y="1278"/>
                    <a:pt x="699" y="1141"/>
                  </a:cubicBezTo>
                  <a:cubicBezTo>
                    <a:pt x="1323" y="742"/>
                    <a:pt x="2073" y="561"/>
                    <a:pt x="2815" y="561"/>
                  </a:cubicBezTo>
                  <a:cubicBezTo>
                    <a:pt x="2900" y="561"/>
                    <a:pt x="2982" y="565"/>
                    <a:pt x="3063" y="569"/>
                  </a:cubicBezTo>
                  <a:cubicBezTo>
                    <a:pt x="3695" y="602"/>
                    <a:pt x="4312" y="761"/>
                    <a:pt x="4899" y="990"/>
                  </a:cubicBezTo>
                  <a:cubicBezTo>
                    <a:pt x="5364" y="809"/>
                    <a:pt x="5863" y="710"/>
                    <a:pt x="6365" y="710"/>
                  </a:cubicBezTo>
                  <a:cubicBezTo>
                    <a:pt x="6402" y="710"/>
                    <a:pt x="6440" y="710"/>
                    <a:pt x="6479" y="713"/>
                  </a:cubicBezTo>
                  <a:cubicBezTo>
                    <a:pt x="6772" y="720"/>
                    <a:pt x="7082" y="768"/>
                    <a:pt x="7315" y="950"/>
                  </a:cubicBezTo>
                  <a:cubicBezTo>
                    <a:pt x="7548" y="1127"/>
                    <a:pt x="7669" y="1474"/>
                    <a:pt x="7521" y="1729"/>
                  </a:cubicBezTo>
                  <a:cubicBezTo>
                    <a:pt x="8305" y="1359"/>
                    <a:pt x="9173" y="1112"/>
                    <a:pt x="10026" y="1112"/>
                  </a:cubicBezTo>
                  <a:cubicBezTo>
                    <a:pt x="10443" y="1112"/>
                    <a:pt x="10857" y="1171"/>
                    <a:pt x="11256" y="1304"/>
                  </a:cubicBezTo>
                  <a:cubicBezTo>
                    <a:pt x="11662" y="1437"/>
                    <a:pt x="12061" y="1659"/>
                    <a:pt x="12298" y="2017"/>
                  </a:cubicBezTo>
                  <a:cubicBezTo>
                    <a:pt x="12405" y="2179"/>
                    <a:pt x="12475" y="2368"/>
                    <a:pt x="12505" y="2560"/>
                  </a:cubicBezTo>
                  <a:cubicBezTo>
                    <a:pt x="12571" y="2179"/>
                    <a:pt x="12513" y="1773"/>
                    <a:pt x="12298" y="1452"/>
                  </a:cubicBezTo>
                  <a:cubicBezTo>
                    <a:pt x="12061" y="1097"/>
                    <a:pt x="11662" y="875"/>
                    <a:pt x="11256" y="739"/>
                  </a:cubicBezTo>
                  <a:cubicBezTo>
                    <a:pt x="10857" y="609"/>
                    <a:pt x="10443" y="551"/>
                    <a:pt x="10026" y="551"/>
                  </a:cubicBezTo>
                  <a:cubicBezTo>
                    <a:pt x="9173" y="551"/>
                    <a:pt x="8305" y="798"/>
                    <a:pt x="7521" y="1163"/>
                  </a:cubicBezTo>
                  <a:cubicBezTo>
                    <a:pt x="7669" y="913"/>
                    <a:pt x="7548" y="565"/>
                    <a:pt x="7315" y="384"/>
                  </a:cubicBezTo>
                  <a:cubicBezTo>
                    <a:pt x="7082" y="207"/>
                    <a:pt x="6772" y="159"/>
                    <a:pt x="6479" y="147"/>
                  </a:cubicBezTo>
                  <a:lnTo>
                    <a:pt x="6365" y="147"/>
                  </a:lnTo>
                  <a:cubicBezTo>
                    <a:pt x="5863" y="147"/>
                    <a:pt x="5364" y="244"/>
                    <a:pt x="4899" y="429"/>
                  </a:cubicBezTo>
                  <a:cubicBezTo>
                    <a:pt x="4312" y="196"/>
                    <a:pt x="3695" y="41"/>
                    <a:pt x="3063" y="7"/>
                  </a:cubicBezTo>
                  <a:cubicBezTo>
                    <a:pt x="2982" y="0"/>
                    <a:pt x="2900" y="0"/>
                    <a:pt x="2815" y="0"/>
                  </a:cubicBezTo>
                  <a:close/>
                </a:path>
              </a:pathLst>
            </a:custGeom>
            <a:solidFill>
              <a:srgbClr val="D95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85;p33"/>
            <p:cNvSpPr/>
            <p:nvPr/>
          </p:nvSpPr>
          <p:spPr>
            <a:xfrm>
              <a:off x="7267178" y="2949223"/>
              <a:ext cx="68969" cy="118067"/>
            </a:xfrm>
            <a:custGeom>
              <a:avLst/>
              <a:gdLst/>
              <a:ahLst/>
              <a:cxnLst/>
              <a:rect l="l" t="t" r="r" b="b"/>
              <a:pathLst>
                <a:path w="1312" h="2246" extrusionOk="0">
                  <a:moveTo>
                    <a:pt x="103" y="0"/>
                  </a:moveTo>
                  <a:cubicBezTo>
                    <a:pt x="0" y="140"/>
                    <a:pt x="1027" y="1289"/>
                    <a:pt x="1223" y="2021"/>
                  </a:cubicBezTo>
                  <a:cubicBezTo>
                    <a:pt x="1242" y="2095"/>
                    <a:pt x="1256" y="2169"/>
                    <a:pt x="1267" y="2246"/>
                  </a:cubicBezTo>
                  <a:cubicBezTo>
                    <a:pt x="1312" y="1988"/>
                    <a:pt x="1289" y="1710"/>
                    <a:pt x="1223" y="1456"/>
                  </a:cubicBezTo>
                  <a:cubicBezTo>
                    <a:pt x="1061" y="849"/>
                    <a:pt x="643" y="322"/>
                    <a:pt x="103" y="0"/>
                  </a:cubicBezTo>
                  <a:close/>
                </a:path>
              </a:pathLst>
            </a:custGeom>
            <a:solidFill>
              <a:srgbClr val="D95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86;p33"/>
            <p:cNvSpPr/>
            <p:nvPr/>
          </p:nvSpPr>
          <p:spPr>
            <a:xfrm>
              <a:off x="6532197" y="2874473"/>
              <a:ext cx="132838" cy="118697"/>
            </a:xfrm>
            <a:custGeom>
              <a:avLst/>
              <a:gdLst/>
              <a:ahLst/>
              <a:cxnLst/>
              <a:rect l="l" t="t" r="r" b="b"/>
              <a:pathLst>
                <a:path w="2527" h="2258" extrusionOk="0">
                  <a:moveTo>
                    <a:pt x="2505" y="0"/>
                  </a:moveTo>
                  <a:cubicBezTo>
                    <a:pt x="2476" y="0"/>
                    <a:pt x="2423" y="22"/>
                    <a:pt x="2353" y="67"/>
                  </a:cubicBezTo>
                  <a:cubicBezTo>
                    <a:pt x="2409" y="48"/>
                    <a:pt x="2468" y="29"/>
                    <a:pt x="2527" y="11"/>
                  </a:cubicBezTo>
                  <a:cubicBezTo>
                    <a:pt x="2523" y="4"/>
                    <a:pt x="2515" y="0"/>
                    <a:pt x="2505" y="0"/>
                  </a:cubicBezTo>
                  <a:close/>
                  <a:moveTo>
                    <a:pt x="2353" y="67"/>
                  </a:moveTo>
                  <a:cubicBezTo>
                    <a:pt x="1389" y="403"/>
                    <a:pt x="539" y="1071"/>
                    <a:pt x="0" y="1939"/>
                  </a:cubicBezTo>
                  <a:cubicBezTo>
                    <a:pt x="60" y="2043"/>
                    <a:pt x="115" y="2150"/>
                    <a:pt x="166" y="2257"/>
                  </a:cubicBezTo>
                  <a:cubicBezTo>
                    <a:pt x="817" y="1337"/>
                    <a:pt x="1925" y="333"/>
                    <a:pt x="2353" y="67"/>
                  </a:cubicBezTo>
                  <a:close/>
                </a:path>
              </a:pathLst>
            </a:custGeom>
            <a:solidFill>
              <a:srgbClr val="FDD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87;p33"/>
            <p:cNvSpPr/>
            <p:nvPr/>
          </p:nvSpPr>
          <p:spPr>
            <a:xfrm>
              <a:off x="6507333" y="2976399"/>
              <a:ext cx="33591" cy="80218"/>
            </a:xfrm>
            <a:custGeom>
              <a:avLst/>
              <a:gdLst/>
              <a:ahLst/>
              <a:cxnLst/>
              <a:rect l="l" t="t" r="r" b="b"/>
              <a:pathLst>
                <a:path w="639" h="1526" extrusionOk="0">
                  <a:moveTo>
                    <a:pt x="473" y="0"/>
                  </a:moveTo>
                  <a:cubicBezTo>
                    <a:pt x="440" y="52"/>
                    <a:pt x="410" y="107"/>
                    <a:pt x="377" y="163"/>
                  </a:cubicBezTo>
                  <a:cubicBezTo>
                    <a:pt x="151" y="573"/>
                    <a:pt x="1" y="1083"/>
                    <a:pt x="89" y="1526"/>
                  </a:cubicBezTo>
                  <a:cubicBezTo>
                    <a:pt x="137" y="1249"/>
                    <a:pt x="244" y="968"/>
                    <a:pt x="377" y="728"/>
                  </a:cubicBezTo>
                  <a:cubicBezTo>
                    <a:pt x="451" y="595"/>
                    <a:pt x="540" y="458"/>
                    <a:pt x="639" y="318"/>
                  </a:cubicBezTo>
                  <a:cubicBezTo>
                    <a:pt x="588" y="211"/>
                    <a:pt x="533" y="104"/>
                    <a:pt x="473" y="0"/>
                  </a:cubicBezTo>
                  <a:close/>
                </a:path>
              </a:pathLst>
            </a:custGeom>
            <a:solidFill>
              <a:srgbClr val="ED8E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88;p33"/>
            <p:cNvSpPr/>
            <p:nvPr/>
          </p:nvSpPr>
          <p:spPr>
            <a:xfrm>
              <a:off x="6911620" y="3080323"/>
              <a:ext cx="2366" cy="14771"/>
            </a:xfrm>
            <a:custGeom>
              <a:avLst/>
              <a:gdLst/>
              <a:ahLst/>
              <a:cxnLst/>
              <a:rect l="l" t="t" r="r" b="b"/>
              <a:pathLst>
                <a:path w="45" h="281" extrusionOk="0">
                  <a:moveTo>
                    <a:pt x="1" y="0"/>
                  </a:moveTo>
                  <a:lnTo>
                    <a:pt x="1" y="0"/>
                  </a:lnTo>
                  <a:cubicBezTo>
                    <a:pt x="11" y="92"/>
                    <a:pt x="23" y="184"/>
                    <a:pt x="33" y="280"/>
                  </a:cubicBezTo>
                  <a:cubicBezTo>
                    <a:pt x="37" y="239"/>
                    <a:pt x="41" y="200"/>
                    <a:pt x="45" y="159"/>
                  </a:cubicBezTo>
                  <a:cubicBezTo>
                    <a:pt x="30" y="106"/>
                    <a:pt x="15" y="51"/>
                    <a:pt x="1" y="0"/>
                  </a:cubicBezTo>
                  <a:close/>
                </a:path>
              </a:pathLst>
            </a:custGeom>
            <a:solidFill>
              <a:srgbClr val="D95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489;p33"/>
            <p:cNvSpPr/>
            <p:nvPr/>
          </p:nvSpPr>
          <p:spPr>
            <a:xfrm>
              <a:off x="6200714" y="4423078"/>
              <a:ext cx="106659" cy="78378"/>
            </a:xfrm>
            <a:custGeom>
              <a:avLst/>
              <a:gdLst/>
              <a:ahLst/>
              <a:cxnLst/>
              <a:rect l="l" t="t" r="r" b="b"/>
              <a:pathLst>
                <a:path w="2029" h="1491" extrusionOk="0">
                  <a:moveTo>
                    <a:pt x="1308" y="0"/>
                  </a:moveTo>
                  <a:cubicBezTo>
                    <a:pt x="1105" y="70"/>
                    <a:pt x="576" y="255"/>
                    <a:pt x="0" y="499"/>
                  </a:cubicBezTo>
                  <a:cubicBezTo>
                    <a:pt x="133" y="1023"/>
                    <a:pt x="617" y="1456"/>
                    <a:pt x="1161" y="1489"/>
                  </a:cubicBezTo>
                  <a:cubicBezTo>
                    <a:pt x="1182" y="1490"/>
                    <a:pt x="1203" y="1490"/>
                    <a:pt x="1224" y="1490"/>
                  </a:cubicBezTo>
                  <a:cubicBezTo>
                    <a:pt x="1415" y="1490"/>
                    <a:pt x="1609" y="1443"/>
                    <a:pt x="1759" y="1326"/>
                  </a:cubicBezTo>
                  <a:cubicBezTo>
                    <a:pt x="1928" y="1197"/>
                    <a:pt x="2028" y="972"/>
                    <a:pt x="1977" y="769"/>
                  </a:cubicBezTo>
                  <a:cubicBezTo>
                    <a:pt x="1947" y="650"/>
                    <a:pt x="1873" y="551"/>
                    <a:pt x="1795" y="458"/>
                  </a:cubicBezTo>
                  <a:cubicBezTo>
                    <a:pt x="1652" y="288"/>
                    <a:pt x="1489" y="137"/>
                    <a:pt x="1308" y="0"/>
                  </a:cubicBezTo>
                  <a:close/>
                </a:path>
              </a:pathLst>
            </a:custGeom>
            <a:solidFill>
              <a:srgbClr val="F6F5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490;p33"/>
            <p:cNvSpPr/>
            <p:nvPr/>
          </p:nvSpPr>
          <p:spPr>
            <a:xfrm>
              <a:off x="6269838" y="3981468"/>
              <a:ext cx="283023" cy="320136"/>
            </a:xfrm>
            <a:custGeom>
              <a:avLst/>
              <a:gdLst/>
              <a:ahLst/>
              <a:cxnLst/>
              <a:rect l="l" t="t" r="r" b="b"/>
              <a:pathLst>
                <a:path w="5384" h="6090" extrusionOk="0">
                  <a:moveTo>
                    <a:pt x="1367" y="1"/>
                  </a:moveTo>
                  <a:cubicBezTo>
                    <a:pt x="1167" y="145"/>
                    <a:pt x="170" y="2823"/>
                    <a:pt x="1" y="5837"/>
                  </a:cubicBezTo>
                  <a:cubicBezTo>
                    <a:pt x="366" y="5919"/>
                    <a:pt x="751" y="5956"/>
                    <a:pt x="1123" y="5982"/>
                  </a:cubicBezTo>
                  <a:cubicBezTo>
                    <a:pt x="2104" y="6056"/>
                    <a:pt x="3088" y="6090"/>
                    <a:pt x="4071" y="6090"/>
                  </a:cubicBezTo>
                  <a:cubicBezTo>
                    <a:pt x="4166" y="6090"/>
                    <a:pt x="4261" y="6090"/>
                    <a:pt x="4356" y="6089"/>
                  </a:cubicBezTo>
                  <a:cubicBezTo>
                    <a:pt x="4895" y="4360"/>
                    <a:pt x="5383" y="2761"/>
                    <a:pt x="5383" y="2761"/>
                  </a:cubicBezTo>
                  <a:lnTo>
                    <a:pt x="1367" y="1"/>
                  </a:lnTo>
                  <a:close/>
                </a:path>
              </a:pathLst>
            </a:custGeom>
            <a:solidFill>
              <a:srgbClr val="EF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491;p33"/>
            <p:cNvSpPr/>
            <p:nvPr/>
          </p:nvSpPr>
          <p:spPr>
            <a:xfrm>
              <a:off x="6267683" y="4288298"/>
              <a:ext cx="231139" cy="134993"/>
            </a:xfrm>
            <a:custGeom>
              <a:avLst/>
              <a:gdLst/>
              <a:ahLst/>
              <a:cxnLst/>
              <a:rect l="l" t="t" r="r" b="b"/>
              <a:pathLst>
                <a:path w="4397" h="2568" extrusionOk="0">
                  <a:moveTo>
                    <a:pt x="42" y="0"/>
                  </a:moveTo>
                  <a:lnTo>
                    <a:pt x="42" y="0"/>
                  </a:lnTo>
                  <a:cubicBezTo>
                    <a:pt x="1" y="706"/>
                    <a:pt x="8" y="1427"/>
                    <a:pt x="78" y="2139"/>
                  </a:cubicBezTo>
                  <a:cubicBezTo>
                    <a:pt x="444" y="2317"/>
                    <a:pt x="840" y="2438"/>
                    <a:pt x="1239" y="2505"/>
                  </a:cubicBezTo>
                  <a:cubicBezTo>
                    <a:pt x="1501" y="2549"/>
                    <a:pt x="1783" y="2567"/>
                    <a:pt x="2072" y="2567"/>
                  </a:cubicBezTo>
                  <a:cubicBezTo>
                    <a:pt x="2626" y="2567"/>
                    <a:pt x="3205" y="2500"/>
                    <a:pt x="3717" y="2420"/>
                  </a:cubicBezTo>
                  <a:cubicBezTo>
                    <a:pt x="3931" y="1751"/>
                    <a:pt x="4168" y="990"/>
                    <a:pt x="4397" y="252"/>
                  </a:cubicBezTo>
                  <a:lnTo>
                    <a:pt x="4397" y="252"/>
                  </a:lnTo>
                  <a:cubicBezTo>
                    <a:pt x="4302" y="253"/>
                    <a:pt x="4207" y="253"/>
                    <a:pt x="4112" y="253"/>
                  </a:cubicBezTo>
                  <a:cubicBezTo>
                    <a:pt x="3129" y="253"/>
                    <a:pt x="2145" y="219"/>
                    <a:pt x="1164" y="145"/>
                  </a:cubicBezTo>
                  <a:cubicBezTo>
                    <a:pt x="792" y="119"/>
                    <a:pt x="407" y="82"/>
                    <a:pt x="42" y="0"/>
                  </a:cubicBezTo>
                  <a:close/>
                </a:path>
              </a:pathLst>
            </a:custGeom>
            <a:solidFill>
              <a:srgbClr val="F6F5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492;p33"/>
            <p:cNvSpPr/>
            <p:nvPr/>
          </p:nvSpPr>
          <p:spPr>
            <a:xfrm>
              <a:off x="6091796" y="4400737"/>
              <a:ext cx="371337" cy="148135"/>
            </a:xfrm>
            <a:custGeom>
              <a:avLst/>
              <a:gdLst/>
              <a:ahLst/>
              <a:cxnLst/>
              <a:rect l="l" t="t" r="r" b="b"/>
              <a:pathLst>
                <a:path w="7064" h="2818" extrusionOk="0">
                  <a:moveTo>
                    <a:pt x="3424" y="0"/>
                  </a:moveTo>
                  <a:lnTo>
                    <a:pt x="3424" y="0"/>
                  </a:lnTo>
                  <a:cubicBezTo>
                    <a:pt x="3439" y="133"/>
                    <a:pt x="3454" y="263"/>
                    <a:pt x="3473" y="396"/>
                  </a:cubicBezTo>
                  <a:cubicBezTo>
                    <a:pt x="3473" y="396"/>
                    <a:pt x="3439" y="406"/>
                    <a:pt x="3380" y="425"/>
                  </a:cubicBezTo>
                  <a:cubicBezTo>
                    <a:pt x="3561" y="562"/>
                    <a:pt x="3724" y="713"/>
                    <a:pt x="3867" y="883"/>
                  </a:cubicBezTo>
                  <a:cubicBezTo>
                    <a:pt x="3945" y="976"/>
                    <a:pt x="4019" y="1075"/>
                    <a:pt x="4049" y="1194"/>
                  </a:cubicBezTo>
                  <a:cubicBezTo>
                    <a:pt x="4100" y="1397"/>
                    <a:pt x="4000" y="1622"/>
                    <a:pt x="3831" y="1751"/>
                  </a:cubicBezTo>
                  <a:cubicBezTo>
                    <a:pt x="3681" y="1868"/>
                    <a:pt x="3487" y="1915"/>
                    <a:pt x="3296" y="1915"/>
                  </a:cubicBezTo>
                  <a:cubicBezTo>
                    <a:pt x="3275" y="1915"/>
                    <a:pt x="3254" y="1915"/>
                    <a:pt x="3233" y="1914"/>
                  </a:cubicBezTo>
                  <a:cubicBezTo>
                    <a:pt x="2689" y="1881"/>
                    <a:pt x="2205" y="1448"/>
                    <a:pt x="2072" y="924"/>
                  </a:cubicBezTo>
                  <a:cubicBezTo>
                    <a:pt x="1101" y="1330"/>
                    <a:pt x="0" y="1891"/>
                    <a:pt x="107" y="2321"/>
                  </a:cubicBezTo>
                  <a:cubicBezTo>
                    <a:pt x="195" y="2671"/>
                    <a:pt x="1503" y="2817"/>
                    <a:pt x="2904" y="2817"/>
                  </a:cubicBezTo>
                  <a:cubicBezTo>
                    <a:pt x="4517" y="2817"/>
                    <a:pt x="6253" y="2623"/>
                    <a:pt x="6387" y="2321"/>
                  </a:cubicBezTo>
                  <a:cubicBezTo>
                    <a:pt x="6465" y="2143"/>
                    <a:pt x="6734" y="1319"/>
                    <a:pt x="7063" y="281"/>
                  </a:cubicBezTo>
                  <a:lnTo>
                    <a:pt x="7063" y="281"/>
                  </a:lnTo>
                  <a:cubicBezTo>
                    <a:pt x="6551" y="361"/>
                    <a:pt x="5972" y="428"/>
                    <a:pt x="5418" y="428"/>
                  </a:cubicBezTo>
                  <a:cubicBezTo>
                    <a:pt x="5129" y="428"/>
                    <a:pt x="4847" y="410"/>
                    <a:pt x="4585" y="366"/>
                  </a:cubicBezTo>
                  <a:cubicBezTo>
                    <a:pt x="4186" y="299"/>
                    <a:pt x="3790" y="178"/>
                    <a:pt x="3424" y="0"/>
                  </a:cubicBezTo>
                  <a:close/>
                </a:path>
              </a:pathLst>
            </a:custGeom>
            <a:solidFill>
              <a:srgbClr val="D95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493;p33"/>
            <p:cNvSpPr/>
            <p:nvPr/>
          </p:nvSpPr>
          <p:spPr>
            <a:xfrm>
              <a:off x="7498417" y="4423078"/>
              <a:ext cx="106659" cy="78378"/>
            </a:xfrm>
            <a:custGeom>
              <a:avLst/>
              <a:gdLst/>
              <a:ahLst/>
              <a:cxnLst/>
              <a:rect l="l" t="t" r="r" b="b"/>
              <a:pathLst>
                <a:path w="2029" h="1491" extrusionOk="0">
                  <a:moveTo>
                    <a:pt x="718" y="0"/>
                  </a:moveTo>
                  <a:cubicBezTo>
                    <a:pt x="540" y="137"/>
                    <a:pt x="377" y="288"/>
                    <a:pt x="234" y="458"/>
                  </a:cubicBezTo>
                  <a:cubicBezTo>
                    <a:pt x="156" y="551"/>
                    <a:pt x="82" y="650"/>
                    <a:pt x="53" y="769"/>
                  </a:cubicBezTo>
                  <a:cubicBezTo>
                    <a:pt x="1" y="972"/>
                    <a:pt x="101" y="1197"/>
                    <a:pt x="267" y="1326"/>
                  </a:cubicBezTo>
                  <a:cubicBezTo>
                    <a:pt x="416" y="1443"/>
                    <a:pt x="611" y="1490"/>
                    <a:pt x="801" y="1490"/>
                  </a:cubicBezTo>
                  <a:cubicBezTo>
                    <a:pt x="823" y="1490"/>
                    <a:pt x="844" y="1490"/>
                    <a:pt x="865" y="1489"/>
                  </a:cubicBezTo>
                  <a:cubicBezTo>
                    <a:pt x="1412" y="1456"/>
                    <a:pt x="1896" y="1023"/>
                    <a:pt x="2029" y="499"/>
                  </a:cubicBezTo>
                  <a:cubicBezTo>
                    <a:pt x="1453" y="255"/>
                    <a:pt x="924" y="70"/>
                    <a:pt x="718" y="0"/>
                  </a:cubicBezTo>
                  <a:close/>
                </a:path>
              </a:pathLst>
            </a:custGeom>
            <a:solidFill>
              <a:srgbClr val="F6F5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494;p33"/>
            <p:cNvSpPr/>
            <p:nvPr/>
          </p:nvSpPr>
          <p:spPr>
            <a:xfrm>
              <a:off x="7252775" y="3981468"/>
              <a:ext cx="283181" cy="320136"/>
            </a:xfrm>
            <a:custGeom>
              <a:avLst/>
              <a:gdLst/>
              <a:ahLst/>
              <a:cxnLst/>
              <a:rect l="l" t="t" r="r" b="b"/>
              <a:pathLst>
                <a:path w="5387" h="6090" extrusionOk="0">
                  <a:moveTo>
                    <a:pt x="4020" y="1"/>
                  </a:moveTo>
                  <a:lnTo>
                    <a:pt x="0" y="2761"/>
                  </a:lnTo>
                  <a:cubicBezTo>
                    <a:pt x="0" y="2761"/>
                    <a:pt x="492" y="4360"/>
                    <a:pt x="1028" y="6089"/>
                  </a:cubicBezTo>
                  <a:cubicBezTo>
                    <a:pt x="1123" y="6090"/>
                    <a:pt x="1218" y="6090"/>
                    <a:pt x="1313" y="6090"/>
                  </a:cubicBezTo>
                  <a:cubicBezTo>
                    <a:pt x="2296" y="6090"/>
                    <a:pt x="3280" y="6056"/>
                    <a:pt x="4264" y="5982"/>
                  </a:cubicBezTo>
                  <a:cubicBezTo>
                    <a:pt x="4637" y="5956"/>
                    <a:pt x="5018" y="5919"/>
                    <a:pt x="5386" y="5837"/>
                  </a:cubicBezTo>
                  <a:cubicBezTo>
                    <a:pt x="5217" y="2823"/>
                    <a:pt x="4216" y="145"/>
                    <a:pt x="4020" y="1"/>
                  </a:cubicBezTo>
                  <a:close/>
                </a:path>
              </a:pathLst>
            </a:custGeom>
            <a:solidFill>
              <a:srgbClr val="EF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495;p33"/>
            <p:cNvSpPr/>
            <p:nvPr/>
          </p:nvSpPr>
          <p:spPr>
            <a:xfrm>
              <a:off x="7306761" y="4288298"/>
              <a:ext cx="231350" cy="134993"/>
            </a:xfrm>
            <a:custGeom>
              <a:avLst/>
              <a:gdLst/>
              <a:ahLst/>
              <a:cxnLst/>
              <a:rect l="l" t="t" r="r" b="b"/>
              <a:pathLst>
                <a:path w="4401" h="2568" extrusionOk="0">
                  <a:moveTo>
                    <a:pt x="4359" y="0"/>
                  </a:moveTo>
                  <a:lnTo>
                    <a:pt x="4359" y="0"/>
                  </a:lnTo>
                  <a:cubicBezTo>
                    <a:pt x="3991" y="82"/>
                    <a:pt x="3610" y="119"/>
                    <a:pt x="3237" y="145"/>
                  </a:cubicBezTo>
                  <a:cubicBezTo>
                    <a:pt x="2253" y="219"/>
                    <a:pt x="1269" y="253"/>
                    <a:pt x="286" y="253"/>
                  </a:cubicBezTo>
                  <a:cubicBezTo>
                    <a:pt x="191" y="253"/>
                    <a:pt x="96" y="253"/>
                    <a:pt x="1" y="252"/>
                  </a:cubicBezTo>
                  <a:lnTo>
                    <a:pt x="1" y="252"/>
                  </a:lnTo>
                  <a:cubicBezTo>
                    <a:pt x="233" y="990"/>
                    <a:pt x="470" y="1751"/>
                    <a:pt x="684" y="2420"/>
                  </a:cubicBezTo>
                  <a:cubicBezTo>
                    <a:pt x="1196" y="2500"/>
                    <a:pt x="1774" y="2567"/>
                    <a:pt x="2326" y="2567"/>
                  </a:cubicBezTo>
                  <a:cubicBezTo>
                    <a:pt x="2615" y="2567"/>
                    <a:pt x="2897" y="2549"/>
                    <a:pt x="3159" y="2505"/>
                  </a:cubicBezTo>
                  <a:cubicBezTo>
                    <a:pt x="3561" y="2438"/>
                    <a:pt x="3957" y="2317"/>
                    <a:pt x="4323" y="2139"/>
                  </a:cubicBezTo>
                  <a:cubicBezTo>
                    <a:pt x="4393" y="1427"/>
                    <a:pt x="4400" y="706"/>
                    <a:pt x="4359" y="0"/>
                  </a:cubicBezTo>
                  <a:close/>
                </a:path>
              </a:pathLst>
            </a:custGeom>
            <a:solidFill>
              <a:srgbClr val="F6F5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496;p33"/>
            <p:cNvSpPr/>
            <p:nvPr/>
          </p:nvSpPr>
          <p:spPr>
            <a:xfrm>
              <a:off x="7342716" y="4400737"/>
              <a:ext cx="371284" cy="148135"/>
            </a:xfrm>
            <a:custGeom>
              <a:avLst/>
              <a:gdLst/>
              <a:ahLst/>
              <a:cxnLst/>
              <a:rect l="l" t="t" r="r" b="b"/>
              <a:pathLst>
                <a:path w="7063" h="2818" extrusionOk="0">
                  <a:moveTo>
                    <a:pt x="3639" y="0"/>
                  </a:moveTo>
                  <a:cubicBezTo>
                    <a:pt x="3273" y="178"/>
                    <a:pt x="2877" y="299"/>
                    <a:pt x="2475" y="366"/>
                  </a:cubicBezTo>
                  <a:cubicBezTo>
                    <a:pt x="2213" y="410"/>
                    <a:pt x="1931" y="428"/>
                    <a:pt x="1642" y="428"/>
                  </a:cubicBezTo>
                  <a:cubicBezTo>
                    <a:pt x="1090" y="428"/>
                    <a:pt x="512" y="361"/>
                    <a:pt x="0" y="281"/>
                  </a:cubicBezTo>
                  <a:lnTo>
                    <a:pt x="0" y="281"/>
                  </a:lnTo>
                  <a:cubicBezTo>
                    <a:pt x="329" y="1319"/>
                    <a:pt x="599" y="2143"/>
                    <a:pt x="676" y="2321"/>
                  </a:cubicBezTo>
                  <a:cubicBezTo>
                    <a:pt x="810" y="2623"/>
                    <a:pt x="2546" y="2817"/>
                    <a:pt x="4160" y="2817"/>
                  </a:cubicBezTo>
                  <a:cubicBezTo>
                    <a:pt x="5560" y="2817"/>
                    <a:pt x="6868" y="2671"/>
                    <a:pt x="6956" y="2321"/>
                  </a:cubicBezTo>
                  <a:cubicBezTo>
                    <a:pt x="7063" y="1891"/>
                    <a:pt x="5958" y="1330"/>
                    <a:pt x="4991" y="924"/>
                  </a:cubicBezTo>
                  <a:cubicBezTo>
                    <a:pt x="4858" y="1448"/>
                    <a:pt x="4374" y="1881"/>
                    <a:pt x="3827" y="1914"/>
                  </a:cubicBezTo>
                  <a:cubicBezTo>
                    <a:pt x="3806" y="1915"/>
                    <a:pt x="3785" y="1915"/>
                    <a:pt x="3763" y="1915"/>
                  </a:cubicBezTo>
                  <a:cubicBezTo>
                    <a:pt x="3573" y="1915"/>
                    <a:pt x="3378" y="1868"/>
                    <a:pt x="3229" y="1751"/>
                  </a:cubicBezTo>
                  <a:cubicBezTo>
                    <a:pt x="3063" y="1622"/>
                    <a:pt x="2963" y="1397"/>
                    <a:pt x="3015" y="1194"/>
                  </a:cubicBezTo>
                  <a:cubicBezTo>
                    <a:pt x="3044" y="1075"/>
                    <a:pt x="3118" y="976"/>
                    <a:pt x="3196" y="883"/>
                  </a:cubicBezTo>
                  <a:cubicBezTo>
                    <a:pt x="3339" y="713"/>
                    <a:pt x="3502" y="562"/>
                    <a:pt x="3680" y="425"/>
                  </a:cubicBezTo>
                  <a:cubicBezTo>
                    <a:pt x="3624" y="406"/>
                    <a:pt x="3591" y="396"/>
                    <a:pt x="3591" y="396"/>
                  </a:cubicBezTo>
                  <a:cubicBezTo>
                    <a:pt x="3609" y="263"/>
                    <a:pt x="3624" y="133"/>
                    <a:pt x="3639" y="0"/>
                  </a:cubicBezTo>
                  <a:close/>
                </a:path>
              </a:pathLst>
            </a:custGeom>
            <a:solidFill>
              <a:srgbClr val="D95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497;p33"/>
            <p:cNvSpPr/>
            <p:nvPr/>
          </p:nvSpPr>
          <p:spPr>
            <a:xfrm>
              <a:off x="6151407" y="3722368"/>
              <a:ext cx="1517151" cy="507960"/>
            </a:xfrm>
            <a:custGeom>
              <a:avLst/>
              <a:gdLst/>
              <a:ahLst/>
              <a:cxnLst/>
              <a:rect l="l" t="t" r="r" b="b"/>
              <a:pathLst>
                <a:path w="28861" h="9663" extrusionOk="0">
                  <a:moveTo>
                    <a:pt x="11737" y="1"/>
                  </a:moveTo>
                  <a:cubicBezTo>
                    <a:pt x="6859" y="1"/>
                    <a:pt x="2228" y="1192"/>
                    <a:pt x="388" y="6471"/>
                  </a:cubicBezTo>
                  <a:cubicBezTo>
                    <a:pt x="1" y="7587"/>
                    <a:pt x="7824" y="9452"/>
                    <a:pt x="9194" y="9452"/>
                  </a:cubicBezTo>
                  <a:cubicBezTo>
                    <a:pt x="9274" y="9452"/>
                    <a:pt x="9332" y="9446"/>
                    <a:pt x="9365" y="9433"/>
                  </a:cubicBezTo>
                  <a:cubicBezTo>
                    <a:pt x="9955" y="9197"/>
                    <a:pt x="11753" y="4925"/>
                    <a:pt x="15426" y="4925"/>
                  </a:cubicBezTo>
                  <a:cubicBezTo>
                    <a:pt x="15499" y="4925"/>
                    <a:pt x="15573" y="4926"/>
                    <a:pt x="15648" y="4930"/>
                  </a:cubicBezTo>
                  <a:cubicBezTo>
                    <a:pt x="19467" y="5104"/>
                    <a:pt x="19711" y="8738"/>
                    <a:pt x="20713" y="9451"/>
                  </a:cubicBezTo>
                  <a:cubicBezTo>
                    <a:pt x="20921" y="9599"/>
                    <a:pt x="21391" y="9662"/>
                    <a:pt x="22006" y="9662"/>
                  </a:cubicBezTo>
                  <a:cubicBezTo>
                    <a:pt x="24368" y="9662"/>
                    <a:pt x="28860" y="8724"/>
                    <a:pt x="28799" y="7973"/>
                  </a:cubicBezTo>
                  <a:cubicBezTo>
                    <a:pt x="28725" y="7028"/>
                    <a:pt x="28471" y="1136"/>
                    <a:pt x="21743" y="774"/>
                  </a:cubicBezTo>
                  <a:cubicBezTo>
                    <a:pt x="18921" y="624"/>
                    <a:pt x="15264" y="1"/>
                    <a:pt x="11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498;p33"/>
            <p:cNvSpPr/>
            <p:nvPr/>
          </p:nvSpPr>
          <p:spPr>
            <a:xfrm>
              <a:off x="6432794" y="3982256"/>
              <a:ext cx="506278" cy="434260"/>
            </a:xfrm>
            <a:custGeom>
              <a:avLst/>
              <a:gdLst/>
              <a:ahLst/>
              <a:cxnLst/>
              <a:rect l="l" t="t" r="r" b="b"/>
              <a:pathLst>
                <a:path w="9631" h="8261" extrusionOk="0">
                  <a:moveTo>
                    <a:pt x="473" y="8260"/>
                  </a:moveTo>
                  <a:lnTo>
                    <a:pt x="466" y="8260"/>
                  </a:lnTo>
                  <a:lnTo>
                    <a:pt x="473" y="8260"/>
                  </a:lnTo>
                  <a:close/>
                  <a:moveTo>
                    <a:pt x="576" y="8242"/>
                  </a:moveTo>
                  <a:cubicBezTo>
                    <a:pt x="546" y="8250"/>
                    <a:pt x="517" y="8253"/>
                    <a:pt x="488" y="8257"/>
                  </a:cubicBezTo>
                  <a:cubicBezTo>
                    <a:pt x="517" y="8253"/>
                    <a:pt x="546" y="8250"/>
                    <a:pt x="576" y="8242"/>
                  </a:cubicBezTo>
                  <a:lnTo>
                    <a:pt x="576" y="8242"/>
                  </a:lnTo>
                  <a:close/>
                  <a:moveTo>
                    <a:pt x="912" y="6074"/>
                  </a:moveTo>
                  <a:lnTo>
                    <a:pt x="912" y="6074"/>
                  </a:lnTo>
                  <a:lnTo>
                    <a:pt x="912" y="6074"/>
                  </a:lnTo>
                  <a:lnTo>
                    <a:pt x="912" y="6074"/>
                  </a:lnTo>
                  <a:close/>
                  <a:moveTo>
                    <a:pt x="1259" y="6066"/>
                  </a:moveTo>
                  <a:cubicBezTo>
                    <a:pt x="1259" y="6070"/>
                    <a:pt x="1259" y="6070"/>
                    <a:pt x="1256" y="6074"/>
                  </a:cubicBezTo>
                  <a:cubicBezTo>
                    <a:pt x="1259" y="6070"/>
                    <a:pt x="1259" y="6070"/>
                    <a:pt x="1259" y="6066"/>
                  </a:cubicBezTo>
                  <a:close/>
                  <a:moveTo>
                    <a:pt x="0" y="6062"/>
                  </a:moveTo>
                  <a:lnTo>
                    <a:pt x="0" y="6062"/>
                  </a:lnTo>
                  <a:cubicBezTo>
                    <a:pt x="302" y="6070"/>
                    <a:pt x="609" y="6074"/>
                    <a:pt x="912" y="6074"/>
                  </a:cubicBezTo>
                  <a:cubicBezTo>
                    <a:pt x="609" y="6074"/>
                    <a:pt x="302" y="6070"/>
                    <a:pt x="0" y="6062"/>
                  </a:cubicBezTo>
                  <a:close/>
                  <a:moveTo>
                    <a:pt x="1451" y="5445"/>
                  </a:moveTo>
                  <a:cubicBezTo>
                    <a:pt x="1389" y="5645"/>
                    <a:pt x="1326" y="5852"/>
                    <a:pt x="1259" y="6062"/>
                  </a:cubicBezTo>
                  <a:cubicBezTo>
                    <a:pt x="1326" y="5852"/>
                    <a:pt x="1389" y="5645"/>
                    <a:pt x="1451" y="5445"/>
                  </a:cubicBezTo>
                  <a:close/>
                  <a:moveTo>
                    <a:pt x="1835" y="4201"/>
                  </a:moveTo>
                  <a:cubicBezTo>
                    <a:pt x="1806" y="4304"/>
                    <a:pt x="1773" y="4415"/>
                    <a:pt x="1736" y="4526"/>
                  </a:cubicBezTo>
                  <a:cubicBezTo>
                    <a:pt x="1773" y="4415"/>
                    <a:pt x="1806" y="4304"/>
                    <a:pt x="1835" y="4201"/>
                  </a:cubicBezTo>
                  <a:lnTo>
                    <a:pt x="1835" y="4201"/>
                  </a:lnTo>
                  <a:close/>
                  <a:moveTo>
                    <a:pt x="9630" y="1"/>
                  </a:moveTo>
                  <a:cubicBezTo>
                    <a:pt x="6387" y="311"/>
                    <a:pt x="4713" y="3960"/>
                    <a:pt x="4085" y="4444"/>
                  </a:cubicBezTo>
                  <a:cubicBezTo>
                    <a:pt x="4713" y="3960"/>
                    <a:pt x="6387" y="311"/>
                    <a:pt x="9630" y="1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499;p33"/>
            <p:cNvSpPr/>
            <p:nvPr/>
          </p:nvSpPr>
          <p:spPr>
            <a:xfrm>
              <a:off x="6432794" y="4189052"/>
              <a:ext cx="96514" cy="112494"/>
            </a:xfrm>
            <a:custGeom>
              <a:avLst/>
              <a:gdLst/>
              <a:ahLst/>
              <a:cxnLst/>
              <a:rect l="l" t="t" r="r" b="b"/>
              <a:pathLst>
                <a:path w="1836" h="2140" extrusionOk="0">
                  <a:moveTo>
                    <a:pt x="657" y="1"/>
                  </a:moveTo>
                  <a:lnTo>
                    <a:pt x="0" y="2128"/>
                  </a:lnTo>
                  <a:cubicBezTo>
                    <a:pt x="302" y="2136"/>
                    <a:pt x="609" y="2140"/>
                    <a:pt x="912" y="2140"/>
                  </a:cubicBezTo>
                  <a:lnTo>
                    <a:pt x="1256" y="2140"/>
                  </a:lnTo>
                  <a:cubicBezTo>
                    <a:pt x="1259" y="2136"/>
                    <a:pt x="1259" y="2136"/>
                    <a:pt x="1259" y="2132"/>
                  </a:cubicBezTo>
                  <a:lnTo>
                    <a:pt x="1259" y="2128"/>
                  </a:lnTo>
                  <a:cubicBezTo>
                    <a:pt x="1326" y="1918"/>
                    <a:pt x="1389" y="1711"/>
                    <a:pt x="1451" y="1511"/>
                  </a:cubicBezTo>
                  <a:cubicBezTo>
                    <a:pt x="1552" y="1190"/>
                    <a:pt x="1647" y="880"/>
                    <a:pt x="1736" y="592"/>
                  </a:cubicBezTo>
                  <a:cubicBezTo>
                    <a:pt x="1773" y="481"/>
                    <a:pt x="1806" y="370"/>
                    <a:pt x="1835" y="267"/>
                  </a:cubicBezTo>
                  <a:cubicBezTo>
                    <a:pt x="1467" y="189"/>
                    <a:pt x="1071" y="101"/>
                    <a:pt x="657" y="1"/>
                  </a:cubicBezTo>
                  <a:close/>
                </a:path>
              </a:pathLst>
            </a:custGeom>
            <a:solidFill>
              <a:srgbClr val="BDB1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500;p33"/>
            <p:cNvSpPr/>
            <p:nvPr/>
          </p:nvSpPr>
          <p:spPr>
            <a:xfrm>
              <a:off x="6395051" y="4300914"/>
              <a:ext cx="103768" cy="122009"/>
            </a:xfrm>
            <a:custGeom>
              <a:avLst/>
              <a:gdLst/>
              <a:ahLst/>
              <a:cxnLst/>
              <a:rect l="l" t="t" r="r" b="b"/>
              <a:pathLst>
                <a:path w="1974" h="2321" extrusionOk="0">
                  <a:moveTo>
                    <a:pt x="718" y="0"/>
                  </a:moveTo>
                  <a:lnTo>
                    <a:pt x="1" y="2321"/>
                  </a:lnTo>
                  <a:cubicBezTo>
                    <a:pt x="403" y="2302"/>
                    <a:pt x="807" y="2254"/>
                    <a:pt x="1184" y="2198"/>
                  </a:cubicBezTo>
                  <a:lnTo>
                    <a:pt x="1191" y="2198"/>
                  </a:lnTo>
                  <a:cubicBezTo>
                    <a:pt x="1194" y="2195"/>
                    <a:pt x="1198" y="2195"/>
                    <a:pt x="1206" y="2195"/>
                  </a:cubicBezTo>
                  <a:cubicBezTo>
                    <a:pt x="1235" y="2191"/>
                    <a:pt x="1264" y="2188"/>
                    <a:pt x="1294" y="2180"/>
                  </a:cubicBezTo>
                  <a:cubicBezTo>
                    <a:pt x="1508" y="1511"/>
                    <a:pt x="1745" y="750"/>
                    <a:pt x="1974" y="12"/>
                  </a:cubicBezTo>
                  <a:lnTo>
                    <a:pt x="1630" y="12"/>
                  </a:lnTo>
                  <a:cubicBezTo>
                    <a:pt x="1327" y="12"/>
                    <a:pt x="1020" y="8"/>
                    <a:pt x="718" y="0"/>
                  </a:cubicBezTo>
                  <a:close/>
                </a:path>
              </a:pathLst>
            </a:custGeom>
            <a:solidFill>
              <a:srgbClr val="C3C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501;p33"/>
            <p:cNvSpPr/>
            <p:nvPr/>
          </p:nvSpPr>
          <p:spPr>
            <a:xfrm>
              <a:off x="6375707" y="4415508"/>
              <a:ext cx="87420" cy="69967"/>
            </a:xfrm>
            <a:custGeom>
              <a:avLst/>
              <a:gdLst/>
              <a:ahLst/>
              <a:cxnLst/>
              <a:rect l="l" t="t" r="r" b="b"/>
              <a:pathLst>
                <a:path w="1663" h="1331" extrusionOk="0">
                  <a:moveTo>
                    <a:pt x="1662" y="0"/>
                  </a:moveTo>
                  <a:cubicBezTo>
                    <a:pt x="1632" y="8"/>
                    <a:pt x="1603" y="11"/>
                    <a:pt x="1574" y="15"/>
                  </a:cubicBezTo>
                  <a:cubicBezTo>
                    <a:pt x="1566" y="15"/>
                    <a:pt x="1562" y="15"/>
                    <a:pt x="1559" y="18"/>
                  </a:cubicBezTo>
                  <a:lnTo>
                    <a:pt x="1552" y="18"/>
                  </a:lnTo>
                  <a:cubicBezTo>
                    <a:pt x="1175" y="74"/>
                    <a:pt x="771" y="122"/>
                    <a:pt x="369" y="141"/>
                  </a:cubicBezTo>
                  <a:lnTo>
                    <a:pt x="0" y="1330"/>
                  </a:lnTo>
                  <a:cubicBezTo>
                    <a:pt x="406" y="1308"/>
                    <a:pt x="824" y="1290"/>
                    <a:pt x="1252" y="1271"/>
                  </a:cubicBezTo>
                  <a:cubicBezTo>
                    <a:pt x="1366" y="923"/>
                    <a:pt x="1507" y="484"/>
                    <a:pt x="1662" y="0"/>
                  </a:cubicBezTo>
                  <a:close/>
                </a:path>
              </a:pathLst>
            </a:custGeom>
            <a:solidFill>
              <a:srgbClr val="AC4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502;p33"/>
            <p:cNvSpPr/>
            <p:nvPr/>
          </p:nvSpPr>
          <p:spPr>
            <a:xfrm>
              <a:off x="6644005" y="4216019"/>
              <a:ext cx="705561" cy="200492"/>
            </a:xfrm>
            <a:custGeom>
              <a:avLst/>
              <a:gdLst/>
              <a:ahLst/>
              <a:cxnLst/>
              <a:rect l="l" t="t" r="r" b="b"/>
              <a:pathLst>
                <a:path w="13422" h="3814" extrusionOk="0">
                  <a:moveTo>
                    <a:pt x="13395" y="3813"/>
                  </a:moveTo>
                  <a:lnTo>
                    <a:pt x="13403" y="3813"/>
                  </a:lnTo>
                  <a:lnTo>
                    <a:pt x="13395" y="3813"/>
                  </a:lnTo>
                  <a:close/>
                  <a:moveTo>
                    <a:pt x="13292" y="3795"/>
                  </a:moveTo>
                  <a:lnTo>
                    <a:pt x="13292" y="3795"/>
                  </a:lnTo>
                  <a:cubicBezTo>
                    <a:pt x="13322" y="3803"/>
                    <a:pt x="13351" y="3806"/>
                    <a:pt x="13381" y="3810"/>
                  </a:cubicBezTo>
                  <a:cubicBezTo>
                    <a:pt x="13351" y="3806"/>
                    <a:pt x="13322" y="3803"/>
                    <a:pt x="13292" y="3795"/>
                  </a:cubicBezTo>
                  <a:close/>
                  <a:moveTo>
                    <a:pt x="12952" y="1627"/>
                  </a:moveTo>
                  <a:lnTo>
                    <a:pt x="12952" y="1627"/>
                  </a:lnTo>
                  <a:lnTo>
                    <a:pt x="12952" y="1627"/>
                  </a:lnTo>
                  <a:lnTo>
                    <a:pt x="12952" y="1627"/>
                  </a:lnTo>
                  <a:close/>
                  <a:moveTo>
                    <a:pt x="13421" y="1623"/>
                  </a:moveTo>
                  <a:cubicBezTo>
                    <a:pt x="13266" y="1627"/>
                    <a:pt x="13111" y="1627"/>
                    <a:pt x="12956" y="1627"/>
                  </a:cubicBezTo>
                  <a:cubicBezTo>
                    <a:pt x="13111" y="1627"/>
                    <a:pt x="13266" y="1627"/>
                    <a:pt x="13421" y="1623"/>
                  </a:cubicBezTo>
                  <a:lnTo>
                    <a:pt x="13421" y="1623"/>
                  </a:lnTo>
                  <a:close/>
                  <a:moveTo>
                    <a:pt x="11360" y="72"/>
                  </a:moveTo>
                  <a:lnTo>
                    <a:pt x="11360" y="72"/>
                  </a:lnTo>
                  <a:lnTo>
                    <a:pt x="11360" y="72"/>
                  </a:lnTo>
                  <a:close/>
                  <a:moveTo>
                    <a:pt x="11356" y="72"/>
                  </a:moveTo>
                  <a:lnTo>
                    <a:pt x="11360" y="72"/>
                  </a:lnTo>
                  <a:lnTo>
                    <a:pt x="11356" y="72"/>
                  </a:lnTo>
                  <a:close/>
                  <a:moveTo>
                    <a:pt x="11356" y="67"/>
                  </a:moveTo>
                  <a:lnTo>
                    <a:pt x="11356" y="72"/>
                  </a:lnTo>
                  <a:lnTo>
                    <a:pt x="11356" y="67"/>
                  </a:lnTo>
                  <a:close/>
                  <a:moveTo>
                    <a:pt x="11353" y="67"/>
                  </a:moveTo>
                  <a:lnTo>
                    <a:pt x="11353" y="67"/>
                  </a:lnTo>
                  <a:lnTo>
                    <a:pt x="11353" y="67"/>
                  </a:lnTo>
                  <a:close/>
                  <a:moveTo>
                    <a:pt x="11349" y="64"/>
                  </a:moveTo>
                  <a:lnTo>
                    <a:pt x="11353" y="67"/>
                  </a:lnTo>
                  <a:lnTo>
                    <a:pt x="11349" y="64"/>
                  </a:lnTo>
                  <a:close/>
                  <a:moveTo>
                    <a:pt x="11346" y="60"/>
                  </a:moveTo>
                  <a:lnTo>
                    <a:pt x="11346" y="64"/>
                  </a:lnTo>
                  <a:lnTo>
                    <a:pt x="11346" y="60"/>
                  </a:lnTo>
                  <a:close/>
                  <a:moveTo>
                    <a:pt x="11342" y="60"/>
                  </a:moveTo>
                  <a:lnTo>
                    <a:pt x="11346" y="60"/>
                  </a:lnTo>
                  <a:lnTo>
                    <a:pt x="11342" y="60"/>
                  </a:lnTo>
                  <a:close/>
                  <a:moveTo>
                    <a:pt x="8" y="35"/>
                  </a:moveTo>
                  <a:cubicBezTo>
                    <a:pt x="5" y="38"/>
                    <a:pt x="5" y="38"/>
                    <a:pt x="1" y="38"/>
                  </a:cubicBezTo>
                  <a:cubicBezTo>
                    <a:pt x="5" y="38"/>
                    <a:pt x="5" y="38"/>
                    <a:pt x="8" y="35"/>
                  </a:cubicBezTo>
                  <a:close/>
                  <a:moveTo>
                    <a:pt x="64" y="1"/>
                  </a:moveTo>
                  <a:lnTo>
                    <a:pt x="64" y="1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503;p33"/>
            <p:cNvSpPr/>
            <p:nvPr/>
          </p:nvSpPr>
          <p:spPr>
            <a:xfrm>
              <a:off x="7284473" y="4229476"/>
              <a:ext cx="65079" cy="72070"/>
            </a:xfrm>
            <a:custGeom>
              <a:avLst/>
              <a:gdLst/>
              <a:ahLst/>
              <a:cxnLst/>
              <a:rect l="l" t="t" r="r" b="b"/>
              <a:pathLst>
                <a:path w="1238" h="1371" extrusionOk="0">
                  <a:moveTo>
                    <a:pt x="0" y="0"/>
                  </a:moveTo>
                  <a:lnTo>
                    <a:pt x="0" y="0"/>
                  </a:lnTo>
                  <a:cubicBezTo>
                    <a:pt x="133" y="428"/>
                    <a:pt x="277" y="894"/>
                    <a:pt x="425" y="1371"/>
                  </a:cubicBezTo>
                  <a:lnTo>
                    <a:pt x="772" y="1371"/>
                  </a:lnTo>
                  <a:cubicBezTo>
                    <a:pt x="927" y="1371"/>
                    <a:pt x="1082" y="1371"/>
                    <a:pt x="1237" y="1367"/>
                  </a:cubicBezTo>
                  <a:lnTo>
                    <a:pt x="780" y="15"/>
                  </a:lnTo>
                  <a:lnTo>
                    <a:pt x="945" y="4"/>
                  </a:lnTo>
                  <a:lnTo>
                    <a:pt x="945" y="4"/>
                  </a:lnTo>
                  <a:cubicBezTo>
                    <a:pt x="772" y="11"/>
                    <a:pt x="606" y="15"/>
                    <a:pt x="451" y="15"/>
                  </a:cubicBezTo>
                  <a:cubicBezTo>
                    <a:pt x="292" y="15"/>
                    <a:pt x="140" y="11"/>
                    <a:pt x="0" y="0"/>
                  </a:cubicBezTo>
                  <a:close/>
                </a:path>
              </a:pathLst>
            </a:custGeom>
            <a:solidFill>
              <a:srgbClr val="BDB1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504;p33"/>
            <p:cNvSpPr/>
            <p:nvPr/>
          </p:nvSpPr>
          <p:spPr>
            <a:xfrm>
              <a:off x="7306761" y="4301334"/>
              <a:ext cx="83530" cy="120222"/>
            </a:xfrm>
            <a:custGeom>
              <a:avLst/>
              <a:gdLst/>
              <a:ahLst/>
              <a:cxnLst/>
              <a:rect l="l" t="t" r="r" b="b"/>
              <a:pathLst>
                <a:path w="1589" h="2287" extrusionOk="0">
                  <a:moveTo>
                    <a:pt x="813" y="0"/>
                  </a:moveTo>
                  <a:cubicBezTo>
                    <a:pt x="658" y="4"/>
                    <a:pt x="503" y="4"/>
                    <a:pt x="348" y="4"/>
                  </a:cubicBezTo>
                  <a:lnTo>
                    <a:pt x="1" y="4"/>
                  </a:lnTo>
                  <a:cubicBezTo>
                    <a:pt x="233" y="742"/>
                    <a:pt x="470" y="1503"/>
                    <a:pt x="684" y="2172"/>
                  </a:cubicBezTo>
                  <a:cubicBezTo>
                    <a:pt x="714" y="2180"/>
                    <a:pt x="743" y="2183"/>
                    <a:pt x="773" y="2187"/>
                  </a:cubicBezTo>
                  <a:cubicBezTo>
                    <a:pt x="777" y="2187"/>
                    <a:pt x="784" y="2187"/>
                    <a:pt x="787" y="2190"/>
                  </a:cubicBezTo>
                  <a:lnTo>
                    <a:pt x="795" y="2190"/>
                  </a:lnTo>
                  <a:cubicBezTo>
                    <a:pt x="1050" y="2227"/>
                    <a:pt x="1319" y="2261"/>
                    <a:pt x="1589" y="2287"/>
                  </a:cubicBezTo>
                  <a:lnTo>
                    <a:pt x="813" y="0"/>
                  </a:lnTo>
                  <a:close/>
                </a:path>
              </a:pathLst>
            </a:custGeom>
            <a:solidFill>
              <a:srgbClr val="C3C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505;p33"/>
            <p:cNvSpPr/>
            <p:nvPr/>
          </p:nvSpPr>
          <p:spPr>
            <a:xfrm>
              <a:off x="7342716" y="4415508"/>
              <a:ext cx="72280" cy="78851"/>
            </a:xfrm>
            <a:custGeom>
              <a:avLst/>
              <a:gdLst/>
              <a:ahLst/>
              <a:cxnLst/>
              <a:rect l="l" t="t" r="r" b="b"/>
              <a:pathLst>
                <a:path w="1375" h="1500" extrusionOk="0">
                  <a:moveTo>
                    <a:pt x="0" y="0"/>
                  </a:moveTo>
                  <a:lnTo>
                    <a:pt x="0" y="0"/>
                  </a:lnTo>
                  <a:cubicBezTo>
                    <a:pt x="178" y="565"/>
                    <a:pt x="340" y="1064"/>
                    <a:pt x="462" y="1433"/>
                  </a:cubicBezTo>
                  <a:cubicBezTo>
                    <a:pt x="776" y="1455"/>
                    <a:pt x="1082" y="1477"/>
                    <a:pt x="1375" y="1500"/>
                  </a:cubicBezTo>
                  <a:lnTo>
                    <a:pt x="905" y="115"/>
                  </a:lnTo>
                  <a:cubicBezTo>
                    <a:pt x="635" y="89"/>
                    <a:pt x="366" y="55"/>
                    <a:pt x="111" y="18"/>
                  </a:cubicBezTo>
                  <a:lnTo>
                    <a:pt x="103" y="18"/>
                  </a:lnTo>
                  <a:cubicBezTo>
                    <a:pt x="100" y="15"/>
                    <a:pt x="93" y="15"/>
                    <a:pt x="89" y="15"/>
                  </a:cubicBezTo>
                  <a:cubicBezTo>
                    <a:pt x="59" y="11"/>
                    <a:pt x="30" y="8"/>
                    <a:pt x="0" y="0"/>
                  </a:cubicBezTo>
                  <a:close/>
                </a:path>
              </a:pathLst>
            </a:custGeom>
            <a:solidFill>
              <a:srgbClr val="AC4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506;p33"/>
            <p:cNvSpPr/>
            <p:nvPr/>
          </p:nvSpPr>
          <p:spPr>
            <a:xfrm>
              <a:off x="6467330" y="3943410"/>
              <a:ext cx="908997" cy="286913"/>
            </a:xfrm>
            <a:custGeom>
              <a:avLst/>
              <a:gdLst/>
              <a:ahLst/>
              <a:cxnLst/>
              <a:rect l="l" t="t" r="r" b="b"/>
              <a:pathLst>
                <a:path w="17292" h="5458" extrusionOk="0">
                  <a:moveTo>
                    <a:pt x="9295" y="0"/>
                  </a:moveTo>
                  <a:cubicBezTo>
                    <a:pt x="3377" y="78"/>
                    <a:pt x="890" y="4877"/>
                    <a:pt x="890" y="4877"/>
                  </a:cubicBezTo>
                  <a:lnTo>
                    <a:pt x="0" y="4674"/>
                  </a:lnTo>
                  <a:lnTo>
                    <a:pt x="0" y="4674"/>
                  </a:lnTo>
                  <a:cubicBezTo>
                    <a:pt x="414" y="4774"/>
                    <a:pt x="810" y="4862"/>
                    <a:pt x="1178" y="4940"/>
                  </a:cubicBezTo>
                  <a:cubicBezTo>
                    <a:pt x="2099" y="5132"/>
                    <a:pt x="2841" y="5246"/>
                    <a:pt x="3185" y="5246"/>
                  </a:cubicBezTo>
                  <a:cubicBezTo>
                    <a:pt x="3266" y="5246"/>
                    <a:pt x="3321" y="5243"/>
                    <a:pt x="3355" y="5228"/>
                  </a:cubicBezTo>
                  <a:cubicBezTo>
                    <a:pt x="3358" y="5228"/>
                    <a:pt x="3358" y="5228"/>
                    <a:pt x="3362" y="5224"/>
                  </a:cubicBezTo>
                  <a:cubicBezTo>
                    <a:pt x="3366" y="5224"/>
                    <a:pt x="3366" y="5224"/>
                    <a:pt x="3369" y="5221"/>
                  </a:cubicBezTo>
                  <a:cubicBezTo>
                    <a:pt x="3388" y="5214"/>
                    <a:pt x="3406" y="5202"/>
                    <a:pt x="3425" y="5187"/>
                  </a:cubicBezTo>
                  <a:lnTo>
                    <a:pt x="3428" y="5183"/>
                  </a:lnTo>
                  <a:cubicBezTo>
                    <a:pt x="4056" y="4699"/>
                    <a:pt x="5730" y="1050"/>
                    <a:pt x="8973" y="740"/>
                  </a:cubicBezTo>
                  <a:cubicBezTo>
                    <a:pt x="9118" y="725"/>
                    <a:pt x="9265" y="718"/>
                    <a:pt x="9416" y="718"/>
                  </a:cubicBezTo>
                  <a:cubicBezTo>
                    <a:pt x="9490" y="718"/>
                    <a:pt x="9561" y="721"/>
                    <a:pt x="9638" y="725"/>
                  </a:cubicBezTo>
                  <a:cubicBezTo>
                    <a:pt x="13457" y="899"/>
                    <a:pt x="13701" y="4533"/>
                    <a:pt x="14703" y="5246"/>
                  </a:cubicBezTo>
                  <a:lnTo>
                    <a:pt x="14707" y="5246"/>
                  </a:lnTo>
                  <a:lnTo>
                    <a:pt x="14707" y="5250"/>
                  </a:lnTo>
                  <a:lnTo>
                    <a:pt x="14710" y="5250"/>
                  </a:lnTo>
                  <a:lnTo>
                    <a:pt x="14714" y="5253"/>
                  </a:lnTo>
                  <a:lnTo>
                    <a:pt x="14717" y="5253"/>
                  </a:lnTo>
                  <a:lnTo>
                    <a:pt x="14717" y="5258"/>
                  </a:lnTo>
                  <a:lnTo>
                    <a:pt x="14721" y="5258"/>
                  </a:lnTo>
                  <a:cubicBezTo>
                    <a:pt x="14880" y="5361"/>
                    <a:pt x="15168" y="5420"/>
                    <a:pt x="15545" y="5442"/>
                  </a:cubicBezTo>
                  <a:cubicBezTo>
                    <a:pt x="15685" y="5453"/>
                    <a:pt x="15837" y="5457"/>
                    <a:pt x="15996" y="5457"/>
                  </a:cubicBezTo>
                  <a:cubicBezTo>
                    <a:pt x="16151" y="5457"/>
                    <a:pt x="16317" y="5453"/>
                    <a:pt x="16490" y="5446"/>
                  </a:cubicBezTo>
                  <a:lnTo>
                    <a:pt x="17292" y="5386"/>
                  </a:lnTo>
                  <a:cubicBezTo>
                    <a:pt x="17292" y="5386"/>
                    <a:pt x="15242" y="0"/>
                    <a:pt x="94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507;p33"/>
            <p:cNvSpPr/>
            <p:nvPr/>
          </p:nvSpPr>
          <p:spPr>
            <a:xfrm>
              <a:off x="6296016" y="3132521"/>
              <a:ext cx="102769" cy="366658"/>
            </a:xfrm>
            <a:custGeom>
              <a:avLst/>
              <a:gdLst/>
              <a:ahLst/>
              <a:cxnLst/>
              <a:rect l="l" t="t" r="r" b="b"/>
              <a:pathLst>
                <a:path w="1955" h="6975" extrusionOk="0">
                  <a:moveTo>
                    <a:pt x="1143" y="0"/>
                  </a:moveTo>
                  <a:cubicBezTo>
                    <a:pt x="684" y="12"/>
                    <a:pt x="1" y="5172"/>
                    <a:pt x="607" y="6915"/>
                  </a:cubicBezTo>
                  <a:lnTo>
                    <a:pt x="1135" y="6975"/>
                  </a:lnTo>
                  <a:cubicBezTo>
                    <a:pt x="821" y="5043"/>
                    <a:pt x="1294" y="2099"/>
                    <a:pt x="1955" y="34"/>
                  </a:cubicBezTo>
                  <a:cubicBezTo>
                    <a:pt x="1564" y="12"/>
                    <a:pt x="1279" y="0"/>
                    <a:pt x="114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508;p33"/>
            <p:cNvSpPr/>
            <p:nvPr/>
          </p:nvSpPr>
          <p:spPr>
            <a:xfrm>
              <a:off x="6339173" y="3134256"/>
              <a:ext cx="1265142" cy="699200"/>
            </a:xfrm>
            <a:custGeom>
              <a:avLst/>
              <a:gdLst/>
              <a:ahLst/>
              <a:cxnLst/>
              <a:rect l="l" t="t" r="r" b="b"/>
              <a:pathLst>
                <a:path w="24067" h="13301" extrusionOk="0">
                  <a:moveTo>
                    <a:pt x="1134" y="1"/>
                  </a:moveTo>
                  <a:cubicBezTo>
                    <a:pt x="473" y="2066"/>
                    <a:pt x="0" y="5010"/>
                    <a:pt x="314" y="6942"/>
                  </a:cubicBezTo>
                  <a:lnTo>
                    <a:pt x="4064" y="7370"/>
                  </a:lnTo>
                  <a:cubicBezTo>
                    <a:pt x="4064" y="7370"/>
                    <a:pt x="3014" y="11478"/>
                    <a:pt x="3325" y="11825"/>
                  </a:cubicBezTo>
                  <a:cubicBezTo>
                    <a:pt x="3550" y="12077"/>
                    <a:pt x="11641" y="13301"/>
                    <a:pt x="16982" y="13301"/>
                  </a:cubicBezTo>
                  <a:cubicBezTo>
                    <a:pt x="18992" y="13301"/>
                    <a:pt x="20613" y="13128"/>
                    <a:pt x="21278" y="12664"/>
                  </a:cubicBezTo>
                  <a:cubicBezTo>
                    <a:pt x="21769" y="12384"/>
                    <a:pt x="19726" y="7064"/>
                    <a:pt x="20074" y="6410"/>
                  </a:cubicBezTo>
                  <a:cubicBezTo>
                    <a:pt x="20155" y="6260"/>
                    <a:pt x="20365" y="6215"/>
                    <a:pt x="20666" y="6215"/>
                  </a:cubicBezTo>
                  <a:cubicBezTo>
                    <a:pt x="20901" y="6215"/>
                    <a:pt x="21189" y="6242"/>
                    <a:pt x="21514" y="6270"/>
                  </a:cubicBezTo>
                  <a:cubicBezTo>
                    <a:pt x="21840" y="6297"/>
                    <a:pt x="22202" y="6325"/>
                    <a:pt x="22582" y="6325"/>
                  </a:cubicBezTo>
                  <a:cubicBezTo>
                    <a:pt x="23062" y="6325"/>
                    <a:pt x="23570" y="6281"/>
                    <a:pt x="24067" y="6137"/>
                  </a:cubicBezTo>
                  <a:cubicBezTo>
                    <a:pt x="23491" y="4016"/>
                    <a:pt x="22667" y="1966"/>
                    <a:pt x="21618" y="42"/>
                  </a:cubicBezTo>
                  <a:cubicBezTo>
                    <a:pt x="18674" y="237"/>
                    <a:pt x="10096" y="725"/>
                    <a:pt x="10096" y="725"/>
                  </a:cubicBezTo>
                  <a:cubicBezTo>
                    <a:pt x="10096" y="725"/>
                    <a:pt x="3565" y="149"/>
                    <a:pt x="11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509;p33"/>
            <p:cNvSpPr/>
            <p:nvPr/>
          </p:nvSpPr>
          <p:spPr>
            <a:xfrm>
              <a:off x="7475551" y="3132469"/>
              <a:ext cx="189716" cy="324394"/>
            </a:xfrm>
            <a:custGeom>
              <a:avLst/>
              <a:gdLst/>
              <a:ahLst/>
              <a:cxnLst/>
              <a:rect l="l" t="t" r="r" b="b"/>
              <a:pathLst>
                <a:path w="3609" h="6171" extrusionOk="0">
                  <a:moveTo>
                    <a:pt x="967" y="0"/>
                  </a:moveTo>
                  <a:cubicBezTo>
                    <a:pt x="962" y="0"/>
                    <a:pt x="958" y="0"/>
                    <a:pt x="953" y="1"/>
                  </a:cubicBezTo>
                  <a:cubicBezTo>
                    <a:pt x="860" y="16"/>
                    <a:pt x="517" y="42"/>
                    <a:pt x="0" y="76"/>
                  </a:cubicBezTo>
                  <a:cubicBezTo>
                    <a:pt x="1049" y="2000"/>
                    <a:pt x="1873" y="4050"/>
                    <a:pt x="2449" y="6171"/>
                  </a:cubicBezTo>
                  <a:cubicBezTo>
                    <a:pt x="2848" y="6052"/>
                    <a:pt x="3243" y="5871"/>
                    <a:pt x="3609" y="5591"/>
                  </a:cubicBezTo>
                  <a:cubicBezTo>
                    <a:pt x="3609" y="5591"/>
                    <a:pt x="1620" y="0"/>
                    <a:pt x="9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510;p33"/>
            <p:cNvSpPr/>
            <p:nvPr/>
          </p:nvSpPr>
          <p:spPr>
            <a:xfrm>
              <a:off x="6728111" y="3389308"/>
              <a:ext cx="388053" cy="228669"/>
            </a:xfrm>
            <a:custGeom>
              <a:avLst/>
              <a:gdLst/>
              <a:ahLst/>
              <a:cxnLst/>
              <a:rect l="l" t="t" r="r" b="b"/>
              <a:pathLst>
                <a:path w="7382" h="4350" extrusionOk="0">
                  <a:moveTo>
                    <a:pt x="3839" y="1"/>
                  </a:moveTo>
                  <a:cubicBezTo>
                    <a:pt x="3763" y="1"/>
                    <a:pt x="3689" y="7"/>
                    <a:pt x="3617" y="21"/>
                  </a:cubicBezTo>
                  <a:cubicBezTo>
                    <a:pt x="2258" y="291"/>
                    <a:pt x="0" y="3139"/>
                    <a:pt x="251" y="4166"/>
                  </a:cubicBezTo>
                  <a:cubicBezTo>
                    <a:pt x="283" y="4294"/>
                    <a:pt x="635" y="4349"/>
                    <a:pt x="1167" y="4349"/>
                  </a:cubicBezTo>
                  <a:cubicBezTo>
                    <a:pt x="3094" y="4349"/>
                    <a:pt x="7381" y="3620"/>
                    <a:pt x="7289" y="2954"/>
                  </a:cubicBezTo>
                  <a:cubicBezTo>
                    <a:pt x="7173" y="2153"/>
                    <a:pt x="5203" y="1"/>
                    <a:pt x="38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511;p33"/>
            <p:cNvSpPr/>
            <p:nvPr/>
          </p:nvSpPr>
          <p:spPr>
            <a:xfrm>
              <a:off x="6051163" y="3326702"/>
              <a:ext cx="222781" cy="139094"/>
            </a:xfrm>
            <a:custGeom>
              <a:avLst/>
              <a:gdLst/>
              <a:ahLst/>
              <a:cxnLst/>
              <a:rect l="l" t="t" r="r" b="b"/>
              <a:pathLst>
                <a:path w="4238" h="2646" extrusionOk="0">
                  <a:moveTo>
                    <a:pt x="74" y="133"/>
                  </a:moveTo>
                  <a:cubicBezTo>
                    <a:pt x="762" y="1271"/>
                    <a:pt x="2857" y="2162"/>
                    <a:pt x="4238" y="2645"/>
                  </a:cubicBezTo>
                  <a:cubicBezTo>
                    <a:pt x="2857" y="2162"/>
                    <a:pt x="762" y="1271"/>
                    <a:pt x="74" y="133"/>
                  </a:cubicBezTo>
                  <a:close/>
                  <a:moveTo>
                    <a:pt x="71" y="130"/>
                  </a:moveTo>
                  <a:lnTo>
                    <a:pt x="74" y="133"/>
                  </a:lnTo>
                  <a:lnTo>
                    <a:pt x="71" y="130"/>
                  </a:lnTo>
                  <a:close/>
                  <a:moveTo>
                    <a:pt x="67" y="123"/>
                  </a:moveTo>
                  <a:cubicBezTo>
                    <a:pt x="67" y="126"/>
                    <a:pt x="71" y="126"/>
                    <a:pt x="71" y="126"/>
                  </a:cubicBezTo>
                  <a:cubicBezTo>
                    <a:pt x="71" y="126"/>
                    <a:pt x="67" y="126"/>
                    <a:pt x="67" y="123"/>
                  </a:cubicBezTo>
                  <a:close/>
                  <a:moveTo>
                    <a:pt x="64" y="118"/>
                  </a:moveTo>
                  <a:cubicBezTo>
                    <a:pt x="67" y="118"/>
                    <a:pt x="67" y="123"/>
                    <a:pt x="67" y="123"/>
                  </a:cubicBezTo>
                  <a:cubicBezTo>
                    <a:pt x="67" y="123"/>
                    <a:pt x="67" y="118"/>
                    <a:pt x="64" y="118"/>
                  </a:cubicBezTo>
                  <a:close/>
                  <a:moveTo>
                    <a:pt x="60" y="108"/>
                  </a:moveTo>
                  <a:cubicBezTo>
                    <a:pt x="60" y="111"/>
                    <a:pt x="64" y="115"/>
                    <a:pt x="64" y="118"/>
                  </a:cubicBezTo>
                  <a:cubicBezTo>
                    <a:pt x="64" y="115"/>
                    <a:pt x="60" y="111"/>
                    <a:pt x="60" y="108"/>
                  </a:cubicBezTo>
                  <a:close/>
                  <a:moveTo>
                    <a:pt x="57" y="104"/>
                  </a:moveTo>
                  <a:lnTo>
                    <a:pt x="57" y="108"/>
                  </a:lnTo>
                  <a:lnTo>
                    <a:pt x="57" y="104"/>
                  </a:lnTo>
                  <a:close/>
                  <a:moveTo>
                    <a:pt x="52" y="96"/>
                  </a:moveTo>
                  <a:cubicBezTo>
                    <a:pt x="52" y="101"/>
                    <a:pt x="52" y="101"/>
                    <a:pt x="57" y="101"/>
                  </a:cubicBezTo>
                  <a:cubicBezTo>
                    <a:pt x="52" y="101"/>
                    <a:pt x="52" y="101"/>
                    <a:pt x="52" y="96"/>
                  </a:cubicBezTo>
                  <a:close/>
                  <a:moveTo>
                    <a:pt x="49" y="93"/>
                  </a:moveTo>
                  <a:cubicBezTo>
                    <a:pt x="49" y="93"/>
                    <a:pt x="52" y="93"/>
                    <a:pt x="52" y="96"/>
                  </a:cubicBezTo>
                  <a:cubicBezTo>
                    <a:pt x="52" y="93"/>
                    <a:pt x="49" y="93"/>
                    <a:pt x="49" y="93"/>
                  </a:cubicBezTo>
                  <a:close/>
                  <a:moveTo>
                    <a:pt x="45" y="86"/>
                  </a:moveTo>
                  <a:lnTo>
                    <a:pt x="49" y="89"/>
                  </a:lnTo>
                  <a:lnTo>
                    <a:pt x="45" y="86"/>
                  </a:lnTo>
                  <a:close/>
                  <a:moveTo>
                    <a:pt x="42" y="82"/>
                  </a:moveTo>
                  <a:cubicBezTo>
                    <a:pt x="45" y="82"/>
                    <a:pt x="45" y="86"/>
                    <a:pt x="45" y="86"/>
                  </a:cubicBezTo>
                  <a:cubicBezTo>
                    <a:pt x="45" y="86"/>
                    <a:pt x="45" y="82"/>
                    <a:pt x="42" y="82"/>
                  </a:cubicBezTo>
                  <a:close/>
                  <a:moveTo>
                    <a:pt x="42" y="74"/>
                  </a:moveTo>
                  <a:lnTo>
                    <a:pt x="42" y="78"/>
                  </a:lnTo>
                  <a:lnTo>
                    <a:pt x="42" y="74"/>
                  </a:lnTo>
                  <a:close/>
                  <a:moveTo>
                    <a:pt x="38" y="70"/>
                  </a:moveTo>
                  <a:lnTo>
                    <a:pt x="38" y="74"/>
                  </a:lnTo>
                  <a:lnTo>
                    <a:pt x="38" y="70"/>
                  </a:lnTo>
                  <a:close/>
                  <a:moveTo>
                    <a:pt x="35" y="67"/>
                  </a:moveTo>
                  <a:cubicBezTo>
                    <a:pt x="35" y="67"/>
                    <a:pt x="38" y="67"/>
                    <a:pt x="38" y="70"/>
                  </a:cubicBezTo>
                  <a:cubicBezTo>
                    <a:pt x="38" y="67"/>
                    <a:pt x="35" y="67"/>
                    <a:pt x="35" y="67"/>
                  </a:cubicBezTo>
                  <a:close/>
                  <a:moveTo>
                    <a:pt x="30" y="60"/>
                  </a:moveTo>
                  <a:lnTo>
                    <a:pt x="35" y="63"/>
                  </a:lnTo>
                  <a:lnTo>
                    <a:pt x="30" y="60"/>
                  </a:lnTo>
                  <a:close/>
                  <a:moveTo>
                    <a:pt x="30" y="56"/>
                  </a:moveTo>
                  <a:lnTo>
                    <a:pt x="30" y="60"/>
                  </a:lnTo>
                  <a:lnTo>
                    <a:pt x="30" y="56"/>
                  </a:lnTo>
                  <a:close/>
                  <a:moveTo>
                    <a:pt x="27" y="48"/>
                  </a:moveTo>
                  <a:lnTo>
                    <a:pt x="27" y="52"/>
                  </a:lnTo>
                  <a:lnTo>
                    <a:pt x="27" y="48"/>
                  </a:lnTo>
                  <a:close/>
                  <a:moveTo>
                    <a:pt x="23" y="45"/>
                  </a:moveTo>
                  <a:lnTo>
                    <a:pt x="27" y="48"/>
                  </a:lnTo>
                  <a:lnTo>
                    <a:pt x="23" y="45"/>
                  </a:lnTo>
                  <a:close/>
                  <a:moveTo>
                    <a:pt x="19" y="38"/>
                  </a:moveTo>
                  <a:cubicBezTo>
                    <a:pt x="19" y="41"/>
                    <a:pt x="23" y="41"/>
                    <a:pt x="23" y="41"/>
                  </a:cubicBezTo>
                  <a:cubicBezTo>
                    <a:pt x="23" y="41"/>
                    <a:pt x="19" y="41"/>
                    <a:pt x="19" y="38"/>
                  </a:cubicBezTo>
                  <a:close/>
                  <a:moveTo>
                    <a:pt x="19" y="34"/>
                  </a:moveTo>
                  <a:lnTo>
                    <a:pt x="19" y="38"/>
                  </a:lnTo>
                  <a:lnTo>
                    <a:pt x="19" y="34"/>
                  </a:lnTo>
                  <a:close/>
                  <a:moveTo>
                    <a:pt x="16" y="26"/>
                  </a:moveTo>
                  <a:lnTo>
                    <a:pt x="16" y="34"/>
                  </a:lnTo>
                  <a:lnTo>
                    <a:pt x="16" y="26"/>
                  </a:lnTo>
                  <a:close/>
                  <a:moveTo>
                    <a:pt x="12" y="23"/>
                  </a:moveTo>
                  <a:cubicBezTo>
                    <a:pt x="12" y="23"/>
                    <a:pt x="12" y="26"/>
                    <a:pt x="16" y="26"/>
                  </a:cubicBezTo>
                  <a:cubicBezTo>
                    <a:pt x="12" y="26"/>
                    <a:pt x="12" y="23"/>
                    <a:pt x="12" y="23"/>
                  </a:cubicBezTo>
                  <a:close/>
                  <a:moveTo>
                    <a:pt x="8" y="19"/>
                  </a:moveTo>
                  <a:lnTo>
                    <a:pt x="12" y="19"/>
                  </a:lnTo>
                  <a:lnTo>
                    <a:pt x="8" y="19"/>
                  </a:lnTo>
                  <a:close/>
                  <a:moveTo>
                    <a:pt x="8" y="12"/>
                  </a:moveTo>
                  <a:lnTo>
                    <a:pt x="8" y="15"/>
                  </a:lnTo>
                  <a:lnTo>
                    <a:pt x="8" y="12"/>
                  </a:lnTo>
                  <a:close/>
                  <a:moveTo>
                    <a:pt x="4" y="7"/>
                  </a:moveTo>
                  <a:lnTo>
                    <a:pt x="4" y="12"/>
                  </a:lnTo>
                  <a:lnTo>
                    <a:pt x="4" y="7"/>
                  </a:lnTo>
                  <a:close/>
                  <a:moveTo>
                    <a:pt x="1" y="0"/>
                  </a:moveTo>
                  <a:cubicBezTo>
                    <a:pt x="1" y="4"/>
                    <a:pt x="1" y="4"/>
                    <a:pt x="4" y="4"/>
                  </a:cubicBezTo>
                  <a:cubicBezTo>
                    <a:pt x="1" y="4"/>
                    <a:pt x="1" y="4"/>
                    <a:pt x="1" y="0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512;p33"/>
            <p:cNvSpPr/>
            <p:nvPr/>
          </p:nvSpPr>
          <p:spPr>
            <a:xfrm>
              <a:off x="6045959" y="3310564"/>
              <a:ext cx="277924" cy="171317"/>
            </a:xfrm>
            <a:custGeom>
              <a:avLst/>
              <a:gdLst/>
              <a:ahLst/>
              <a:cxnLst/>
              <a:rect l="l" t="t" r="r" b="b"/>
              <a:pathLst>
                <a:path w="5287" h="325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111"/>
                    <a:pt x="52" y="215"/>
                    <a:pt x="100" y="307"/>
                  </a:cubicBezTo>
                  <a:cubicBezTo>
                    <a:pt x="100" y="311"/>
                    <a:pt x="100" y="311"/>
                    <a:pt x="103" y="311"/>
                  </a:cubicBezTo>
                  <a:lnTo>
                    <a:pt x="103" y="314"/>
                  </a:lnTo>
                  <a:lnTo>
                    <a:pt x="103" y="319"/>
                  </a:lnTo>
                  <a:lnTo>
                    <a:pt x="107" y="319"/>
                  </a:lnTo>
                  <a:lnTo>
                    <a:pt x="107" y="322"/>
                  </a:lnTo>
                  <a:lnTo>
                    <a:pt x="107" y="326"/>
                  </a:lnTo>
                  <a:lnTo>
                    <a:pt x="111" y="326"/>
                  </a:lnTo>
                  <a:lnTo>
                    <a:pt x="111" y="330"/>
                  </a:lnTo>
                  <a:cubicBezTo>
                    <a:pt x="111" y="330"/>
                    <a:pt x="111" y="333"/>
                    <a:pt x="115" y="333"/>
                  </a:cubicBezTo>
                  <a:lnTo>
                    <a:pt x="115" y="341"/>
                  </a:lnTo>
                  <a:lnTo>
                    <a:pt x="118" y="341"/>
                  </a:lnTo>
                  <a:lnTo>
                    <a:pt x="118" y="345"/>
                  </a:lnTo>
                  <a:cubicBezTo>
                    <a:pt x="118" y="348"/>
                    <a:pt x="122" y="348"/>
                    <a:pt x="122" y="348"/>
                  </a:cubicBezTo>
                  <a:lnTo>
                    <a:pt x="122" y="352"/>
                  </a:lnTo>
                  <a:lnTo>
                    <a:pt x="126" y="355"/>
                  </a:lnTo>
                  <a:lnTo>
                    <a:pt x="126" y="359"/>
                  </a:lnTo>
                  <a:lnTo>
                    <a:pt x="129" y="363"/>
                  </a:lnTo>
                  <a:lnTo>
                    <a:pt x="129" y="367"/>
                  </a:lnTo>
                  <a:lnTo>
                    <a:pt x="134" y="370"/>
                  </a:lnTo>
                  <a:lnTo>
                    <a:pt x="134" y="374"/>
                  </a:lnTo>
                  <a:cubicBezTo>
                    <a:pt x="134" y="374"/>
                    <a:pt x="137" y="374"/>
                    <a:pt x="137" y="377"/>
                  </a:cubicBezTo>
                  <a:lnTo>
                    <a:pt x="137" y="381"/>
                  </a:lnTo>
                  <a:lnTo>
                    <a:pt x="141" y="381"/>
                  </a:lnTo>
                  <a:lnTo>
                    <a:pt x="141" y="385"/>
                  </a:lnTo>
                  <a:lnTo>
                    <a:pt x="141" y="389"/>
                  </a:lnTo>
                  <a:cubicBezTo>
                    <a:pt x="144" y="389"/>
                    <a:pt x="144" y="393"/>
                    <a:pt x="144" y="393"/>
                  </a:cubicBezTo>
                  <a:lnTo>
                    <a:pt x="148" y="396"/>
                  </a:lnTo>
                  <a:lnTo>
                    <a:pt x="148" y="400"/>
                  </a:lnTo>
                  <a:cubicBezTo>
                    <a:pt x="148" y="400"/>
                    <a:pt x="151" y="400"/>
                    <a:pt x="151" y="403"/>
                  </a:cubicBezTo>
                  <a:cubicBezTo>
                    <a:pt x="151" y="408"/>
                    <a:pt x="151" y="408"/>
                    <a:pt x="156" y="408"/>
                  </a:cubicBezTo>
                  <a:lnTo>
                    <a:pt x="156" y="411"/>
                  </a:lnTo>
                  <a:lnTo>
                    <a:pt x="156" y="415"/>
                  </a:lnTo>
                  <a:lnTo>
                    <a:pt x="159" y="415"/>
                  </a:lnTo>
                  <a:cubicBezTo>
                    <a:pt x="159" y="418"/>
                    <a:pt x="163" y="422"/>
                    <a:pt x="163" y="425"/>
                  </a:cubicBezTo>
                  <a:cubicBezTo>
                    <a:pt x="166" y="425"/>
                    <a:pt x="166" y="430"/>
                    <a:pt x="166" y="430"/>
                  </a:cubicBezTo>
                  <a:cubicBezTo>
                    <a:pt x="166" y="433"/>
                    <a:pt x="170" y="433"/>
                    <a:pt x="170" y="433"/>
                  </a:cubicBezTo>
                  <a:lnTo>
                    <a:pt x="170" y="437"/>
                  </a:lnTo>
                  <a:lnTo>
                    <a:pt x="173" y="440"/>
                  </a:lnTo>
                  <a:cubicBezTo>
                    <a:pt x="861" y="1578"/>
                    <a:pt x="2956" y="2469"/>
                    <a:pt x="4337" y="2952"/>
                  </a:cubicBezTo>
                  <a:cubicBezTo>
                    <a:pt x="4729" y="3089"/>
                    <a:pt x="5061" y="3192"/>
                    <a:pt x="5286" y="3259"/>
                  </a:cubicBezTo>
                  <a:cubicBezTo>
                    <a:pt x="5160" y="2720"/>
                    <a:pt x="5116" y="1970"/>
                    <a:pt x="5128" y="1165"/>
                  </a:cubicBezTo>
                  <a:cubicBezTo>
                    <a:pt x="3284" y="799"/>
                    <a:pt x="1330" y="374"/>
                    <a:pt x="1" y="1"/>
                  </a:cubicBezTo>
                  <a:close/>
                </a:path>
              </a:pathLst>
            </a:custGeom>
            <a:solidFill>
              <a:srgbClr val="BDB1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513;p33"/>
            <p:cNvSpPr/>
            <p:nvPr/>
          </p:nvSpPr>
          <p:spPr>
            <a:xfrm>
              <a:off x="6314888" y="3371751"/>
              <a:ext cx="40792" cy="127424"/>
            </a:xfrm>
            <a:custGeom>
              <a:avLst/>
              <a:gdLst/>
              <a:ahLst/>
              <a:cxnLst/>
              <a:rect l="l" t="t" r="r" b="b"/>
              <a:pathLst>
                <a:path w="776" h="2424" extrusionOk="0">
                  <a:moveTo>
                    <a:pt x="12" y="1"/>
                  </a:moveTo>
                  <a:lnTo>
                    <a:pt x="12" y="1"/>
                  </a:lnTo>
                  <a:cubicBezTo>
                    <a:pt x="0" y="806"/>
                    <a:pt x="44" y="1556"/>
                    <a:pt x="170" y="2095"/>
                  </a:cubicBezTo>
                  <a:lnTo>
                    <a:pt x="174" y="2095"/>
                  </a:lnTo>
                  <a:cubicBezTo>
                    <a:pt x="196" y="2191"/>
                    <a:pt x="222" y="2284"/>
                    <a:pt x="248" y="2364"/>
                  </a:cubicBezTo>
                  <a:lnTo>
                    <a:pt x="776" y="2424"/>
                  </a:lnTo>
                  <a:cubicBezTo>
                    <a:pt x="706" y="2003"/>
                    <a:pt x="677" y="1537"/>
                    <a:pt x="677" y="1042"/>
                  </a:cubicBezTo>
                  <a:cubicBezTo>
                    <a:pt x="677" y="751"/>
                    <a:pt x="687" y="448"/>
                    <a:pt x="706" y="141"/>
                  </a:cubicBezTo>
                  <a:cubicBezTo>
                    <a:pt x="477" y="93"/>
                    <a:pt x="248" y="49"/>
                    <a:pt x="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514;p33"/>
            <p:cNvSpPr/>
            <p:nvPr/>
          </p:nvSpPr>
          <p:spPr>
            <a:xfrm>
              <a:off x="6350422" y="3379110"/>
              <a:ext cx="232453" cy="142563"/>
            </a:xfrm>
            <a:custGeom>
              <a:avLst/>
              <a:gdLst/>
              <a:ahLst/>
              <a:cxnLst/>
              <a:rect l="l" t="t" r="r" b="b"/>
              <a:pathLst>
                <a:path w="4422" h="2712" extrusionOk="0">
                  <a:moveTo>
                    <a:pt x="30" y="1"/>
                  </a:moveTo>
                  <a:cubicBezTo>
                    <a:pt x="11" y="308"/>
                    <a:pt x="1" y="611"/>
                    <a:pt x="1" y="902"/>
                  </a:cubicBezTo>
                  <a:cubicBezTo>
                    <a:pt x="1" y="1397"/>
                    <a:pt x="30" y="1863"/>
                    <a:pt x="100" y="2284"/>
                  </a:cubicBezTo>
                  <a:lnTo>
                    <a:pt x="3850" y="2712"/>
                  </a:lnTo>
                  <a:lnTo>
                    <a:pt x="4422" y="814"/>
                  </a:lnTo>
                  <a:cubicBezTo>
                    <a:pt x="4422" y="814"/>
                    <a:pt x="2401" y="463"/>
                    <a:pt x="30" y="1"/>
                  </a:cubicBezTo>
                  <a:close/>
                </a:path>
              </a:pathLst>
            </a:custGeom>
            <a:solidFill>
              <a:srgbClr val="C3C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515;p33"/>
            <p:cNvSpPr/>
            <p:nvPr/>
          </p:nvSpPr>
          <p:spPr>
            <a:xfrm>
              <a:off x="7392233" y="3481457"/>
              <a:ext cx="53" cy="4363"/>
            </a:xfrm>
            <a:custGeom>
              <a:avLst/>
              <a:gdLst/>
              <a:ahLst/>
              <a:cxnLst/>
              <a:rect l="l" t="t" r="r" b="b"/>
              <a:pathLst>
                <a:path w="1" h="83" extrusionOk="0">
                  <a:moveTo>
                    <a:pt x="0" y="1"/>
                  </a:moveTo>
                  <a:lnTo>
                    <a:pt x="0" y="82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516;p33"/>
            <p:cNvSpPr/>
            <p:nvPr/>
          </p:nvSpPr>
          <p:spPr>
            <a:xfrm>
              <a:off x="7392233" y="3485767"/>
              <a:ext cx="210" cy="946"/>
            </a:xfrm>
            <a:custGeom>
              <a:avLst/>
              <a:gdLst/>
              <a:ahLst/>
              <a:cxnLst/>
              <a:rect l="l" t="t" r="r" b="b"/>
              <a:pathLst>
                <a:path w="4" h="18" extrusionOk="0">
                  <a:moveTo>
                    <a:pt x="0" y="0"/>
                  </a:moveTo>
                  <a:lnTo>
                    <a:pt x="0" y="18"/>
                  </a:lnTo>
                  <a:lnTo>
                    <a:pt x="4" y="18"/>
                  </a:lnTo>
                  <a:cubicBezTo>
                    <a:pt x="0" y="11"/>
                    <a:pt x="4" y="7"/>
                    <a:pt x="0" y="0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517;p33"/>
            <p:cNvSpPr/>
            <p:nvPr/>
          </p:nvSpPr>
          <p:spPr>
            <a:xfrm>
              <a:off x="7392233" y="3471364"/>
              <a:ext cx="2155" cy="10146"/>
            </a:xfrm>
            <a:custGeom>
              <a:avLst/>
              <a:gdLst/>
              <a:ahLst/>
              <a:cxnLst/>
              <a:rect l="l" t="t" r="r" b="b"/>
              <a:pathLst>
                <a:path w="41" h="193" extrusionOk="0">
                  <a:moveTo>
                    <a:pt x="41" y="0"/>
                  </a:moveTo>
                  <a:cubicBezTo>
                    <a:pt x="25" y="27"/>
                    <a:pt x="15" y="61"/>
                    <a:pt x="9" y="102"/>
                  </a:cubicBezTo>
                  <a:lnTo>
                    <a:pt x="9" y="102"/>
                  </a:lnTo>
                  <a:cubicBezTo>
                    <a:pt x="16" y="62"/>
                    <a:pt x="27" y="28"/>
                    <a:pt x="41" y="0"/>
                  </a:cubicBezTo>
                  <a:close/>
                  <a:moveTo>
                    <a:pt x="9" y="102"/>
                  </a:moveTo>
                  <a:cubicBezTo>
                    <a:pt x="4" y="126"/>
                    <a:pt x="1" y="153"/>
                    <a:pt x="0" y="181"/>
                  </a:cubicBezTo>
                  <a:lnTo>
                    <a:pt x="0" y="193"/>
                  </a:lnTo>
                  <a:cubicBezTo>
                    <a:pt x="1" y="160"/>
                    <a:pt x="4" y="130"/>
                    <a:pt x="9" y="102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518;p33"/>
            <p:cNvSpPr/>
            <p:nvPr/>
          </p:nvSpPr>
          <p:spPr>
            <a:xfrm>
              <a:off x="7392233" y="3347465"/>
              <a:ext cx="212057" cy="133469"/>
            </a:xfrm>
            <a:custGeom>
              <a:avLst/>
              <a:gdLst/>
              <a:ahLst/>
              <a:cxnLst/>
              <a:rect l="l" t="t" r="r" b="b"/>
              <a:pathLst>
                <a:path w="4034" h="2539" extrusionOk="0">
                  <a:moveTo>
                    <a:pt x="3381" y="1"/>
                  </a:moveTo>
                  <a:lnTo>
                    <a:pt x="3381" y="4"/>
                  </a:lnTo>
                  <a:cubicBezTo>
                    <a:pt x="1567" y="463"/>
                    <a:pt x="0" y="817"/>
                    <a:pt x="0" y="817"/>
                  </a:cubicBezTo>
                  <a:lnTo>
                    <a:pt x="0" y="2538"/>
                  </a:lnTo>
                  <a:cubicBezTo>
                    <a:pt x="4" y="2461"/>
                    <a:pt x="19" y="2402"/>
                    <a:pt x="41" y="2357"/>
                  </a:cubicBezTo>
                  <a:lnTo>
                    <a:pt x="41" y="2354"/>
                  </a:lnTo>
                  <a:cubicBezTo>
                    <a:pt x="122" y="2206"/>
                    <a:pt x="332" y="2158"/>
                    <a:pt x="636" y="2158"/>
                  </a:cubicBezTo>
                  <a:cubicBezTo>
                    <a:pt x="868" y="2158"/>
                    <a:pt x="1156" y="2188"/>
                    <a:pt x="1481" y="2214"/>
                  </a:cubicBezTo>
                  <a:cubicBezTo>
                    <a:pt x="1807" y="2243"/>
                    <a:pt x="2169" y="2269"/>
                    <a:pt x="2545" y="2269"/>
                  </a:cubicBezTo>
                  <a:cubicBezTo>
                    <a:pt x="3026" y="2269"/>
                    <a:pt x="3536" y="2224"/>
                    <a:pt x="4034" y="2081"/>
                  </a:cubicBezTo>
                  <a:cubicBezTo>
                    <a:pt x="3842" y="1379"/>
                    <a:pt x="3624" y="684"/>
                    <a:pt x="3381" y="1"/>
                  </a:cubicBezTo>
                  <a:close/>
                </a:path>
              </a:pathLst>
            </a:custGeom>
            <a:solidFill>
              <a:srgbClr val="C3C2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519;p33"/>
            <p:cNvSpPr/>
            <p:nvPr/>
          </p:nvSpPr>
          <p:spPr>
            <a:xfrm>
              <a:off x="7665210" y="3426315"/>
              <a:ext cx="53" cy="5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520;p33"/>
            <p:cNvSpPr/>
            <p:nvPr/>
          </p:nvSpPr>
          <p:spPr>
            <a:xfrm>
              <a:off x="7569907" y="3332168"/>
              <a:ext cx="95357" cy="124690"/>
            </a:xfrm>
            <a:custGeom>
              <a:avLst/>
              <a:gdLst/>
              <a:ahLst/>
              <a:cxnLst/>
              <a:rect l="l" t="t" r="r" b="b"/>
              <a:pathLst>
                <a:path w="1814" h="2372" extrusionOk="0">
                  <a:moveTo>
                    <a:pt x="1142" y="0"/>
                  </a:moveTo>
                  <a:cubicBezTo>
                    <a:pt x="758" y="99"/>
                    <a:pt x="377" y="200"/>
                    <a:pt x="1" y="292"/>
                  </a:cubicBezTo>
                  <a:cubicBezTo>
                    <a:pt x="244" y="975"/>
                    <a:pt x="462" y="1670"/>
                    <a:pt x="654" y="2372"/>
                  </a:cubicBezTo>
                  <a:cubicBezTo>
                    <a:pt x="1053" y="2253"/>
                    <a:pt x="1448" y="2072"/>
                    <a:pt x="1814" y="1792"/>
                  </a:cubicBezTo>
                  <a:cubicBezTo>
                    <a:pt x="1796" y="1740"/>
                    <a:pt x="1518" y="960"/>
                    <a:pt x="11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521;p33"/>
            <p:cNvSpPr/>
            <p:nvPr/>
          </p:nvSpPr>
          <p:spPr>
            <a:xfrm>
              <a:off x="6427117" y="4522691"/>
              <a:ext cx="263" cy="631"/>
            </a:xfrm>
            <a:custGeom>
              <a:avLst/>
              <a:gdLst/>
              <a:ahLst/>
              <a:cxnLst/>
              <a:rect l="l" t="t" r="r" b="b"/>
              <a:pathLst>
                <a:path w="5" h="12" extrusionOk="0">
                  <a:moveTo>
                    <a:pt x="1" y="11"/>
                  </a:moveTo>
                  <a:lnTo>
                    <a:pt x="1" y="11"/>
                  </a:lnTo>
                  <a:lnTo>
                    <a:pt x="1" y="11"/>
                  </a:lnTo>
                  <a:close/>
                  <a:moveTo>
                    <a:pt x="1" y="11"/>
                  </a:moveTo>
                  <a:lnTo>
                    <a:pt x="1" y="11"/>
                  </a:lnTo>
                  <a:lnTo>
                    <a:pt x="1" y="11"/>
                  </a:lnTo>
                  <a:close/>
                  <a:moveTo>
                    <a:pt x="4" y="8"/>
                  </a:moveTo>
                  <a:lnTo>
                    <a:pt x="4" y="8"/>
                  </a:lnTo>
                  <a:lnTo>
                    <a:pt x="4" y="8"/>
                  </a:lnTo>
                  <a:close/>
                  <a:moveTo>
                    <a:pt x="4" y="8"/>
                  </a:moveTo>
                  <a:lnTo>
                    <a:pt x="4" y="8"/>
                  </a:lnTo>
                  <a:lnTo>
                    <a:pt x="4" y="8"/>
                  </a:lnTo>
                  <a:close/>
                  <a:moveTo>
                    <a:pt x="4" y="8"/>
                  </a:moveTo>
                  <a:lnTo>
                    <a:pt x="4" y="8"/>
                  </a:lnTo>
                  <a:lnTo>
                    <a:pt x="4" y="8"/>
                  </a:lnTo>
                  <a:close/>
                  <a:moveTo>
                    <a:pt x="4" y="4"/>
                  </a:moveTo>
                  <a:lnTo>
                    <a:pt x="4" y="8"/>
                  </a:lnTo>
                  <a:lnTo>
                    <a:pt x="4" y="4"/>
                  </a:lnTo>
                  <a:close/>
                  <a:moveTo>
                    <a:pt x="4" y="4"/>
                  </a:moveTo>
                  <a:lnTo>
                    <a:pt x="4" y="4"/>
                  </a:lnTo>
                  <a:lnTo>
                    <a:pt x="4" y="4"/>
                  </a:lnTo>
                  <a:close/>
                  <a:moveTo>
                    <a:pt x="4" y="4"/>
                  </a:moveTo>
                  <a:lnTo>
                    <a:pt x="4" y="4"/>
                  </a:lnTo>
                  <a:lnTo>
                    <a:pt x="4" y="4"/>
                  </a:lnTo>
                  <a:close/>
                  <a:moveTo>
                    <a:pt x="4" y="4"/>
                  </a:moveTo>
                  <a:lnTo>
                    <a:pt x="4" y="4"/>
                  </a:lnTo>
                  <a:lnTo>
                    <a:pt x="4" y="4"/>
                  </a:lnTo>
                  <a:close/>
                  <a:moveTo>
                    <a:pt x="4" y="1"/>
                  </a:moveTo>
                  <a:lnTo>
                    <a:pt x="4" y="4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522;p33"/>
            <p:cNvSpPr/>
            <p:nvPr/>
          </p:nvSpPr>
          <p:spPr>
            <a:xfrm>
              <a:off x="6357992" y="4482267"/>
              <a:ext cx="83530" cy="60453"/>
            </a:xfrm>
            <a:custGeom>
              <a:avLst/>
              <a:gdLst/>
              <a:ahLst/>
              <a:cxnLst/>
              <a:rect l="l" t="t" r="r" b="b"/>
              <a:pathLst>
                <a:path w="1589" h="1150" extrusionOk="0">
                  <a:moveTo>
                    <a:pt x="1589" y="1"/>
                  </a:moveTo>
                  <a:lnTo>
                    <a:pt x="1589" y="1"/>
                  </a:lnTo>
                  <a:cubicBezTo>
                    <a:pt x="1161" y="20"/>
                    <a:pt x="743" y="38"/>
                    <a:pt x="337" y="60"/>
                  </a:cubicBezTo>
                  <a:lnTo>
                    <a:pt x="0" y="1150"/>
                  </a:lnTo>
                  <a:cubicBezTo>
                    <a:pt x="706" y="1065"/>
                    <a:pt x="1231" y="935"/>
                    <a:pt x="1316" y="780"/>
                  </a:cubicBezTo>
                  <a:cubicBezTo>
                    <a:pt x="1316" y="777"/>
                    <a:pt x="1316" y="777"/>
                    <a:pt x="1319" y="777"/>
                  </a:cubicBezTo>
                  <a:lnTo>
                    <a:pt x="1319" y="773"/>
                  </a:lnTo>
                  <a:lnTo>
                    <a:pt x="1319" y="770"/>
                  </a:lnTo>
                  <a:lnTo>
                    <a:pt x="1323" y="770"/>
                  </a:lnTo>
                  <a:cubicBezTo>
                    <a:pt x="1364" y="673"/>
                    <a:pt x="1459" y="396"/>
                    <a:pt x="1589" y="1"/>
                  </a:cubicBezTo>
                  <a:close/>
                </a:path>
              </a:pathLst>
            </a:custGeom>
            <a:solidFill>
              <a:srgbClr val="883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523;p33"/>
            <p:cNvSpPr/>
            <p:nvPr/>
          </p:nvSpPr>
          <p:spPr>
            <a:xfrm>
              <a:off x="7378251" y="4522901"/>
              <a:ext cx="210" cy="210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0"/>
                  </a:moveTo>
                  <a:lnTo>
                    <a:pt x="4" y="4"/>
                  </a:lnTo>
                  <a:lnTo>
                    <a:pt x="4" y="0"/>
                  </a:lnTo>
                  <a:close/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524;p33"/>
            <p:cNvSpPr/>
            <p:nvPr/>
          </p:nvSpPr>
          <p:spPr>
            <a:xfrm>
              <a:off x="7366949" y="4490836"/>
              <a:ext cx="63554" cy="49571"/>
            </a:xfrm>
            <a:custGeom>
              <a:avLst/>
              <a:gdLst/>
              <a:ahLst/>
              <a:cxnLst/>
              <a:rect l="l" t="t" r="r" b="b"/>
              <a:pathLst>
                <a:path w="1209" h="943" extrusionOk="0">
                  <a:moveTo>
                    <a:pt x="1" y="0"/>
                  </a:moveTo>
                  <a:cubicBezTo>
                    <a:pt x="104" y="310"/>
                    <a:pt x="178" y="525"/>
                    <a:pt x="215" y="607"/>
                  </a:cubicBezTo>
                  <a:lnTo>
                    <a:pt x="215" y="610"/>
                  </a:lnTo>
                  <a:lnTo>
                    <a:pt x="219" y="610"/>
                  </a:lnTo>
                  <a:lnTo>
                    <a:pt x="219" y="614"/>
                  </a:lnTo>
                  <a:cubicBezTo>
                    <a:pt x="285" y="747"/>
                    <a:pt x="665" y="857"/>
                    <a:pt x="1209" y="943"/>
                  </a:cubicBezTo>
                  <a:lnTo>
                    <a:pt x="914" y="67"/>
                  </a:lnTo>
                  <a:cubicBezTo>
                    <a:pt x="621" y="44"/>
                    <a:pt x="315" y="22"/>
                    <a:pt x="1" y="0"/>
                  </a:cubicBezTo>
                  <a:close/>
                </a:path>
              </a:pathLst>
            </a:custGeom>
            <a:solidFill>
              <a:srgbClr val="883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525;p33"/>
            <p:cNvSpPr/>
            <p:nvPr/>
          </p:nvSpPr>
          <p:spPr>
            <a:xfrm>
              <a:off x="7702166" y="2987281"/>
              <a:ext cx="37533" cy="85475"/>
            </a:xfrm>
            <a:custGeom>
              <a:avLst/>
              <a:gdLst/>
              <a:ahLst/>
              <a:cxnLst/>
              <a:rect l="l" t="t" r="r" b="b"/>
              <a:pathLst>
                <a:path w="714" h="1626" extrusionOk="0">
                  <a:moveTo>
                    <a:pt x="595" y="0"/>
                  </a:moveTo>
                  <a:cubicBezTo>
                    <a:pt x="377" y="174"/>
                    <a:pt x="171" y="374"/>
                    <a:pt x="1" y="555"/>
                  </a:cubicBezTo>
                  <a:cubicBezTo>
                    <a:pt x="1" y="776"/>
                    <a:pt x="16" y="998"/>
                    <a:pt x="55" y="1220"/>
                  </a:cubicBezTo>
                  <a:cubicBezTo>
                    <a:pt x="78" y="1330"/>
                    <a:pt x="108" y="1448"/>
                    <a:pt x="185" y="1533"/>
                  </a:cubicBezTo>
                  <a:cubicBezTo>
                    <a:pt x="238" y="1589"/>
                    <a:pt x="315" y="1626"/>
                    <a:pt x="389" y="1626"/>
                  </a:cubicBezTo>
                  <a:cubicBezTo>
                    <a:pt x="428" y="1626"/>
                    <a:pt x="466" y="1616"/>
                    <a:pt x="499" y="1593"/>
                  </a:cubicBezTo>
                  <a:cubicBezTo>
                    <a:pt x="570" y="1544"/>
                    <a:pt x="595" y="1455"/>
                    <a:pt x="614" y="1371"/>
                  </a:cubicBezTo>
                  <a:cubicBezTo>
                    <a:pt x="713" y="920"/>
                    <a:pt x="706" y="447"/>
                    <a:pt x="5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526;p33"/>
            <p:cNvSpPr/>
            <p:nvPr/>
          </p:nvSpPr>
          <p:spPr>
            <a:xfrm>
              <a:off x="7146013" y="2845720"/>
              <a:ext cx="300476" cy="314406"/>
            </a:xfrm>
            <a:custGeom>
              <a:avLst/>
              <a:gdLst/>
              <a:ahLst/>
              <a:cxnLst/>
              <a:rect l="l" t="t" r="r" b="b"/>
              <a:pathLst>
                <a:path w="5716" h="5981" extrusionOk="0">
                  <a:moveTo>
                    <a:pt x="1906" y="0"/>
                  </a:moveTo>
                  <a:lnTo>
                    <a:pt x="0" y="5212"/>
                  </a:lnTo>
                  <a:cubicBezTo>
                    <a:pt x="0" y="5212"/>
                    <a:pt x="2002" y="5578"/>
                    <a:pt x="4274" y="5981"/>
                  </a:cubicBezTo>
                  <a:cubicBezTo>
                    <a:pt x="4336" y="4459"/>
                    <a:pt x="4839" y="2956"/>
                    <a:pt x="5715" y="1710"/>
                  </a:cubicBezTo>
                  <a:lnTo>
                    <a:pt x="19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527;p33"/>
            <p:cNvSpPr/>
            <p:nvPr/>
          </p:nvSpPr>
          <p:spPr>
            <a:xfrm>
              <a:off x="7370681" y="2935608"/>
              <a:ext cx="289910" cy="265150"/>
            </a:xfrm>
            <a:custGeom>
              <a:avLst/>
              <a:gdLst/>
              <a:ahLst/>
              <a:cxnLst/>
              <a:rect l="l" t="t" r="r" b="b"/>
              <a:pathLst>
                <a:path w="5515" h="5044" extrusionOk="0">
                  <a:moveTo>
                    <a:pt x="1441" y="0"/>
                  </a:moveTo>
                  <a:cubicBezTo>
                    <a:pt x="565" y="1246"/>
                    <a:pt x="62" y="2749"/>
                    <a:pt x="0" y="4271"/>
                  </a:cubicBezTo>
                  <a:cubicBezTo>
                    <a:pt x="1581" y="4548"/>
                    <a:pt x="3295" y="4844"/>
                    <a:pt x="4551" y="5043"/>
                  </a:cubicBezTo>
                  <a:cubicBezTo>
                    <a:pt x="4526" y="4740"/>
                    <a:pt x="4551" y="4422"/>
                    <a:pt x="4599" y="4127"/>
                  </a:cubicBezTo>
                  <a:cubicBezTo>
                    <a:pt x="4736" y="3307"/>
                    <a:pt x="5017" y="2483"/>
                    <a:pt x="5515" y="1829"/>
                  </a:cubicBezTo>
                  <a:lnTo>
                    <a:pt x="1441" y="0"/>
                  </a:lnTo>
                  <a:close/>
                </a:path>
              </a:pathLst>
            </a:custGeom>
            <a:solidFill>
              <a:srgbClr val="CFA7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528;p33"/>
            <p:cNvSpPr/>
            <p:nvPr/>
          </p:nvSpPr>
          <p:spPr>
            <a:xfrm>
              <a:off x="7606442" y="2965308"/>
              <a:ext cx="224726" cy="247908"/>
            </a:xfrm>
            <a:custGeom>
              <a:avLst/>
              <a:gdLst/>
              <a:ahLst/>
              <a:cxnLst/>
              <a:rect l="l" t="t" r="r" b="b"/>
              <a:pathLst>
                <a:path w="4275" h="4716" extrusionOk="0">
                  <a:moveTo>
                    <a:pt x="3287" y="1"/>
                  </a:moveTo>
                  <a:cubicBezTo>
                    <a:pt x="3023" y="1"/>
                    <a:pt x="2710" y="182"/>
                    <a:pt x="2416" y="418"/>
                  </a:cubicBezTo>
                  <a:cubicBezTo>
                    <a:pt x="2527" y="865"/>
                    <a:pt x="2534" y="1338"/>
                    <a:pt x="2435" y="1789"/>
                  </a:cubicBezTo>
                  <a:cubicBezTo>
                    <a:pt x="2416" y="1873"/>
                    <a:pt x="2391" y="1962"/>
                    <a:pt x="2320" y="2011"/>
                  </a:cubicBezTo>
                  <a:cubicBezTo>
                    <a:pt x="2287" y="2034"/>
                    <a:pt x="2249" y="2044"/>
                    <a:pt x="2210" y="2044"/>
                  </a:cubicBezTo>
                  <a:cubicBezTo>
                    <a:pt x="2136" y="2044"/>
                    <a:pt x="2059" y="2007"/>
                    <a:pt x="2006" y="1951"/>
                  </a:cubicBezTo>
                  <a:cubicBezTo>
                    <a:pt x="1929" y="1866"/>
                    <a:pt x="1899" y="1748"/>
                    <a:pt x="1876" y="1638"/>
                  </a:cubicBezTo>
                  <a:cubicBezTo>
                    <a:pt x="1837" y="1416"/>
                    <a:pt x="1822" y="1194"/>
                    <a:pt x="1822" y="973"/>
                  </a:cubicBezTo>
                  <a:cubicBezTo>
                    <a:pt x="1574" y="1235"/>
                    <a:pt x="1404" y="1449"/>
                    <a:pt x="1404" y="1449"/>
                  </a:cubicBezTo>
                  <a:lnTo>
                    <a:pt x="990" y="1264"/>
                  </a:lnTo>
                  <a:cubicBezTo>
                    <a:pt x="492" y="1918"/>
                    <a:pt x="211" y="2742"/>
                    <a:pt x="74" y="3562"/>
                  </a:cubicBezTo>
                  <a:cubicBezTo>
                    <a:pt x="26" y="3857"/>
                    <a:pt x="1" y="4175"/>
                    <a:pt x="26" y="4478"/>
                  </a:cubicBezTo>
                  <a:cubicBezTo>
                    <a:pt x="937" y="4624"/>
                    <a:pt x="1610" y="4716"/>
                    <a:pt x="1813" y="4716"/>
                  </a:cubicBezTo>
                  <a:cubicBezTo>
                    <a:pt x="1841" y="4716"/>
                    <a:pt x="1860" y="4714"/>
                    <a:pt x="1869" y="4710"/>
                  </a:cubicBezTo>
                  <a:cubicBezTo>
                    <a:pt x="2180" y="4582"/>
                    <a:pt x="4275" y="762"/>
                    <a:pt x="3610" y="127"/>
                  </a:cubicBezTo>
                  <a:cubicBezTo>
                    <a:pt x="3517" y="39"/>
                    <a:pt x="3407" y="1"/>
                    <a:pt x="32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529;p33"/>
            <p:cNvSpPr/>
            <p:nvPr/>
          </p:nvSpPr>
          <p:spPr>
            <a:xfrm>
              <a:off x="7704847" y="2979501"/>
              <a:ext cx="113861" cy="233242"/>
            </a:xfrm>
            <a:custGeom>
              <a:avLst/>
              <a:gdLst/>
              <a:ahLst/>
              <a:cxnLst/>
              <a:rect l="l" t="t" r="r" b="b"/>
              <a:pathLst>
                <a:path w="2166" h="4437" extrusionOk="0">
                  <a:moveTo>
                    <a:pt x="1826" y="0"/>
                  </a:moveTo>
                  <a:cubicBezTo>
                    <a:pt x="1305" y="444"/>
                    <a:pt x="1028" y="1112"/>
                    <a:pt x="802" y="1766"/>
                  </a:cubicBezTo>
                  <a:cubicBezTo>
                    <a:pt x="500" y="2645"/>
                    <a:pt x="248" y="3540"/>
                    <a:pt x="1" y="4437"/>
                  </a:cubicBezTo>
                  <a:cubicBezTo>
                    <a:pt x="301" y="4304"/>
                    <a:pt x="2166" y="921"/>
                    <a:pt x="18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530;p33"/>
            <p:cNvSpPr/>
            <p:nvPr/>
          </p:nvSpPr>
          <p:spPr>
            <a:xfrm>
              <a:off x="7254352" y="3042055"/>
              <a:ext cx="98301" cy="171738"/>
            </a:xfrm>
            <a:custGeom>
              <a:avLst/>
              <a:gdLst/>
              <a:ahLst/>
              <a:cxnLst/>
              <a:rect l="l" t="t" r="r" b="b"/>
              <a:pathLst>
                <a:path w="1870" h="3267" extrusionOk="0">
                  <a:moveTo>
                    <a:pt x="214" y="0"/>
                  </a:moveTo>
                  <a:cubicBezTo>
                    <a:pt x="185" y="443"/>
                    <a:pt x="81" y="879"/>
                    <a:pt x="41" y="1319"/>
                  </a:cubicBezTo>
                  <a:cubicBezTo>
                    <a:pt x="1" y="1758"/>
                    <a:pt x="26" y="2224"/>
                    <a:pt x="233" y="2616"/>
                  </a:cubicBezTo>
                  <a:cubicBezTo>
                    <a:pt x="427" y="2981"/>
                    <a:pt x="810" y="3266"/>
                    <a:pt x="1218" y="3266"/>
                  </a:cubicBezTo>
                  <a:cubicBezTo>
                    <a:pt x="1247" y="3266"/>
                    <a:pt x="1276" y="3265"/>
                    <a:pt x="1305" y="3262"/>
                  </a:cubicBezTo>
                  <a:cubicBezTo>
                    <a:pt x="1455" y="3247"/>
                    <a:pt x="1607" y="3192"/>
                    <a:pt x="1704" y="3073"/>
                  </a:cubicBezTo>
                  <a:cubicBezTo>
                    <a:pt x="1869" y="2874"/>
                    <a:pt x="1822" y="2578"/>
                    <a:pt x="1752" y="2327"/>
                  </a:cubicBezTo>
                  <a:cubicBezTo>
                    <a:pt x="1578" y="1692"/>
                    <a:pt x="1338" y="1078"/>
                    <a:pt x="1031" y="498"/>
                  </a:cubicBezTo>
                  <a:lnTo>
                    <a:pt x="214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531;p33"/>
            <p:cNvSpPr/>
            <p:nvPr/>
          </p:nvSpPr>
          <p:spPr>
            <a:xfrm>
              <a:off x="7453788" y="2912216"/>
              <a:ext cx="211479" cy="162434"/>
            </a:xfrm>
            <a:custGeom>
              <a:avLst/>
              <a:gdLst/>
              <a:ahLst/>
              <a:cxnLst/>
              <a:rect l="l" t="t" r="r" b="b"/>
              <a:pathLst>
                <a:path w="4023" h="3090" extrusionOk="0">
                  <a:moveTo>
                    <a:pt x="1988" y="1"/>
                  </a:moveTo>
                  <a:cubicBezTo>
                    <a:pt x="1663" y="1"/>
                    <a:pt x="1338" y="79"/>
                    <a:pt x="1049" y="232"/>
                  </a:cubicBezTo>
                  <a:cubicBezTo>
                    <a:pt x="554" y="490"/>
                    <a:pt x="178" y="963"/>
                    <a:pt x="37" y="1502"/>
                  </a:cubicBezTo>
                  <a:cubicBezTo>
                    <a:pt x="4" y="1631"/>
                    <a:pt x="0" y="1794"/>
                    <a:pt x="115" y="1857"/>
                  </a:cubicBezTo>
                  <a:cubicBezTo>
                    <a:pt x="140" y="1871"/>
                    <a:pt x="168" y="1877"/>
                    <a:pt x="197" y="1877"/>
                  </a:cubicBezTo>
                  <a:cubicBezTo>
                    <a:pt x="251" y="1877"/>
                    <a:pt x="308" y="1856"/>
                    <a:pt x="358" y="1835"/>
                  </a:cubicBezTo>
                  <a:cubicBezTo>
                    <a:pt x="520" y="1765"/>
                    <a:pt x="671" y="1671"/>
                    <a:pt x="804" y="1555"/>
                  </a:cubicBezTo>
                  <a:lnTo>
                    <a:pt x="804" y="1555"/>
                  </a:lnTo>
                  <a:cubicBezTo>
                    <a:pt x="737" y="1663"/>
                    <a:pt x="685" y="1779"/>
                    <a:pt x="650" y="1901"/>
                  </a:cubicBezTo>
                  <a:cubicBezTo>
                    <a:pt x="628" y="1983"/>
                    <a:pt x="614" y="2075"/>
                    <a:pt x="650" y="2152"/>
                  </a:cubicBezTo>
                  <a:cubicBezTo>
                    <a:pt x="695" y="2239"/>
                    <a:pt x="782" y="2272"/>
                    <a:pt x="881" y="2272"/>
                  </a:cubicBezTo>
                  <a:cubicBezTo>
                    <a:pt x="978" y="2272"/>
                    <a:pt x="1085" y="2240"/>
                    <a:pt x="1171" y="2196"/>
                  </a:cubicBezTo>
                  <a:cubicBezTo>
                    <a:pt x="1311" y="2127"/>
                    <a:pt x="1444" y="2043"/>
                    <a:pt x="1568" y="1948"/>
                  </a:cubicBezTo>
                  <a:lnTo>
                    <a:pt x="1568" y="1948"/>
                  </a:lnTo>
                  <a:cubicBezTo>
                    <a:pt x="1454" y="2113"/>
                    <a:pt x="1385" y="2307"/>
                    <a:pt x="1374" y="2507"/>
                  </a:cubicBezTo>
                  <a:cubicBezTo>
                    <a:pt x="1371" y="2562"/>
                    <a:pt x="1374" y="2617"/>
                    <a:pt x="1400" y="2662"/>
                  </a:cubicBezTo>
                  <a:cubicBezTo>
                    <a:pt x="1440" y="2736"/>
                    <a:pt x="1526" y="2761"/>
                    <a:pt x="1614" y="2761"/>
                  </a:cubicBezTo>
                  <a:cubicBezTo>
                    <a:pt x="1657" y="2761"/>
                    <a:pt x="1700" y="2755"/>
                    <a:pt x="1740" y="2747"/>
                  </a:cubicBezTo>
                  <a:cubicBezTo>
                    <a:pt x="1959" y="2699"/>
                    <a:pt x="2170" y="2612"/>
                    <a:pt x="2360" y="2491"/>
                  </a:cubicBezTo>
                  <a:lnTo>
                    <a:pt x="2360" y="2491"/>
                  </a:lnTo>
                  <a:cubicBezTo>
                    <a:pt x="2318" y="2576"/>
                    <a:pt x="2283" y="2665"/>
                    <a:pt x="2254" y="2750"/>
                  </a:cubicBezTo>
                  <a:cubicBezTo>
                    <a:pt x="2227" y="2825"/>
                    <a:pt x="2205" y="2906"/>
                    <a:pt x="2235" y="2980"/>
                  </a:cubicBezTo>
                  <a:cubicBezTo>
                    <a:pt x="2268" y="3060"/>
                    <a:pt x="2344" y="3090"/>
                    <a:pt x="2432" y="3090"/>
                  </a:cubicBezTo>
                  <a:cubicBezTo>
                    <a:pt x="2514" y="3090"/>
                    <a:pt x="2605" y="3063"/>
                    <a:pt x="2679" y="3028"/>
                  </a:cubicBezTo>
                  <a:cubicBezTo>
                    <a:pt x="3362" y="2692"/>
                    <a:pt x="3875" y="2027"/>
                    <a:pt x="4023" y="1280"/>
                  </a:cubicBezTo>
                  <a:lnTo>
                    <a:pt x="2671" y="121"/>
                  </a:lnTo>
                  <a:cubicBezTo>
                    <a:pt x="2452" y="41"/>
                    <a:pt x="2220" y="1"/>
                    <a:pt x="1988" y="1"/>
                  </a:cubicBezTo>
                  <a:close/>
                </a:path>
              </a:pathLst>
            </a:custGeom>
            <a:solidFill>
              <a:srgbClr val="EF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532;p33"/>
            <p:cNvSpPr/>
            <p:nvPr/>
          </p:nvSpPr>
          <p:spPr>
            <a:xfrm>
              <a:off x="6628708" y="2839306"/>
              <a:ext cx="704352" cy="611202"/>
            </a:xfrm>
            <a:custGeom>
              <a:avLst/>
              <a:gdLst/>
              <a:ahLst/>
              <a:cxnLst/>
              <a:rect l="l" t="t" r="r" b="b"/>
              <a:pathLst>
                <a:path w="13399" h="11627" extrusionOk="0">
                  <a:moveTo>
                    <a:pt x="6597" y="1"/>
                  </a:moveTo>
                  <a:lnTo>
                    <a:pt x="2563" y="495"/>
                  </a:lnTo>
                  <a:cubicBezTo>
                    <a:pt x="2132" y="536"/>
                    <a:pt x="1777" y="857"/>
                    <a:pt x="1515" y="1201"/>
                  </a:cubicBezTo>
                  <a:cubicBezTo>
                    <a:pt x="976" y="1910"/>
                    <a:pt x="684" y="2807"/>
                    <a:pt x="702" y="3698"/>
                  </a:cubicBezTo>
                  <a:cubicBezTo>
                    <a:pt x="710" y="4130"/>
                    <a:pt x="787" y="4566"/>
                    <a:pt x="735" y="4995"/>
                  </a:cubicBezTo>
                  <a:cubicBezTo>
                    <a:pt x="643" y="5778"/>
                    <a:pt x="130" y="6465"/>
                    <a:pt x="59" y="7248"/>
                  </a:cubicBezTo>
                  <a:cubicBezTo>
                    <a:pt x="0" y="7917"/>
                    <a:pt x="273" y="8575"/>
                    <a:pt x="643" y="9136"/>
                  </a:cubicBezTo>
                  <a:cubicBezTo>
                    <a:pt x="1655" y="10673"/>
                    <a:pt x="3480" y="11626"/>
                    <a:pt x="5316" y="11626"/>
                  </a:cubicBezTo>
                  <a:cubicBezTo>
                    <a:pt x="5537" y="11626"/>
                    <a:pt x="5757" y="11613"/>
                    <a:pt x="5977" y="11585"/>
                  </a:cubicBezTo>
                  <a:cubicBezTo>
                    <a:pt x="8020" y="11323"/>
                    <a:pt x="9855" y="9823"/>
                    <a:pt x="10520" y="7872"/>
                  </a:cubicBezTo>
                  <a:cubicBezTo>
                    <a:pt x="10788" y="8185"/>
                    <a:pt x="11193" y="8337"/>
                    <a:pt x="11604" y="8337"/>
                  </a:cubicBezTo>
                  <a:cubicBezTo>
                    <a:pt x="11975" y="8337"/>
                    <a:pt x="12350" y="8214"/>
                    <a:pt x="12634" y="7972"/>
                  </a:cubicBezTo>
                  <a:cubicBezTo>
                    <a:pt x="13229" y="7466"/>
                    <a:pt x="13398" y="6561"/>
                    <a:pt x="13136" y="5822"/>
                  </a:cubicBezTo>
                  <a:cubicBezTo>
                    <a:pt x="12985" y="5394"/>
                    <a:pt x="12601" y="4978"/>
                    <a:pt x="12175" y="4978"/>
                  </a:cubicBezTo>
                  <a:cubicBezTo>
                    <a:pt x="12112" y="4978"/>
                    <a:pt x="12048" y="4987"/>
                    <a:pt x="11983" y="5006"/>
                  </a:cubicBezTo>
                  <a:cubicBezTo>
                    <a:pt x="12464" y="3835"/>
                    <a:pt x="12194" y="2391"/>
                    <a:pt x="11323" y="1471"/>
                  </a:cubicBezTo>
                  <a:cubicBezTo>
                    <a:pt x="10738" y="853"/>
                    <a:pt x="9941" y="485"/>
                    <a:pt x="9117" y="281"/>
                  </a:cubicBezTo>
                  <a:cubicBezTo>
                    <a:pt x="8297" y="81"/>
                    <a:pt x="7444" y="41"/>
                    <a:pt x="6597" y="1"/>
                  </a:cubicBezTo>
                  <a:close/>
                </a:path>
              </a:pathLst>
            </a:custGeom>
            <a:solidFill>
              <a:srgbClr val="EF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533;p33"/>
            <p:cNvSpPr/>
            <p:nvPr/>
          </p:nvSpPr>
          <p:spPr>
            <a:xfrm>
              <a:off x="7186016" y="3177098"/>
              <a:ext cx="116122" cy="59612"/>
            </a:xfrm>
            <a:custGeom>
              <a:avLst/>
              <a:gdLst/>
              <a:ahLst/>
              <a:cxnLst/>
              <a:rect l="l" t="t" r="r" b="b"/>
              <a:pathLst>
                <a:path w="2209" h="1134" extrusionOk="0">
                  <a:moveTo>
                    <a:pt x="1529" y="0"/>
                  </a:moveTo>
                  <a:cubicBezTo>
                    <a:pt x="1371" y="0"/>
                    <a:pt x="1211" y="35"/>
                    <a:pt x="1071" y="94"/>
                  </a:cubicBezTo>
                  <a:cubicBezTo>
                    <a:pt x="598" y="294"/>
                    <a:pt x="288" y="722"/>
                    <a:pt x="3" y="1129"/>
                  </a:cubicBezTo>
                  <a:cubicBezTo>
                    <a:pt x="1" y="1129"/>
                    <a:pt x="5" y="1134"/>
                    <a:pt x="6" y="1134"/>
                  </a:cubicBezTo>
                  <a:cubicBezTo>
                    <a:pt x="7" y="1134"/>
                    <a:pt x="7" y="1133"/>
                    <a:pt x="7" y="1133"/>
                  </a:cubicBezTo>
                  <a:cubicBezTo>
                    <a:pt x="288" y="748"/>
                    <a:pt x="583" y="345"/>
                    <a:pt x="1023" y="139"/>
                  </a:cubicBezTo>
                  <a:cubicBezTo>
                    <a:pt x="1179" y="67"/>
                    <a:pt x="1345" y="29"/>
                    <a:pt x="1508" y="29"/>
                  </a:cubicBezTo>
                  <a:cubicBezTo>
                    <a:pt x="1762" y="29"/>
                    <a:pt x="2010" y="121"/>
                    <a:pt x="2201" y="320"/>
                  </a:cubicBezTo>
                  <a:cubicBezTo>
                    <a:pt x="2203" y="321"/>
                    <a:pt x="2204" y="321"/>
                    <a:pt x="2205" y="321"/>
                  </a:cubicBezTo>
                  <a:cubicBezTo>
                    <a:pt x="2207" y="321"/>
                    <a:pt x="2208" y="319"/>
                    <a:pt x="2206" y="316"/>
                  </a:cubicBezTo>
                  <a:cubicBezTo>
                    <a:pt x="2049" y="93"/>
                    <a:pt x="1791" y="0"/>
                    <a:pt x="1529" y="0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534;p33"/>
            <p:cNvSpPr/>
            <p:nvPr/>
          </p:nvSpPr>
          <p:spPr>
            <a:xfrm>
              <a:off x="7139390" y="3064185"/>
              <a:ext cx="126057" cy="233242"/>
            </a:xfrm>
            <a:custGeom>
              <a:avLst/>
              <a:gdLst/>
              <a:ahLst/>
              <a:cxnLst/>
              <a:rect l="l" t="t" r="r" b="b"/>
              <a:pathLst>
                <a:path w="2398" h="4437" extrusionOk="0">
                  <a:moveTo>
                    <a:pt x="1936" y="0"/>
                  </a:moveTo>
                  <a:lnTo>
                    <a:pt x="156" y="628"/>
                  </a:lnTo>
                  <a:cubicBezTo>
                    <a:pt x="78" y="1596"/>
                    <a:pt x="0" y="2571"/>
                    <a:pt x="67" y="3543"/>
                  </a:cubicBezTo>
                  <a:cubicBezTo>
                    <a:pt x="89" y="3857"/>
                    <a:pt x="156" y="4219"/>
                    <a:pt x="433" y="4370"/>
                  </a:cubicBezTo>
                  <a:cubicBezTo>
                    <a:pt x="514" y="4416"/>
                    <a:pt x="604" y="4437"/>
                    <a:pt x="697" y="4437"/>
                  </a:cubicBezTo>
                  <a:cubicBezTo>
                    <a:pt x="828" y="4437"/>
                    <a:pt x="963" y="4395"/>
                    <a:pt x="1076" y="4326"/>
                  </a:cubicBezTo>
                  <a:cubicBezTo>
                    <a:pt x="1267" y="4208"/>
                    <a:pt x="1408" y="4023"/>
                    <a:pt x="1530" y="3835"/>
                  </a:cubicBezTo>
                  <a:cubicBezTo>
                    <a:pt x="2243" y="2711"/>
                    <a:pt x="2398" y="1249"/>
                    <a:pt x="1936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535;p33"/>
            <p:cNvSpPr/>
            <p:nvPr/>
          </p:nvSpPr>
          <p:spPr>
            <a:xfrm>
              <a:off x="6789877" y="3176467"/>
              <a:ext cx="89680" cy="50465"/>
            </a:xfrm>
            <a:custGeom>
              <a:avLst/>
              <a:gdLst/>
              <a:ahLst/>
              <a:cxnLst/>
              <a:rect l="l" t="t" r="r" b="b"/>
              <a:pathLst>
                <a:path w="1706" h="960" extrusionOk="0">
                  <a:moveTo>
                    <a:pt x="689" y="1"/>
                  </a:moveTo>
                  <a:cubicBezTo>
                    <a:pt x="520" y="1"/>
                    <a:pt x="357" y="57"/>
                    <a:pt x="229" y="173"/>
                  </a:cubicBezTo>
                  <a:cubicBezTo>
                    <a:pt x="85" y="302"/>
                    <a:pt x="0" y="490"/>
                    <a:pt x="22" y="686"/>
                  </a:cubicBezTo>
                  <a:cubicBezTo>
                    <a:pt x="24" y="692"/>
                    <a:pt x="29" y="695"/>
                    <a:pt x="33" y="695"/>
                  </a:cubicBezTo>
                  <a:cubicBezTo>
                    <a:pt x="37" y="695"/>
                    <a:pt x="41" y="692"/>
                    <a:pt x="41" y="686"/>
                  </a:cubicBezTo>
                  <a:cubicBezTo>
                    <a:pt x="15" y="480"/>
                    <a:pt x="118" y="280"/>
                    <a:pt x="281" y="154"/>
                  </a:cubicBezTo>
                  <a:cubicBezTo>
                    <a:pt x="398" y="67"/>
                    <a:pt x="540" y="27"/>
                    <a:pt x="684" y="27"/>
                  </a:cubicBezTo>
                  <a:cubicBezTo>
                    <a:pt x="748" y="27"/>
                    <a:pt x="813" y="35"/>
                    <a:pt x="876" y="51"/>
                  </a:cubicBezTo>
                  <a:cubicBezTo>
                    <a:pt x="1315" y="158"/>
                    <a:pt x="1552" y="553"/>
                    <a:pt x="1688" y="952"/>
                  </a:cubicBezTo>
                  <a:cubicBezTo>
                    <a:pt x="1690" y="957"/>
                    <a:pt x="1693" y="959"/>
                    <a:pt x="1696" y="959"/>
                  </a:cubicBezTo>
                  <a:cubicBezTo>
                    <a:pt x="1701" y="959"/>
                    <a:pt x="1705" y="955"/>
                    <a:pt x="1703" y="949"/>
                  </a:cubicBezTo>
                  <a:cubicBezTo>
                    <a:pt x="1592" y="516"/>
                    <a:pt x="1282" y="88"/>
                    <a:pt x="813" y="11"/>
                  </a:cubicBezTo>
                  <a:cubicBezTo>
                    <a:pt x="772" y="4"/>
                    <a:pt x="730" y="1"/>
                    <a:pt x="689" y="1"/>
                  </a:cubicBezTo>
                  <a:close/>
                </a:path>
              </a:pathLst>
            </a:custGeom>
            <a:solidFill>
              <a:srgbClr val="3C2208"/>
            </a:solidFill>
            <a:ln w="9525" cap="flat" cmpd="sng">
              <a:solidFill>
                <a:srgbClr val="3009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536;p33"/>
            <p:cNvSpPr/>
            <p:nvPr/>
          </p:nvSpPr>
          <p:spPr>
            <a:xfrm>
              <a:off x="6733999" y="3119590"/>
              <a:ext cx="29438" cy="30384"/>
            </a:xfrm>
            <a:custGeom>
              <a:avLst/>
              <a:gdLst/>
              <a:ahLst/>
              <a:cxnLst/>
              <a:rect l="l" t="t" r="r" b="b"/>
              <a:pathLst>
                <a:path w="560" h="578" extrusionOk="0">
                  <a:moveTo>
                    <a:pt x="526" y="0"/>
                  </a:moveTo>
                  <a:cubicBezTo>
                    <a:pt x="520" y="0"/>
                    <a:pt x="514" y="2"/>
                    <a:pt x="509" y="7"/>
                  </a:cubicBezTo>
                  <a:cubicBezTo>
                    <a:pt x="332" y="180"/>
                    <a:pt x="169" y="372"/>
                    <a:pt x="6" y="561"/>
                  </a:cubicBezTo>
                  <a:cubicBezTo>
                    <a:pt x="1" y="569"/>
                    <a:pt x="8" y="578"/>
                    <a:pt x="17" y="578"/>
                  </a:cubicBezTo>
                  <a:cubicBezTo>
                    <a:pt x="20" y="578"/>
                    <a:pt x="22" y="577"/>
                    <a:pt x="25" y="575"/>
                  </a:cubicBezTo>
                  <a:cubicBezTo>
                    <a:pt x="199" y="398"/>
                    <a:pt x="383" y="228"/>
                    <a:pt x="543" y="36"/>
                  </a:cubicBezTo>
                  <a:cubicBezTo>
                    <a:pt x="559" y="19"/>
                    <a:pt x="544" y="0"/>
                    <a:pt x="526" y="0"/>
                  </a:cubicBezTo>
                  <a:close/>
                </a:path>
              </a:pathLst>
            </a:custGeom>
            <a:solidFill>
              <a:srgbClr val="3C2208"/>
            </a:solidFill>
            <a:ln w="9525" cap="flat" cmpd="sng">
              <a:solidFill>
                <a:srgbClr val="3009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537;p33"/>
            <p:cNvSpPr/>
            <p:nvPr/>
          </p:nvSpPr>
          <p:spPr>
            <a:xfrm>
              <a:off x="6943896" y="3178727"/>
              <a:ext cx="38795" cy="23603"/>
            </a:xfrm>
            <a:custGeom>
              <a:avLst/>
              <a:gdLst/>
              <a:ahLst/>
              <a:cxnLst/>
              <a:rect l="l" t="t" r="r" b="b"/>
              <a:pathLst>
                <a:path w="738" h="449" extrusionOk="0">
                  <a:moveTo>
                    <a:pt x="719" y="0"/>
                  </a:moveTo>
                  <a:cubicBezTo>
                    <a:pt x="718" y="0"/>
                    <a:pt x="717" y="0"/>
                    <a:pt x="717" y="1"/>
                  </a:cubicBezTo>
                  <a:cubicBezTo>
                    <a:pt x="587" y="56"/>
                    <a:pt x="465" y="118"/>
                    <a:pt x="347" y="193"/>
                  </a:cubicBezTo>
                  <a:cubicBezTo>
                    <a:pt x="232" y="266"/>
                    <a:pt x="110" y="337"/>
                    <a:pt x="11" y="433"/>
                  </a:cubicBezTo>
                  <a:cubicBezTo>
                    <a:pt x="1" y="439"/>
                    <a:pt x="11" y="448"/>
                    <a:pt x="18" y="448"/>
                  </a:cubicBezTo>
                  <a:cubicBezTo>
                    <a:pt x="19" y="448"/>
                    <a:pt x="21" y="448"/>
                    <a:pt x="21" y="447"/>
                  </a:cubicBezTo>
                  <a:cubicBezTo>
                    <a:pt x="144" y="381"/>
                    <a:pt x="255" y="300"/>
                    <a:pt x="373" y="229"/>
                  </a:cubicBezTo>
                  <a:cubicBezTo>
                    <a:pt x="490" y="159"/>
                    <a:pt x="609" y="89"/>
                    <a:pt x="727" y="19"/>
                  </a:cubicBezTo>
                  <a:cubicBezTo>
                    <a:pt x="738" y="16"/>
                    <a:pt x="729" y="0"/>
                    <a:pt x="719" y="0"/>
                  </a:cubicBezTo>
                  <a:close/>
                </a:path>
              </a:pathLst>
            </a:custGeom>
            <a:solidFill>
              <a:srgbClr val="3C2208"/>
            </a:solidFill>
            <a:ln w="9525" cap="flat" cmpd="sng">
              <a:solidFill>
                <a:srgbClr val="3009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538;p33"/>
            <p:cNvSpPr/>
            <p:nvPr/>
          </p:nvSpPr>
          <p:spPr>
            <a:xfrm>
              <a:off x="6815687" y="3326859"/>
              <a:ext cx="93623" cy="13720"/>
            </a:xfrm>
            <a:custGeom>
              <a:avLst/>
              <a:gdLst/>
              <a:ahLst/>
              <a:cxnLst/>
              <a:rect l="l" t="t" r="r" b="b"/>
              <a:pathLst>
                <a:path w="1781" h="261" extrusionOk="0">
                  <a:moveTo>
                    <a:pt x="1769" y="0"/>
                  </a:moveTo>
                  <a:cubicBezTo>
                    <a:pt x="1768" y="0"/>
                    <a:pt x="1767" y="1"/>
                    <a:pt x="1766" y="1"/>
                  </a:cubicBezTo>
                  <a:cubicBezTo>
                    <a:pt x="1434" y="165"/>
                    <a:pt x="1071" y="248"/>
                    <a:pt x="707" y="248"/>
                  </a:cubicBezTo>
                  <a:cubicBezTo>
                    <a:pt x="470" y="248"/>
                    <a:pt x="233" y="213"/>
                    <a:pt x="4" y="142"/>
                  </a:cubicBezTo>
                  <a:cubicBezTo>
                    <a:pt x="3" y="141"/>
                    <a:pt x="2" y="141"/>
                    <a:pt x="2" y="141"/>
                  </a:cubicBezTo>
                  <a:lnTo>
                    <a:pt x="2" y="141"/>
                  </a:lnTo>
                  <a:cubicBezTo>
                    <a:pt x="0" y="141"/>
                    <a:pt x="1" y="145"/>
                    <a:pt x="4" y="145"/>
                  </a:cubicBezTo>
                  <a:cubicBezTo>
                    <a:pt x="241" y="222"/>
                    <a:pt x="488" y="261"/>
                    <a:pt x="735" y="261"/>
                  </a:cubicBezTo>
                  <a:cubicBezTo>
                    <a:pt x="1093" y="261"/>
                    <a:pt x="1450" y="180"/>
                    <a:pt x="1773" y="16"/>
                  </a:cubicBezTo>
                  <a:cubicBezTo>
                    <a:pt x="1781" y="13"/>
                    <a:pt x="1775" y="0"/>
                    <a:pt x="1769" y="0"/>
                  </a:cubicBezTo>
                  <a:close/>
                </a:path>
              </a:pathLst>
            </a:custGeom>
            <a:solidFill>
              <a:srgbClr val="3C2208"/>
            </a:solidFill>
            <a:ln w="9525" cap="flat" cmpd="sng">
              <a:solidFill>
                <a:srgbClr val="3009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539;p33"/>
            <p:cNvSpPr/>
            <p:nvPr/>
          </p:nvSpPr>
          <p:spPr>
            <a:xfrm>
              <a:off x="6501708" y="2737906"/>
              <a:ext cx="836401" cy="496237"/>
            </a:xfrm>
            <a:custGeom>
              <a:avLst/>
              <a:gdLst/>
              <a:ahLst/>
              <a:cxnLst/>
              <a:rect l="l" t="t" r="r" b="b"/>
              <a:pathLst>
                <a:path w="15911" h="9440" extrusionOk="0">
                  <a:moveTo>
                    <a:pt x="5359" y="1"/>
                  </a:moveTo>
                  <a:cubicBezTo>
                    <a:pt x="4621" y="1"/>
                    <a:pt x="3876" y="184"/>
                    <a:pt x="3255" y="581"/>
                  </a:cubicBezTo>
                  <a:cubicBezTo>
                    <a:pt x="2900" y="806"/>
                    <a:pt x="2556" y="1209"/>
                    <a:pt x="2689" y="1608"/>
                  </a:cubicBezTo>
                  <a:cubicBezTo>
                    <a:pt x="2837" y="2063"/>
                    <a:pt x="3446" y="2136"/>
                    <a:pt x="3798" y="2462"/>
                  </a:cubicBezTo>
                  <a:cubicBezTo>
                    <a:pt x="2427" y="2635"/>
                    <a:pt x="1156" y="3492"/>
                    <a:pt x="484" y="4700"/>
                  </a:cubicBezTo>
                  <a:cubicBezTo>
                    <a:pt x="166" y="5276"/>
                    <a:pt x="0" y="6052"/>
                    <a:pt x="429" y="6550"/>
                  </a:cubicBezTo>
                  <a:cubicBezTo>
                    <a:pt x="686" y="6849"/>
                    <a:pt x="1070" y="6952"/>
                    <a:pt x="1473" y="6952"/>
                  </a:cubicBezTo>
                  <a:cubicBezTo>
                    <a:pt x="1719" y="6952"/>
                    <a:pt x="1971" y="6913"/>
                    <a:pt x="2205" y="6857"/>
                  </a:cubicBezTo>
                  <a:cubicBezTo>
                    <a:pt x="3228" y="6610"/>
                    <a:pt x="4200" y="6129"/>
                    <a:pt x="5017" y="5464"/>
                  </a:cubicBezTo>
                  <a:lnTo>
                    <a:pt x="5017" y="5464"/>
                  </a:lnTo>
                  <a:cubicBezTo>
                    <a:pt x="4795" y="5738"/>
                    <a:pt x="4947" y="6141"/>
                    <a:pt x="5143" y="6433"/>
                  </a:cubicBezTo>
                  <a:cubicBezTo>
                    <a:pt x="5401" y="6813"/>
                    <a:pt x="5722" y="7149"/>
                    <a:pt x="6088" y="7423"/>
                  </a:cubicBezTo>
                  <a:cubicBezTo>
                    <a:pt x="6339" y="7609"/>
                    <a:pt x="6642" y="7769"/>
                    <a:pt x="6944" y="7769"/>
                  </a:cubicBezTo>
                  <a:cubicBezTo>
                    <a:pt x="7020" y="7769"/>
                    <a:pt x="7095" y="7759"/>
                    <a:pt x="7170" y="7737"/>
                  </a:cubicBezTo>
                  <a:cubicBezTo>
                    <a:pt x="7499" y="7636"/>
                    <a:pt x="7724" y="7316"/>
                    <a:pt x="7802" y="6980"/>
                  </a:cubicBezTo>
                  <a:cubicBezTo>
                    <a:pt x="7879" y="6643"/>
                    <a:pt x="7839" y="6292"/>
                    <a:pt x="7799" y="5948"/>
                  </a:cubicBezTo>
                  <a:lnTo>
                    <a:pt x="7799" y="5948"/>
                  </a:lnTo>
                  <a:cubicBezTo>
                    <a:pt x="8068" y="7138"/>
                    <a:pt x="8940" y="8113"/>
                    <a:pt x="9952" y="8793"/>
                  </a:cubicBezTo>
                  <a:cubicBezTo>
                    <a:pt x="10482" y="9150"/>
                    <a:pt x="11125" y="9439"/>
                    <a:pt x="11746" y="9439"/>
                  </a:cubicBezTo>
                  <a:cubicBezTo>
                    <a:pt x="12004" y="9439"/>
                    <a:pt x="12258" y="9389"/>
                    <a:pt x="12498" y="9273"/>
                  </a:cubicBezTo>
                  <a:cubicBezTo>
                    <a:pt x="12701" y="9174"/>
                    <a:pt x="12885" y="9026"/>
                    <a:pt x="12989" y="8830"/>
                  </a:cubicBezTo>
                  <a:cubicBezTo>
                    <a:pt x="13177" y="8482"/>
                    <a:pt x="13100" y="8058"/>
                    <a:pt x="12963" y="7692"/>
                  </a:cubicBezTo>
                  <a:cubicBezTo>
                    <a:pt x="12900" y="7526"/>
                    <a:pt x="12826" y="7367"/>
                    <a:pt x="12741" y="7212"/>
                  </a:cubicBezTo>
                  <a:lnTo>
                    <a:pt x="12741" y="7212"/>
                  </a:lnTo>
                  <a:cubicBezTo>
                    <a:pt x="13105" y="7378"/>
                    <a:pt x="13526" y="7451"/>
                    <a:pt x="13937" y="7451"/>
                  </a:cubicBezTo>
                  <a:cubicBezTo>
                    <a:pt x="14026" y="7451"/>
                    <a:pt x="14116" y="7447"/>
                    <a:pt x="14204" y="7441"/>
                  </a:cubicBezTo>
                  <a:cubicBezTo>
                    <a:pt x="14710" y="7404"/>
                    <a:pt x="15253" y="7268"/>
                    <a:pt x="15570" y="6872"/>
                  </a:cubicBezTo>
                  <a:cubicBezTo>
                    <a:pt x="15881" y="6492"/>
                    <a:pt x="15911" y="5948"/>
                    <a:pt x="15785" y="5476"/>
                  </a:cubicBezTo>
                  <a:cubicBezTo>
                    <a:pt x="15589" y="4744"/>
                    <a:pt x="15028" y="4124"/>
                    <a:pt x="14322" y="3850"/>
                  </a:cubicBezTo>
                  <a:cubicBezTo>
                    <a:pt x="14639" y="3540"/>
                    <a:pt x="14905" y="3163"/>
                    <a:pt x="15024" y="2735"/>
                  </a:cubicBezTo>
                  <a:cubicBezTo>
                    <a:pt x="15142" y="2306"/>
                    <a:pt x="15101" y="1826"/>
                    <a:pt x="14854" y="1453"/>
                  </a:cubicBezTo>
                  <a:cubicBezTo>
                    <a:pt x="14617" y="1098"/>
                    <a:pt x="14218" y="876"/>
                    <a:pt x="13812" y="740"/>
                  </a:cubicBezTo>
                  <a:cubicBezTo>
                    <a:pt x="13413" y="608"/>
                    <a:pt x="13000" y="550"/>
                    <a:pt x="12584" y="550"/>
                  </a:cubicBezTo>
                  <a:cubicBezTo>
                    <a:pt x="11729" y="550"/>
                    <a:pt x="10860" y="797"/>
                    <a:pt x="10077" y="1164"/>
                  </a:cubicBezTo>
                  <a:cubicBezTo>
                    <a:pt x="10225" y="914"/>
                    <a:pt x="10104" y="566"/>
                    <a:pt x="9871" y="385"/>
                  </a:cubicBezTo>
                  <a:cubicBezTo>
                    <a:pt x="9638" y="208"/>
                    <a:pt x="9328" y="160"/>
                    <a:pt x="9035" y="148"/>
                  </a:cubicBezTo>
                  <a:cubicBezTo>
                    <a:pt x="9001" y="148"/>
                    <a:pt x="8966" y="147"/>
                    <a:pt x="8931" y="147"/>
                  </a:cubicBezTo>
                  <a:cubicBezTo>
                    <a:pt x="8427" y="147"/>
                    <a:pt x="7925" y="243"/>
                    <a:pt x="7455" y="430"/>
                  </a:cubicBezTo>
                  <a:cubicBezTo>
                    <a:pt x="6868" y="197"/>
                    <a:pt x="6251" y="42"/>
                    <a:pt x="5619" y="8"/>
                  </a:cubicBezTo>
                  <a:cubicBezTo>
                    <a:pt x="5532" y="3"/>
                    <a:pt x="5446" y="1"/>
                    <a:pt x="5359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540;p33"/>
            <p:cNvSpPr/>
            <p:nvPr/>
          </p:nvSpPr>
          <p:spPr>
            <a:xfrm>
              <a:off x="6843284" y="2561809"/>
              <a:ext cx="309780" cy="390629"/>
            </a:xfrm>
            <a:custGeom>
              <a:avLst/>
              <a:gdLst/>
              <a:ahLst/>
              <a:cxnLst/>
              <a:rect l="l" t="t" r="r" b="b"/>
              <a:pathLst>
                <a:path w="5893" h="7431" extrusionOk="0">
                  <a:moveTo>
                    <a:pt x="2283" y="1"/>
                  </a:moveTo>
                  <a:lnTo>
                    <a:pt x="1185" y="4345"/>
                  </a:lnTo>
                  <a:cubicBezTo>
                    <a:pt x="1185" y="4345"/>
                    <a:pt x="0" y="4954"/>
                    <a:pt x="126" y="5442"/>
                  </a:cubicBezTo>
                  <a:cubicBezTo>
                    <a:pt x="186" y="5677"/>
                    <a:pt x="523" y="5738"/>
                    <a:pt x="857" y="5738"/>
                  </a:cubicBezTo>
                  <a:cubicBezTo>
                    <a:pt x="1216" y="5738"/>
                    <a:pt x="1570" y="5667"/>
                    <a:pt x="1570" y="5667"/>
                  </a:cubicBezTo>
                  <a:lnTo>
                    <a:pt x="1570" y="5667"/>
                  </a:lnTo>
                  <a:cubicBezTo>
                    <a:pt x="1570" y="5667"/>
                    <a:pt x="1412" y="7200"/>
                    <a:pt x="1932" y="7411"/>
                  </a:cubicBezTo>
                  <a:cubicBezTo>
                    <a:pt x="1965" y="7424"/>
                    <a:pt x="1999" y="7431"/>
                    <a:pt x="2032" y="7431"/>
                  </a:cubicBezTo>
                  <a:cubicBezTo>
                    <a:pt x="2517" y="7431"/>
                    <a:pt x="2996" y="6096"/>
                    <a:pt x="2996" y="6096"/>
                  </a:cubicBezTo>
                  <a:cubicBezTo>
                    <a:pt x="2996" y="6096"/>
                    <a:pt x="3330" y="7144"/>
                    <a:pt x="4065" y="7144"/>
                  </a:cubicBezTo>
                  <a:cubicBezTo>
                    <a:pt x="4137" y="7144"/>
                    <a:pt x="4213" y="7133"/>
                    <a:pt x="4293" y="7111"/>
                  </a:cubicBezTo>
                  <a:cubicBezTo>
                    <a:pt x="5187" y="6864"/>
                    <a:pt x="4293" y="6078"/>
                    <a:pt x="4293" y="6078"/>
                  </a:cubicBezTo>
                  <a:cubicBezTo>
                    <a:pt x="4293" y="6078"/>
                    <a:pt x="5593" y="5999"/>
                    <a:pt x="5674" y="5471"/>
                  </a:cubicBezTo>
                  <a:cubicBezTo>
                    <a:pt x="5756" y="4964"/>
                    <a:pt x="4752" y="4954"/>
                    <a:pt x="4674" y="4954"/>
                  </a:cubicBezTo>
                  <a:cubicBezTo>
                    <a:pt x="4671" y="4954"/>
                    <a:pt x="4670" y="4954"/>
                    <a:pt x="4670" y="4954"/>
                  </a:cubicBezTo>
                  <a:cubicBezTo>
                    <a:pt x="4670" y="4954"/>
                    <a:pt x="5463" y="2767"/>
                    <a:pt x="5892" y="473"/>
                  </a:cubicBezTo>
                  <a:lnTo>
                    <a:pt x="2283" y="1"/>
                  </a:lnTo>
                  <a:close/>
                </a:path>
              </a:pathLst>
            </a:custGeom>
            <a:solidFill>
              <a:srgbClr val="CFA7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541;p33"/>
            <p:cNvSpPr/>
            <p:nvPr/>
          </p:nvSpPr>
          <p:spPr>
            <a:xfrm>
              <a:off x="6478001" y="1644000"/>
              <a:ext cx="975653" cy="642007"/>
            </a:xfrm>
            <a:custGeom>
              <a:avLst/>
              <a:gdLst/>
              <a:ahLst/>
              <a:cxnLst/>
              <a:rect l="l" t="t" r="r" b="b"/>
              <a:pathLst>
                <a:path w="18560" h="12213" extrusionOk="0">
                  <a:moveTo>
                    <a:pt x="13830" y="1"/>
                  </a:moveTo>
                  <a:cubicBezTo>
                    <a:pt x="12903" y="1"/>
                    <a:pt x="11973" y="362"/>
                    <a:pt x="11149" y="819"/>
                  </a:cubicBezTo>
                  <a:cubicBezTo>
                    <a:pt x="10104" y="1399"/>
                    <a:pt x="9147" y="2141"/>
                    <a:pt x="8039" y="2592"/>
                  </a:cubicBezTo>
                  <a:cubicBezTo>
                    <a:pt x="6964" y="3024"/>
                    <a:pt x="5812" y="3231"/>
                    <a:pt x="4677" y="3467"/>
                  </a:cubicBezTo>
                  <a:cubicBezTo>
                    <a:pt x="0" y="4442"/>
                    <a:pt x="975" y="10117"/>
                    <a:pt x="3192" y="11339"/>
                  </a:cubicBezTo>
                  <a:cubicBezTo>
                    <a:pt x="4137" y="11861"/>
                    <a:pt x="5204" y="12213"/>
                    <a:pt x="6256" y="12213"/>
                  </a:cubicBezTo>
                  <a:cubicBezTo>
                    <a:pt x="6776" y="12213"/>
                    <a:pt x="7292" y="12127"/>
                    <a:pt x="7788" y="11934"/>
                  </a:cubicBezTo>
                  <a:lnTo>
                    <a:pt x="10787" y="11978"/>
                  </a:lnTo>
                  <a:cubicBezTo>
                    <a:pt x="12461" y="11712"/>
                    <a:pt x="14156" y="11369"/>
                    <a:pt x="15622" y="10519"/>
                  </a:cubicBezTo>
                  <a:cubicBezTo>
                    <a:pt x="17085" y="9666"/>
                    <a:pt x="18301" y="8222"/>
                    <a:pt x="18456" y="6534"/>
                  </a:cubicBezTo>
                  <a:cubicBezTo>
                    <a:pt x="18560" y="5443"/>
                    <a:pt x="18219" y="4362"/>
                    <a:pt x="17780" y="3360"/>
                  </a:cubicBezTo>
                  <a:cubicBezTo>
                    <a:pt x="17138" y="1909"/>
                    <a:pt x="16118" y="442"/>
                    <a:pt x="14574" y="84"/>
                  </a:cubicBezTo>
                  <a:cubicBezTo>
                    <a:pt x="14327" y="27"/>
                    <a:pt x="14078" y="1"/>
                    <a:pt x="13830" y="1"/>
                  </a:cubicBezTo>
                  <a:close/>
                </a:path>
              </a:pathLst>
            </a:custGeom>
            <a:solidFill>
              <a:srgbClr val="3C22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542;p33"/>
            <p:cNvSpPr/>
            <p:nvPr/>
          </p:nvSpPr>
          <p:spPr>
            <a:xfrm>
              <a:off x="6516321" y="1770998"/>
              <a:ext cx="279291" cy="465065"/>
            </a:xfrm>
            <a:custGeom>
              <a:avLst/>
              <a:gdLst/>
              <a:ahLst/>
              <a:cxnLst/>
              <a:rect l="l" t="t" r="r" b="b"/>
              <a:pathLst>
                <a:path w="5313" h="8847" extrusionOk="0">
                  <a:moveTo>
                    <a:pt x="1811" y="1"/>
                  </a:moveTo>
                  <a:cubicBezTo>
                    <a:pt x="1781" y="1"/>
                    <a:pt x="1749" y="1"/>
                    <a:pt x="1715" y="3"/>
                  </a:cubicBezTo>
                  <a:cubicBezTo>
                    <a:pt x="765" y="47"/>
                    <a:pt x="0" y="1684"/>
                    <a:pt x="156" y="2485"/>
                  </a:cubicBezTo>
                  <a:cubicBezTo>
                    <a:pt x="259" y="2999"/>
                    <a:pt x="1009" y="5537"/>
                    <a:pt x="1977" y="8847"/>
                  </a:cubicBezTo>
                  <a:cubicBezTo>
                    <a:pt x="2690" y="8817"/>
                    <a:pt x="3396" y="8621"/>
                    <a:pt x="4042" y="8308"/>
                  </a:cubicBezTo>
                  <a:cubicBezTo>
                    <a:pt x="4493" y="8089"/>
                    <a:pt x="4914" y="7816"/>
                    <a:pt x="5313" y="7510"/>
                  </a:cubicBezTo>
                  <a:cubicBezTo>
                    <a:pt x="4951" y="6512"/>
                    <a:pt x="4644" y="5566"/>
                    <a:pt x="4585" y="5286"/>
                  </a:cubicBezTo>
                  <a:cubicBezTo>
                    <a:pt x="4448" y="4625"/>
                    <a:pt x="3868" y="3553"/>
                    <a:pt x="3868" y="3553"/>
                  </a:cubicBezTo>
                  <a:cubicBezTo>
                    <a:pt x="4104" y="2830"/>
                    <a:pt x="3416" y="2152"/>
                    <a:pt x="3352" y="2152"/>
                  </a:cubicBezTo>
                  <a:cubicBezTo>
                    <a:pt x="3350" y="2152"/>
                    <a:pt x="3348" y="2153"/>
                    <a:pt x="3347" y="2155"/>
                  </a:cubicBezTo>
                  <a:lnTo>
                    <a:pt x="3347" y="2155"/>
                  </a:lnTo>
                  <a:cubicBezTo>
                    <a:pt x="3377" y="1945"/>
                    <a:pt x="3816" y="1683"/>
                    <a:pt x="3606" y="1348"/>
                  </a:cubicBezTo>
                  <a:cubicBezTo>
                    <a:pt x="3536" y="1236"/>
                    <a:pt x="3425" y="1199"/>
                    <a:pt x="3309" y="1199"/>
                  </a:cubicBezTo>
                  <a:cubicBezTo>
                    <a:pt x="3076" y="1199"/>
                    <a:pt x="2820" y="1348"/>
                    <a:pt x="2820" y="1348"/>
                  </a:cubicBezTo>
                  <a:cubicBezTo>
                    <a:pt x="2820" y="1348"/>
                    <a:pt x="3030" y="1004"/>
                    <a:pt x="2820" y="594"/>
                  </a:cubicBezTo>
                  <a:cubicBezTo>
                    <a:pt x="2744" y="448"/>
                    <a:pt x="2634" y="401"/>
                    <a:pt x="2522" y="401"/>
                  </a:cubicBezTo>
                  <a:cubicBezTo>
                    <a:pt x="2318" y="401"/>
                    <a:pt x="2110" y="561"/>
                    <a:pt x="2110" y="561"/>
                  </a:cubicBezTo>
                  <a:cubicBezTo>
                    <a:pt x="2110" y="561"/>
                    <a:pt x="2626" y="1"/>
                    <a:pt x="1811" y="1"/>
                  </a:cubicBezTo>
                  <a:close/>
                </a:path>
              </a:pathLst>
            </a:custGeom>
            <a:solidFill>
              <a:srgbClr val="CFA7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543;p33"/>
            <p:cNvSpPr/>
            <p:nvPr/>
          </p:nvSpPr>
          <p:spPr>
            <a:xfrm>
              <a:off x="6667134" y="2297715"/>
              <a:ext cx="496605" cy="293327"/>
            </a:xfrm>
            <a:custGeom>
              <a:avLst/>
              <a:gdLst/>
              <a:ahLst/>
              <a:cxnLst/>
              <a:rect l="l" t="t" r="r" b="b"/>
              <a:pathLst>
                <a:path w="9447" h="5580" extrusionOk="0">
                  <a:moveTo>
                    <a:pt x="3495" y="1"/>
                  </a:moveTo>
                  <a:cubicBezTo>
                    <a:pt x="3029" y="432"/>
                    <a:pt x="2546" y="839"/>
                    <a:pt x="2010" y="1175"/>
                  </a:cubicBezTo>
                  <a:cubicBezTo>
                    <a:pt x="1397" y="1559"/>
                    <a:pt x="710" y="1855"/>
                    <a:pt x="1" y="1977"/>
                  </a:cubicBezTo>
                  <a:cubicBezTo>
                    <a:pt x="34" y="2106"/>
                    <a:pt x="56" y="2195"/>
                    <a:pt x="59" y="2232"/>
                  </a:cubicBezTo>
                  <a:cubicBezTo>
                    <a:pt x="71" y="2361"/>
                    <a:pt x="112" y="2853"/>
                    <a:pt x="163" y="3513"/>
                  </a:cubicBezTo>
                  <a:lnTo>
                    <a:pt x="5837" y="3717"/>
                  </a:lnTo>
                  <a:lnTo>
                    <a:pt x="5494" y="5579"/>
                  </a:lnTo>
                  <a:lnTo>
                    <a:pt x="5634" y="5025"/>
                  </a:lnTo>
                  <a:lnTo>
                    <a:pt x="9243" y="5497"/>
                  </a:lnTo>
                  <a:cubicBezTo>
                    <a:pt x="9250" y="5464"/>
                    <a:pt x="9257" y="5435"/>
                    <a:pt x="9262" y="5402"/>
                  </a:cubicBezTo>
                  <a:cubicBezTo>
                    <a:pt x="9421" y="4529"/>
                    <a:pt x="9446" y="3724"/>
                    <a:pt x="9354" y="3026"/>
                  </a:cubicBezTo>
                  <a:lnTo>
                    <a:pt x="5999" y="3026"/>
                  </a:lnTo>
                  <a:lnTo>
                    <a:pt x="6062" y="1796"/>
                  </a:lnTo>
                  <a:lnTo>
                    <a:pt x="8637" y="1190"/>
                  </a:lnTo>
                  <a:cubicBezTo>
                    <a:pt x="8456" y="983"/>
                    <a:pt x="8253" y="824"/>
                    <a:pt x="8021" y="729"/>
                  </a:cubicBezTo>
                  <a:cubicBezTo>
                    <a:pt x="6886" y="255"/>
                    <a:pt x="4083" y="311"/>
                    <a:pt x="3713" y="255"/>
                  </a:cubicBezTo>
                  <a:cubicBezTo>
                    <a:pt x="3661" y="248"/>
                    <a:pt x="3583" y="156"/>
                    <a:pt x="34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544;p33"/>
            <p:cNvSpPr/>
            <p:nvPr/>
          </p:nvSpPr>
          <p:spPr>
            <a:xfrm>
              <a:off x="6642481" y="2225909"/>
              <a:ext cx="208378" cy="176785"/>
            </a:xfrm>
            <a:custGeom>
              <a:avLst/>
              <a:gdLst/>
              <a:ahLst/>
              <a:cxnLst/>
              <a:rect l="l" t="t" r="r" b="b"/>
              <a:pathLst>
                <a:path w="3964" h="3363" extrusionOk="0">
                  <a:moveTo>
                    <a:pt x="3340" y="1"/>
                  </a:moveTo>
                  <a:cubicBezTo>
                    <a:pt x="2472" y="826"/>
                    <a:pt x="1312" y="1335"/>
                    <a:pt x="141" y="1641"/>
                  </a:cubicBezTo>
                  <a:cubicBezTo>
                    <a:pt x="96" y="1653"/>
                    <a:pt x="49" y="1663"/>
                    <a:pt x="1" y="1675"/>
                  </a:cubicBezTo>
                  <a:cubicBezTo>
                    <a:pt x="218" y="2436"/>
                    <a:pt x="388" y="3034"/>
                    <a:pt x="470" y="3363"/>
                  </a:cubicBezTo>
                  <a:cubicBezTo>
                    <a:pt x="1179" y="3241"/>
                    <a:pt x="1866" y="2945"/>
                    <a:pt x="2479" y="2561"/>
                  </a:cubicBezTo>
                  <a:cubicBezTo>
                    <a:pt x="3015" y="2225"/>
                    <a:pt x="3498" y="1818"/>
                    <a:pt x="3964" y="1387"/>
                  </a:cubicBezTo>
                  <a:cubicBezTo>
                    <a:pt x="3794" y="1095"/>
                    <a:pt x="3573" y="585"/>
                    <a:pt x="33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545;p33"/>
            <p:cNvSpPr/>
            <p:nvPr/>
          </p:nvSpPr>
          <p:spPr>
            <a:xfrm>
              <a:off x="6675650" y="2482381"/>
              <a:ext cx="298373" cy="123954"/>
            </a:xfrm>
            <a:custGeom>
              <a:avLst/>
              <a:gdLst/>
              <a:ahLst/>
              <a:cxnLst/>
              <a:rect l="l" t="t" r="r" b="b"/>
              <a:pathLst>
                <a:path w="5676" h="2358" extrusionOk="0">
                  <a:moveTo>
                    <a:pt x="1" y="0"/>
                  </a:moveTo>
                  <a:lnTo>
                    <a:pt x="1" y="0"/>
                  </a:lnTo>
                  <a:cubicBezTo>
                    <a:pt x="52" y="677"/>
                    <a:pt x="119" y="1526"/>
                    <a:pt x="185" y="2358"/>
                  </a:cubicBezTo>
                  <a:lnTo>
                    <a:pt x="5332" y="2066"/>
                  </a:lnTo>
                  <a:lnTo>
                    <a:pt x="5675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546;p33"/>
            <p:cNvSpPr/>
            <p:nvPr/>
          </p:nvSpPr>
          <p:spPr>
            <a:xfrm>
              <a:off x="6692787" y="2702581"/>
              <a:ext cx="229562" cy="87683"/>
            </a:xfrm>
            <a:custGeom>
              <a:avLst/>
              <a:gdLst/>
              <a:ahLst/>
              <a:cxnLst/>
              <a:rect l="l" t="t" r="r" b="b"/>
              <a:pathLst>
                <a:path w="4367" h="1668" extrusionOk="0">
                  <a:moveTo>
                    <a:pt x="0" y="0"/>
                  </a:moveTo>
                  <a:cubicBezTo>
                    <a:pt x="59" y="762"/>
                    <a:pt x="96" y="1286"/>
                    <a:pt x="96" y="1286"/>
                  </a:cubicBezTo>
                  <a:lnTo>
                    <a:pt x="4048" y="1667"/>
                  </a:lnTo>
                  <a:lnTo>
                    <a:pt x="4367" y="4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547;p33"/>
            <p:cNvSpPr/>
            <p:nvPr/>
          </p:nvSpPr>
          <p:spPr>
            <a:xfrm>
              <a:off x="6685375" y="2590983"/>
              <a:ext cx="270565" cy="133206"/>
            </a:xfrm>
            <a:custGeom>
              <a:avLst/>
              <a:gdLst/>
              <a:ahLst/>
              <a:cxnLst/>
              <a:rect l="l" t="t" r="r" b="b"/>
              <a:pathLst>
                <a:path w="5147" h="2534" extrusionOk="0">
                  <a:moveTo>
                    <a:pt x="5147" y="0"/>
                  </a:moveTo>
                  <a:lnTo>
                    <a:pt x="0" y="292"/>
                  </a:lnTo>
                  <a:cubicBezTo>
                    <a:pt x="49" y="949"/>
                    <a:pt x="101" y="1596"/>
                    <a:pt x="141" y="2123"/>
                  </a:cubicBezTo>
                  <a:lnTo>
                    <a:pt x="4508" y="2534"/>
                  </a:lnTo>
                  <a:lnTo>
                    <a:pt x="51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548;p33"/>
            <p:cNvSpPr/>
            <p:nvPr/>
          </p:nvSpPr>
          <p:spPr>
            <a:xfrm>
              <a:off x="6620244" y="2164668"/>
              <a:ext cx="198863" cy="150343"/>
            </a:xfrm>
            <a:custGeom>
              <a:avLst/>
              <a:gdLst/>
              <a:ahLst/>
              <a:cxnLst/>
              <a:rect l="l" t="t" r="r" b="b"/>
              <a:pathLst>
                <a:path w="3783" h="2860" extrusionOk="0">
                  <a:moveTo>
                    <a:pt x="3336" y="1"/>
                  </a:moveTo>
                  <a:cubicBezTo>
                    <a:pt x="2937" y="307"/>
                    <a:pt x="2516" y="580"/>
                    <a:pt x="2065" y="799"/>
                  </a:cubicBezTo>
                  <a:cubicBezTo>
                    <a:pt x="1419" y="1112"/>
                    <a:pt x="713" y="1308"/>
                    <a:pt x="0" y="1338"/>
                  </a:cubicBezTo>
                  <a:cubicBezTo>
                    <a:pt x="159" y="1888"/>
                    <a:pt x="311" y="2401"/>
                    <a:pt x="444" y="2860"/>
                  </a:cubicBezTo>
                  <a:cubicBezTo>
                    <a:pt x="492" y="2848"/>
                    <a:pt x="539" y="2838"/>
                    <a:pt x="584" y="2826"/>
                  </a:cubicBezTo>
                  <a:cubicBezTo>
                    <a:pt x="1755" y="2520"/>
                    <a:pt x="2915" y="2011"/>
                    <a:pt x="3783" y="1186"/>
                  </a:cubicBezTo>
                  <a:cubicBezTo>
                    <a:pt x="3631" y="809"/>
                    <a:pt x="3480" y="400"/>
                    <a:pt x="33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549;p33"/>
            <p:cNvSpPr/>
            <p:nvPr/>
          </p:nvSpPr>
          <p:spPr>
            <a:xfrm>
              <a:off x="6982479" y="2360269"/>
              <a:ext cx="176417" cy="96514"/>
            </a:xfrm>
            <a:custGeom>
              <a:avLst/>
              <a:gdLst/>
              <a:ahLst/>
              <a:cxnLst/>
              <a:rect l="l" t="t" r="r" b="b"/>
              <a:pathLst>
                <a:path w="3356" h="1836" extrusionOk="0">
                  <a:moveTo>
                    <a:pt x="2638" y="0"/>
                  </a:moveTo>
                  <a:lnTo>
                    <a:pt x="63" y="606"/>
                  </a:lnTo>
                  <a:lnTo>
                    <a:pt x="0" y="1836"/>
                  </a:lnTo>
                  <a:lnTo>
                    <a:pt x="3355" y="1836"/>
                  </a:lnTo>
                  <a:cubicBezTo>
                    <a:pt x="3251" y="1056"/>
                    <a:pt x="3004" y="422"/>
                    <a:pt x="26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550;p33"/>
            <p:cNvSpPr/>
            <p:nvPr/>
          </p:nvSpPr>
          <p:spPr>
            <a:xfrm>
              <a:off x="6731581" y="1779727"/>
              <a:ext cx="573511" cy="635383"/>
            </a:xfrm>
            <a:custGeom>
              <a:avLst/>
              <a:gdLst/>
              <a:ahLst/>
              <a:cxnLst/>
              <a:rect l="l" t="t" r="r" b="b"/>
              <a:pathLst>
                <a:path w="10910" h="12087" extrusionOk="0">
                  <a:moveTo>
                    <a:pt x="5177" y="1"/>
                  </a:moveTo>
                  <a:cubicBezTo>
                    <a:pt x="4067" y="1"/>
                    <a:pt x="3063" y="1063"/>
                    <a:pt x="3063" y="1063"/>
                  </a:cubicBezTo>
                  <a:cubicBezTo>
                    <a:pt x="3063" y="1063"/>
                    <a:pt x="2653" y="210"/>
                    <a:pt x="2251" y="102"/>
                  </a:cubicBezTo>
                  <a:cubicBezTo>
                    <a:pt x="2238" y="99"/>
                    <a:pt x="2225" y="97"/>
                    <a:pt x="2212" y="97"/>
                  </a:cubicBezTo>
                  <a:cubicBezTo>
                    <a:pt x="1843" y="97"/>
                    <a:pt x="1774" y="1562"/>
                    <a:pt x="1774" y="1562"/>
                  </a:cubicBezTo>
                  <a:cubicBezTo>
                    <a:pt x="983" y="1565"/>
                    <a:pt x="348" y="2009"/>
                    <a:pt x="1" y="2319"/>
                  </a:cubicBezTo>
                  <a:cubicBezTo>
                    <a:pt x="108" y="2467"/>
                    <a:pt x="86" y="3009"/>
                    <a:pt x="115" y="3246"/>
                  </a:cubicBezTo>
                  <a:cubicBezTo>
                    <a:pt x="127" y="3268"/>
                    <a:pt x="137" y="3298"/>
                    <a:pt x="149" y="3320"/>
                  </a:cubicBezTo>
                  <a:cubicBezTo>
                    <a:pt x="278" y="3560"/>
                    <a:pt x="463" y="3775"/>
                    <a:pt x="707" y="3892"/>
                  </a:cubicBezTo>
                  <a:cubicBezTo>
                    <a:pt x="921" y="3996"/>
                    <a:pt x="1172" y="4022"/>
                    <a:pt x="1371" y="4151"/>
                  </a:cubicBezTo>
                  <a:cubicBezTo>
                    <a:pt x="1564" y="4276"/>
                    <a:pt x="1689" y="4498"/>
                    <a:pt x="1697" y="4728"/>
                  </a:cubicBezTo>
                  <a:cubicBezTo>
                    <a:pt x="1704" y="4956"/>
                    <a:pt x="1597" y="5185"/>
                    <a:pt x="1412" y="5322"/>
                  </a:cubicBezTo>
                  <a:cubicBezTo>
                    <a:pt x="1462" y="5289"/>
                    <a:pt x="1519" y="5274"/>
                    <a:pt x="1578" y="5274"/>
                  </a:cubicBezTo>
                  <a:cubicBezTo>
                    <a:pt x="1722" y="5274"/>
                    <a:pt x="1873" y="5365"/>
                    <a:pt x="1936" y="5499"/>
                  </a:cubicBezTo>
                  <a:cubicBezTo>
                    <a:pt x="2021" y="5688"/>
                    <a:pt x="1963" y="5920"/>
                    <a:pt x="1833" y="6087"/>
                  </a:cubicBezTo>
                  <a:cubicBezTo>
                    <a:pt x="1655" y="6303"/>
                    <a:pt x="1375" y="6403"/>
                    <a:pt x="1089" y="6403"/>
                  </a:cubicBezTo>
                  <a:cubicBezTo>
                    <a:pt x="1019" y="6403"/>
                    <a:pt x="949" y="6397"/>
                    <a:pt x="880" y="6386"/>
                  </a:cubicBezTo>
                  <a:lnTo>
                    <a:pt x="880" y="6386"/>
                  </a:lnTo>
                  <a:cubicBezTo>
                    <a:pt x="976" y="6667"/>
                    <a:pt x="1083" y="6973"/>
                    <a:pt x="1198" y="7284"/>
                  </a:cubicBezTo>
                  <a:cubicBezTo>
                    <a:pt x="1342" y="7683"/>
                    <a:pt x="1493" y="8092"/>
                    <a:pt x="1645" y="8469"/>
                  </a:cubicBezTo>
                  <a:cubicBezTo>
                    <a:pt x="1711" y="8643"/>
                    <a:pt x="1781" y="8809"/>
                    <a:pt x="1848" y="8965"/>
                  </a:cubicBezTo>
                  <a:cubicBezTo>
                    <a:pt x="2082" y="9046"/>
                    <a:pt x="2331" y="9070"/>
                    <a:pt x="2543" y="9070"/>
                  </a:cubicBezTo>
                  <a:cubicBezTo>
                    <a:pt x="2840" y="9070"/>
                    <a:pt x="3063" y="9023"/>
                    <a:pt x="3063" y="9023"/>
                  </a:cubicBezTo>
                  <a:lnTo>
                    <a:pt x="3063" y="9023"/>
                  </a:lnTo>
                  <a:lnTo>
                    <a:pt x="2901" y="10124"/>
                  </a:lnTo>
                  <a:cubicBezTo>
                    <a:pt x="2901" y="10124"/>
                    <a:pt x="2490" y="10327"/>
                    <a:pt x="2631" y="10575"/>
                  </a:cubicBezTo>
                  <a:cubicBezTo>
                    <a:pt x="2771" y="10818"/>
                    <a:pt x="3477" y="12086"/>
                    <a:pt x="3477" y="12086"/>
                  </a:cubicBezTo>
                  <a:cubicBezTo>
                    <a:pt x="3477" y="12086"/>
                    <a:pt x="4778" y="11225"/>
                    <a:pt x="4836" y="11044"/>
                  </a:cubicBezTo>
                  <a:cubicBezTo>
                    <a:pt x="4892" y="10859"/>
                    <a:pt x="4611" y="10453"/>
                    <a:pt x="4611" y="10453"/>
                  </a:cubicBezTo>
                  <a:lnTo>
                    <a:pt x="5128" y="8713"/>
                  </a:lnTo>
                  <a:cubicBezTo>
                    <a:pt x="10909" y="6648"/>
                    <a:pt x="7429" y="1107"/>
                    <a:pt x="6037" y="246"/>
                  </a:cubicBezTo>
                  <a:cubicBezTo>
                    <a:pt x="5753" y="70"/>
                    <a:pt x="5462" y="1"/>
                    <a:pt x="5177" y="1"/>
                  </a:cubicBezTo>
                  <a:close/>
                </a:path>
              </a:pathLst>
            </a:custGeom>
            <a:solidFill>
              <a:srgbClr val="CFA7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551;p33"/>
            <p:cNvSpPr/>
            <p:nvPr/>
          </p:nvSpPr>
          <p:spPr>
            <a:xfrm>
              <a:off x="6763436" y="1902732"/>
              <a:ext cx="25285" cy="5888"/>
            </a:xfrm>
            <a:custGeom>
              <a:avLst/>
              <a:gdLst/>
              <a:ahLst/>
              <a:cxnLst/>
              <a:rect l="l" t="t" r="r" b="b"/>
              <a:pathLst>
                <a:path w="481" h="112" extrusionOk="0">
                  <a:moveTo>
                    <a:pt x="481" y="1"/>
                  </a:moveTo>
                  <a:lnTo>
                    <a:pt x="195" y="67"/>
                  </a:lnTo>
                  <a:lnTo>
                    <a:pt x="195" y="67"/>
                  </a:lnTo>
                  <a:cubicBezTo>
                    <a:pt x="291" y="45"/>
                    <a:pt x="386" y="23"/>
                    <a:pt x="481" y="1"/>
                  </a:cubicBezTo>
                  <a:close/>
                  <a:moveTo>
                    <a:pt x="195" y="67"/>
                  </a:moveTo>
                  <a:cubicBezTo>
                    <a:pt x="130" y="82"/>
                    <a:pt x="65" y="97"/>
                    <a:pt x="0" y="112"/>
                  </a:cubicBezTo>
                  <a:lnTo>
                    <a:pt x="195" y="67"/>
                  </a:lnTo>
                  <a:close/>
                </a:path>
              </a:pathLst>
            </a:custGeom>
            <a:solidFill>
              <a:srgbClr val="3C2208"/>
            </a:solidFill>
            <a:ln w="9525" cap="flat" cmpd="sng">
              <a:solidFill>
                <a:srgbClr val="3009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552;p33"/>
            <p:cNvSpPr/>
            <p:nvPr/>
          </p:nvSpPr>
          <p:spPr>
            <a:xfrm>
              <a:off x="6762332" y="1902154"/>
              <a:ext cx="27335" cy="7307"/>
            </a:xfrm>
            <a:custGeom>
              <a:avLst/>
              <a:gdLst/>
              <a:ahLst/>
              <a:cxnLst/>
              <a:rect l="l" t="t" r="r" b="b"/>
              <a:pathLst>
                <a:path w="520" h="139" extrusionOk="0">
                  <a:moveTo>
                    <a:pt x="502" y="0"/>
                  </a:moveTo>
                  <a:cubicBezTo>
                    <a:pt x="501" y="0"/>
                    <a:pt x="499" y="0"/>
                    <a:pt x="498" y="0"/>
                  </a:cubicBezTo>
                  <a:cubicBezTo>
                    <a:pt x="340" y="38"/>
                    <a:pt x="177" y="71"/>
                    <a:pt x="18" y="111"/>
                  </a:cubicBezTo>
                  <a:cubicBezTo>
                    <a:pt x="0" y="115"/>
                    <a:pt x="9" y="138"/>
                    <a:pt x="23" y="138"/>
                  </a:cubicBezTo>
                  <a:cubicBezTo>
                    <a:pt x="24" y="138"/>
                    <a:pt x="25" y="138"/>
                    <a:pt x="26" y="138"/>
                  </a:cubicBezTo>
                  <a:cubicBezTo>
                    <a:pt x="188" y="101"/>
                    <a:pt x="347" y="60"/>
                    <a:pt x="505" y="19"/>
                  </a:cubicBezTo>
                  <a:cubicBezTo>
                    <a:pt x="519" y="19"/>
                    <a:pt x="514" y="0"/>
                    <a:pt x="502" y="0"/>
                  </a:cubicBezTo>
                  <a:close/>
                </a:path>
              </a:pathLst>
            </a:custGeom>
            <a:solidFill>
              <a:srgbClr val="3009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553;p33"/>
            <p:cNvSpPr/>
            <p:nvPr/>
          </p:nvSpPr>
          <p:spPr>
            <a:xfrm>
              <a:off x="6815108" y="1833660"/>
              <a:ext cx="185300" cy="120958"/>
            </a:xfrm>
            <a:custGeom>
              <a:avLst/>
              <a:gdLst/>
              <a:ahLst/>
              <a:cxnLst/>
              <a:rect l="l" t="t" r="r" b="b"/>
              <a:pathLst>
                <a:path w="3525" h="2301" extrusionOk="0">
                  <a:moveTo>
                    <a:pt x="3525" y="0"/>
                  </a:moveTo>
                  <a:lnTo>
                    <a:pt x="3525" y="0"/>
                  </a:lnTo>
                  <a:cubicBezTo>
                    <a:pt x="2657" y="314"/>
                    <a:pt x="418" y="1193"/>
                    <a:pt x="56" y="2009"/>
                  </a:cubicBezTo>
                  <a:cubicBezTo>
                    <a:pt x="15" y="2101"/>
                    <a:pt x="1" y="2198"/>
                    <a:pt x="4" y="2301"/>
                  </a:cubicBezTo>
                  <a:cubicBezTo>
                    <a:pt x="281" y="2050"/>
                    <a:pt x="610" y="1850"/>
                    <a:pt x="946" y="1680"/>
                  </a:cubicBezTo>
                  <a:cubicBezTo>
                    <a:pt x="1511" y="1400"/>
                    <a:pt x="2117" y="1189"/>
                    <a:pt x="2649" y="850"/>
                  </a:cubicBezTo>
                  <a:cubicBezTo>
                    <a:pt x="2993" y="628"/>
                    <a:pt x="3310" y="340"/>
                    <a:pt x="35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554;p33"/>
            <p:cNvSpPr/>
            <p:nvPr/>
          </p:nvSpPr>
          <p:spPr>
            <a:xfrm>
              <a:off x="6839604" y="1963656"/>
              <a:ext cx="190925" cy="82478"/>
            </a:xfrm>
            <a:custGeom>
              <a:avLst/>
              <a:gdLst/>
              <a:ahLst/>
              <a:cxnLst/>
              <a:rect l="l" t="t" r="r" b="b"/>
              <a:pathLst>
                <a:path w="3632" h="1569" extrusionOk="0">
                  <a:moveTo>
                    <a:pt x="1556" y="0"/>
                  </a:moveTo>
                  <a:cubicBezTo>
                    <a:pt x="1445" y="0"/>
                    <a:pt x="1334" y="10"/>
                    <a:pt x="1223" y="32"/>
                  </a:cubicBezTo>
                  <a:cubicBezTo>
                    <a:pt x="757" y="120"/>
                    <a:pt x="362" y="409"/>
                    <a:pt x="0" y="719"/>
                  </a:cubicBezTo>
                  <a:cubicBezTo>
                    <a:pt x="459" y="1189"/>
                    <a:pt x="1202" y="1568"/>
                    <a:pt x="1965" y="1568"/>
                  </a:cubicBezTo>
                  <a:cubicBezTo>
                    <a:pt x="2413" y="1568"/>
                    <a:pt x="2868" y="1437"/>
                    <a:pt x="3277" y="1118"/>
                  </a:cubicBezTo>
                  <a:cubicBezTo>
                    <a:pt x="3417" y="1007"/>
                    <a:pt x="3531" y="888"/>
                    <a:pt x="3631" y="767"/>
                  </a:cubicBezTo>
                  <a:cubicBezTo>
                    <a:pt x="3450" y="612"/>
                    <a:pt x="3221" y="501"/>
                    <a:pt x="3003" y="401"/>
                  </a:cubicBezTo>
                  <a:cubicBezTo>
                    <a:pt x="2544" y="196"/>
                    <a:pt x="2051" y="0"/>
                    <a:pt x="1556" y="0"/>
                  </a:cubicBezTo>
                  <a:close/>
                </a:path>
              </a:pathLst>
            </a:custGeom>
            <a:solidFill>
              <a:srgbClr val="D95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555;p33"/>
            <p:cNvSpPr/>
            <p:nvPr/>
          </p:nvSpPr>
          <p:spPr>
            <a:xfrm>
              <a:off x="6815319" y="1827194"/>
              <a:ext cx="271511" cy="176785"/>
            </a:xfrm>
            <a:custGeom>
              <a:avLst/>
              <a:gdLst/>
              <a:ahLst/>
              <a:cxnLst/>
              <a:rect l="l" t="t" r="r" b="b"/>
              <a:pathLst>
                <a:path w="5165" h="3363" extrusionOk="0">
                  <a:moveTo>
                    <a:pt x="3860" y="1"/>
                  </a:moveTo>
                  <a:cubicBezTo>
                    <a:pt x="3860" y="1"/>
                    <a:pt x="3731" y="45"/>
                    <a:pt x="3521" y="123"/>
                  </a:cubicBezTo>
                  <a:cubicBezTo>
                    <a:pt x="3306" y="463"/>
                    <a:pt x="2989" y="751"/>
                    <a:pt x="2645" y="973"/>
                  </a:cubicBezTo>
                  <a:cubicBezTo>
                    <a:pt x="2113" y="1312"/>
                    <a:pt x="1507" y="1523"/>
                    <a:pt x="942" y="1803"/>
                  </a:cubicBezTo>
                  <a:cubicBezTo>
                    <a:pt x="606" y="1973"/>
                    <a:pt x="277" y="2173"/>
                    <a:pt x="0" y="2424"/>
                  </a:cubicBezTo>
                  <a:cubicBezTo>
                    <a:pt x="7" y="2712"/>
                    <a:pt x="181" y="3030"/>
                    <a:pt x="462" y="3315"/>
                  </a:cubicBezTo>
                  <a:cubicBezTo>
                    <a:pt x="824" y="3005"/>
                    <a:pt x="1219" y="2716"/>
                    <a:pt x="1685" y="2628"/>
                  </a:cubicBezTo>
                  <a:cubicBezTo>
                    <a:pt x="1796" y="2606"/>
                    <a:pt x="1907" y="2596"/>
                    <a:pt x="2018" y="2596"/>
                  </a:cubicBezTo>
                  <a:cubicBezTo>
                    <a:pt x="2513" y="2596"/>
                    <a:pt x="3006" y="2792"/>
                    <a:pt x="3465" y="2997"/>
                  </a:cubicBezTo>
                  <a:cubicBezTo>
                    <a:pt x="3683" y="3097"/>
                    <a:pt x="3912" y="3208"/>
                    <a:pt x="4093" y="3363"/>
                  </a:cubicBezTo>
                  <a:cubicBezTo>
                    <a:pt x="5164" y="2014"/>
                    <a:pt x="3860" y="1"/>
                    <a:pt x="3860" y="1"/>
                  </a:cubicBezTo>
                  <a:close/>
                </a:path>
              </a:pathLst>
            </a:custGeom>
            <a:solidFill>
              <a:srgbClr val="3C22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556;p33"/>
            <p:cNvSpPr/>
            <p:nvPr/>
          </p:nvSpPr>
          <p:spPr>
            <a:xfrm>
              <a:off x="6569887" y="1799019"/>
              <a:ext cx="53356" cy="45208"/>
            </a:xfrm>
            <a:custGeom>
              <a:avLst/>
              <a:gdLst/>
              <a:ahLst/>
              <a:cxnLst/>
              <a:rect l="l" t="t" r="r" b="b"/>
              <a:pathLst>
                <a:path w="1015" h="860" extrusionOk="0">
                  <a:moveTo>
                    <a:pt x="1012" y="0"/>
                  </a:moveTo>
                  <a:cubicBezTo>
                    <a:pt x="1012" y="0"/>
                    <a:pt x="1012" y="1"/>
                    <a:pt x="1012" y="1"/>
                  </a:cubicBezTo>
                  <a:cubicBezTo>
                    <a:pt x="602" y="186"/>
                    <a:pt x="255" y="482"/>
                    <a:pt x="3" y="851"/>
                  </a:cubicBezTo>
                  <a:cubicBezTo>
                    <a:pt x="0" y="854"/>
                    <a:pt x="2" y="860"/>
                    <a:pt x="5" y="860"/>
                  </a:cubicBezTo>
                  <a:cubicBezTo>
                    <a:pt x="6" y="860"/>
                    <a:pt x="7" y="859"/>
                    <a:pt x="8" y="859"/>
                  </a:cubicBezTo>
                  <a:cubicBezTo>
                    <a:pt x="258" y="489"/>
                    <a:pt x="606" y="194"/>
                    <a:pt x="1012" y="5"/>
                  </a:cubicBezTo>
                  <a:cubicBezTo>
                    <a:pt x="1015" y="5"/>
                    <a:pt x="1013" y="0"/>
                    <a:pt x="1012" y="0"/>
                  </a:cubicBezTo>
                  <a:close/>
                </a:path>
              </a:pathLst>
            </a:custGeom>
            <a:solidFill>
              <a:srgbClr val="300902"/>
            </a:solidFill>
            <a:ln w="9525" cap="flat" cmpd="sng">
              <a:solidFill>
                <a:srgbClr val="3009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557;p33"/>
            <p:cNvSpPr/>
            <p:nvPr/>
          </p:nvSpPr>
          <p:spPr>
            <a:xfrm>
              <a:off x="6615724" y="1839232"/>
              <a:ext cx="53409" cy="45208"/>
            </a:xfrm>
            <a:custGeom>
              <a:avLst/>
              <a:gdLst/>
              <a:ahLst/>
              <a:cxnLst/>
              <a:rect l="l" t="t" r="r" b="b"/>
              <a:pathLst>
                <a:path w="1016" h="860" extrusionOk="0">
                  <a:moveTo>
                    <a:pt x="1012" y="1"/>
                  </a:moveTo>
                  <a:cubicBezTo>
                    <a:pt x="602" y="189"/>
                    <a:pt x="254" y="481"/>
                    <a:pt x="3" y="854"/>
                  </a:cubicBezTo>
                  <a:cubicBezTo>
                    <a:pt x="1" y="857"/>
                    <a:pt x="2" y="859"/>
                    <a:pt x="4" y="859"/>
                  </a:cubicBezTo>
                  <a:cubicBezTo>
                    <a:pt x="5" y="859"/>
                    <a:pt x="6" y="859"/>
                    <a:pt x="7" y="858"/>
                  </a:cubicBezTo>
                  <a:cubicBezTo>
                    <a:pt x="258" y="488"/>
                    <a:pt x="605" y="193"/>
                    <a:pt x="1012" y="9"/>
                  </a:cubicBezTo>
                  <a:cubicBezTo>
                    <a:pt x="1015" y="5"/>
                    <a:pt x="1015" y="1"/>
                    <a:pt x="1012" y="1"/>
                  </a:cubicBezTo>
                  <a:close/>
                </a:path>
              </a:pathLst>
            </a:custGeom>
            <a:solidFill>
              <a:srgbClr val="300902"/>
            </a:solidFill>
            <a:ln w="9525" cap="flat" cmpd="sng">
              <a:solidFill>
                <a:srgbClr val="3009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558;p33"/>
            <p:cNvSpPr/>
            <p:nvPr/>
          </p:nvSpPr>
          <p:spPr>
            <a:xfrm>
              <a:off x="6683062" y="1871245"/>
              <a:ext cx="11302" cy="26284"/>
            </a:xfrm>
            <a:custGeom>
              <a:avLst/>
              <a:gdLst/>
              <a:ahLst/>
              <a:cxnLst/>
              <a:rect l="l" t="t" r="r" b="b"/>
              <a:pathLst>
                <a:path w="215" h="500" extrusionOk="0">
                  <a:moveTo>
                    <a:pt x="210" y="1"/>
                  </a:moveTo>
                  <a:cubicBezTo>
                    <a:pt x="209" y="1"/>
                    <a:pt x="208" y="2"/>
                    <a:pt x="208" y="5"/>
                  </a:cubicBezTo>
                  <a:cubicBezTo>
                    <a:pt x="177" y="182"/>
                    <a:pt x="107" y="345"/>
                    <a:pt x="4" y="493"/>
                  </a:cubicBezTo>
                  <a:cubicBezTo>
                    <a:pt x="0" y="496"/>
                    <a:pt x="4" y="500"/>
                    <a:pt x="8" y="500"/>
                  </a:cubicBezTo>
                  <a:cubicBezTo>
                    <a:pt x="119" y="353"/>
                    <a:pt x="185" y="186"/>
                    <a:pt x="215" y="5"/>
                  </a:cubicBezTo>
                  <a:cubicBezTo>
                    <a:pt x="215" y="3"/>
                    <a:pt x="212" y="1"/>
                    <a:pt x="210" y="1"/>
                  </a:cubicBezTo>
                  <a:close/>
                </a:path>
              </a:pathLst>
            </a:custGeom>
            <a:solidFill>
              <a:srgbClr val="3C2208"/>
            </a:solidFill>
            <a:ln w="9525" cap="flat" cmpd="sng">
              <a:solidFill>
                <a:srgbClr val="3009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559;p33"/>
            <p:cNvSpPr/>
            <p:nvPr/>
          </p:nvSpPr>
          <p:spPr>
            <a:xfrm>
              <a:off x="6691210" y="1876449"/>
              <a:ext cx="14193" cy="4784"/>
            </a:xfrm>
            <a:custGeom>
              <a:avLst/>
              <a:gdLst/>
              <a:ahLst/>
              <a:cxnLst/>
              <a:rect l="l" t="t" r="r" b="b"/>
              <a:pathLst>
                <a:path w="270" h="91" extrusionOk="0">
                  <a:moveTo>
                    <a:pt x="266" y="0"/>
                  </a:moveTo>
                  <a:cubicBezTo>
                    <a:pt x="265" y="0"/>
                    <a:pt x="264" y="1"/>
                    <a:pt x="263" y="2"/>
                  </a:cubicBezTo>
                  <a:cubicBezTo>
                    <a:pt x="182" y="51"/>
                    <a:pt x="97" y="76"/>
                    <a:pt x="0" y="87"/>
                  </a:cubicBezTo>
                  <a:lnTo>
                    <a:pt x="0" y="90"/>
                  </a:lnTo>
                  <a:cubicBezTo>
                    <a:pt x="97" y="80"/>
                    <a:pt x="185" y="54"/>
                    <a:pt x="266" y="6"/>
                  </a:cubicBezTo>
                  <a:cubicBezTo>
                    <a:pt x="269" y="3"/>
                    <a:pt x="268" y="0"/>
                    <a:pt x="266" y="0"/>
                  </a:cubicBezTo>
                  <a:close/>
                </a:path>
              </a:pathLst>
            </a:custGeom>
            <a:solidFill>
              <a:srgbClr val="3C22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560;p33"/>
            <p:cNvGrpSpPr/>
            <p:nvPr/>
          </p:nvGrpSpPr>
          <p:grpSpPr>
            <a:xfrm rot="-2944062">
              <a:off x="6082348" y="850035"/>
              <a:ext cx="797411" cy="546885"/>
              <a:chOff x="1255636" y="720502"/>
              <a:chExt cx="761126" cy="522000"/>
            </a:xfrm>
          </p:grpSpPr>
          <p:sp>
            <p:nvSpPr>
              <p:cNvPr id="138" name="Google Shape;561;p33"/>
              <p:cNvSpPr/>
              <p:nvPr/>
            </p:nvSpPr>
            <p:spPr>
              <a:xfrm>
                <a:off x="1561212" y="837677"/>
                <a:ext cx="345900" cy="93025"/>
              </a:xfrm>
              <a:custGeom>
                <a:avLst/>
                <a:gdLst/>
                <a:ahLst/>
                <a:cxnLst/>
                <a:rect l="l" t="t" r="r" b="b"/>
                <a:pathLst>
                  <a:path w="13836" h="3721" extrusionOk="0">
                    <a:moveTo>
                      <a:pt x="4519" y="1"/>
                    </a:moveTo>
                    <a:cubicBezTo>
                      <a:pt x="4202" y="1"/>
                      <a:pt x="3885" y="26"/>
                      <a:pt x="3573" y="79"/>
                    </a:cubicBezTo>
                    <a:cubicBezTo>
                      <a:pt x="2187" y="312"/>
                      <a:pt x="883" y="1073"/>
                      <a:pt x="0" y="2166"/>
                    </a:cubicBezTo>
                    <a:lnTo>
                      <a:pt x="366" y="2457"/>
                    </a:lnTo>
                    <a:cubicBezTo>
                      <a:pt x="1179" y="1453"/>
                      <a:pt x="2376" y="755"/>
                      <a:pt x="3650" y="541"/>
                    </a:cubicBezTo>
                    <a:cubicBezTo>
                      <a:pt x="3937" y="492"/>
                      <a:pt x="4229" y="468"/>
                      <a:pt x="4521" y="468"/>
                    </a:cubicBezTo>
                    <a:cubicBezTo>
                      <a:pt x="5524" y="468"/>
                      <a:pt x="6531" y="750"/>
                      <a:pt x="7381" y="1279"/>
                    </a:cubicBezTo>
                    <a:cubicBezTo>
                      <a:pt x="7795" y="1538"/>
                      <a:pt x="8183" y="1859"/>
                      <a:pt x="8560" y="2169"/>
                    </a:cubicBezTo>
                    <a:cubicBezTo>
                      <a:pt x="8826" y="2391"/>
                      <a:pt x="9099" y="2617"/>
                      <a:pt x="9387" y="2827"/>
                    </a:cubicBezTo>
                    <a:cubicBezTo>
                      <a:pt x="10204" y="3422"/>
                      <a:pt x="10983" y="3721"/>
                      <a:pt x="11711" y="3721"/>
                    </a:cubicBezTo>
                    <a:cubicBezTo>
                      <a:pt x="11774" y="3721"/>
                      <a:pt x="11832" y="3717"/>
                      <a:pt x="11892" y="3714"/>
                    </a:cubicBezTo>
                    <a:cubicBezTo>
                      <a:pt x="12797" y="3651"/>
                      <a:pt x="13798" y="2949"/>
                      <a:pt x="13835" y="1925"/>
                    </a:cubicBezTo>
                    <a:lnTo>
                      <a:pt x="13365" y="1911"/>
                    </a:lnTo>
                    <a:cubicBezTo>
                      <a:pt x="13340" y="2650"/>
                      <a:pt x="12567" y="3197"/>
                      <a:pt x="11858" y="3248"/>
                    </a:cubicBezTo>
                    <a:cubicBezTo>
                      <a:pt x="11811" y="3251"/>
                      <a:pt x="11764" y="3253"/>
                      <a:pt x="11716" y="3253"/>
                    </a:cubicBezTo>
                    <a:cubicBezTo>
                      <a:pt x="11089" y="3253"/>
                      <a:pt x="10399" y="2982"/>
                      <a:pt x="9660" y="2447"/>
                    </a:cubicBezTo>
                    <a:cubicBezTo>
                      <a:pt x="9387" y="2247"/>
                      <a:pt x="9118" y="2026"/>
                      <a:pt x="8859" y="1811"/>
                    </a:cubicBezTo>
                    <a:cubicBezTo>
                      <a:pt x="8471" y="1490"/>
                      <a:pt x="8068" y="1158"/>
                      <a:pt x="7629" y="880"/>
                    </a:cubicBezTo>
                    <a:cubicBezTo>
                      <a:pt x="6705" y="305"/>
                      <a:pt x="5609" y="1"/>
                      <a:pt x="451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562;p33"/>
              <p:cNvSpPr/>
              <p:nvPr/>
            </p:nvSpPr>
            <p:spPr>
              <a:xfrm>
                <a:off x="1858037" y="766677"/>
                <a:ext cx="158725" cy="143300"/>
              </a:xfrm>
              <a:custGeom>
                <a:avLst/>
                <a:gdLst/>
                <a:ahLst/>
                <a:cxnLst/>
                <a:rect l="l" t="t" r="r" b="b"/>
                <a:pathLst>
                  <a:path w="6349" h="5732" extrusionOk="0">
                    <a:moveTo>
                      <a:pt x="1984" y="0"/>
                    </a:moveTo>
                    <a:cubicBezTo>
                      <a:pt x="0" y="3347"/>
                      <a:pt x="1404" y="5593"/>
                      <a:pt x="1404" y="5593"/>
                    </a:cubicBezTo>
                    <a:cubicBezTo>
                      <a:pt x="1667" y="5689"/>
                      <a:pt x="1925" y="5732"/>
                      <a:pt x="2177" y="5732"/>
                    </a:cubicBezTo>
                    <a:cubicBezTo>
                      <a:pt x="4554" y="5732"/>
                      <a:pt x="6349" y="1886"/>
                      <a:pt x="6162" y="1693"/>
                    </a:cubicBezTo>
                    <a:cubicBezTo>
                      <a:pt x="6138" y="1668"/>
                      <a:pt x="6095" y="1658"/>
                      <a:pt x="6036" y="1658"/>
                    </a:cubicBezTo>
                    <a:cubicBezTo>
                      <a:pt x="5578" y="1658"/>
                      <a:pt x="4196" y="2320"/>
                      <a:pt x="4196" y="2320"/>
                    </a:cubicBezTo>
                    <a:cubicBezTo>
                      <a:pt x="4196" y="2320"/>
                      <a:pt x="5198" y="1249"/>
                      <a:pt x="4766" y="1053"/>
                    </a:cubicBezTo>
                    <a:cubicBezTo>
                      <a:pt x="4692" y="1020"/>
                      <a:pt x="4604" y="1006"/>
                      <a:pt x="4508" y="1006"/>
                    </a:cubicBezTo>
                    <a:cubicBezTo>
                      <a:pt x="4036" y="1006"/>
                      <a:pt x="3373" y="1338"/>
                      <a:pt x="3373" y="1338"/>
                    </a:cubicBezTo>
                    <a:cubicBezTo>
                      <a:pt x="3373" y="1338"/>
                      <a:pt x="3797" y="325"/>
                      <a:pt x="3580" y="233"/>
                    </a:cubicBezTo>
                    <a:cubicBezTo>
                      <a:pt x="3569" y="229"/>
                      <a:pt x="3556" y="227"/>
                      <a:pt x="3542" y="227"/>
                    </a:cubicBezTo>
                    <a:cubicBezTo>
                      <a:pt x="3266" y="227"/>
                      <a:pt x="2387" y="980"/>
                      <a:pt x="2387" y="980"/>
                    </a:cubicBezTo>
                    <a:cubicBezTo>
                      <a:pt x="2387" y="695"/>
                      <a:pt x="1984" y="0"/>
                      <a:pt x="19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563;p33"/>
              <p:cNvSpPr/>
              <p:nvPr/>
            </p:nvSpPr>
            <p:spPr>
              <a:xfrm>
                <a:off x="1257575" y="738475"/>
                <a:ext cx="639725" cy="501500"/>
              </a:xfrm>
              <a:custGeom>
                <a:avLst/>
                <a:gdLst/>
                <a:ahLst/>
                <a:cxnLst/>
                <a:rect l="l" t="t" r="r" b="b"/>
                <a:pathLst>
                  <a:path w="25589" h="20060" extrusionOk="0">
                    <a:moveTo>
                      <a:pt x="0" y="0"/>
                    </a:moveTo>
                    <a:lnTo>
                      <a:pt x="5412" y="10469"/>
                    </a:lnTo>
                    <a:lnTo>
                      <a:pt x="25588" y="20059"/>
                    </a:lnTo>
                    <a:lnTo>
                      <a:pt x="25588" y="20059"/>
                    </a:lnTo>
                    <a:lnTo>
                      <a:pt x="24133" y="130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0124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564;p33"/>
              <p:cNvSpPr/>
              <p:nvPr/>
            </p:nvSpPr>
            <p:spPr>
              <a:xfrm>
                <a:off x="1255636" y="720502"/>
                <a:ext cx="648500" cy="522000"/>
              </a:xfrm>
              <a:custGeom>
                <a:avLst/>
                <a:gdLst/>
                <a:ahLst/>
                <a:cxnLst/>
                <a:rect l="l" t="t" r="r" b="b"/>
                <a:pathLst>
                  <a:path w="25940" h="20880" extrusionOk="0">
                    <a:moveTo>
                      <a:pt x="428" y="0"/>
                    </a:moveTo>
                    <a:lnTo>
                      <a:pt x="0" y="820"/>
                    </a:lnTo>
                    <a:lnTo>
                      <a:pt x="24133" y="13887"/>
                    </a:lnTo>
                    <a:lnTo>
                      <a:pt x="25588" y="20879"/>
                    </a:lnTo>
                    <a:lnTo>
                      <a:pt x="25939" y="20628"/>
                    </a:lnTo>
                    <a:lnTo>
                      <a:pt x="24418" y="12985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6830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565;p33"/>
              <p:cNvSpPr/>
              <p:nvPr/>
            </p:nvSpPr>
            <p:spPr>
              <a:xfrm>
                <a:off x="1305125" y="918275"/>
                <a:ext cx="437225" cy="266200"/>
              </a:xfrm>
              <a:custGeom>
                <a:avLst/>
                <a:gdLst/>
                <a:ahLst/>
                <a:cxnLst/>
                <a:rect l="l" t="t" r="r" b="b"/>
                <a:pathLst>
                  <a:path w="17489" h="10648" extrusionOk="0">
                    <a:moveTo>
                      <a:pt x="3808" y="1"/>
                    </a:moveTo>
                    <a:cubicBezTo>
                      <a:pt x="3805" y="1"/>
                      <a:pt x="3803" y="1"/>
                      <a:pt x="3801" y="1"/>
                    </a:cubicBezTo>
                    <a:cubicBezTo>
                      <a:pt x="3332" y="60"/>
                      <a:pt x="1" y="3451"/>
                      <a:pt x="1" y="3451"/>
                    </a:cubicBezTo>
                    <a:cubicBezTo>
                      <a:pt x="1637" y="4330"/>
                      <a:pt x="16793" y="10647"/>
                      <a:pt x="16793" y="10647"/>
                    </a:cubicBezTo>
                    <a:lnTo>
                      <a:pt x="17488" y="7899"/>
                    </a:lnTo>
                    <a:cubicBezTo>
                      <a:pt x="16845" y="7200"/>
                      <a:pt x="4369" y="1"/>
                      <a:pt x="3808" y="1"/>
                    </a:cubicBezTo>
                    <a:close/>
                  </a:path>
                </a:pathLst>
              </a:custGeom>
              <a:solidFill>
                <a:srgbClr val="3F17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6" name="Google Shape;566;p33"/>
            <p:cNvSpPr/>
            <p:nvPr/>
          </p:nvSpPr>
          <p:spPr>
            <a:xfrm rot="925033">
              <a:off x="5724022" y="1894796"/>
              <a:ext cx="212028" cy="220184"/>
            </a:xfrm>
            <a:custGeom>
              <a:avLst/>
              <a:gdLst/>
              <a:ahLst/>
              <a:cxnLst/>
              <a:rect l="l" t="t" r="r" b="b"/>
              <a:pathLst>
                <a:path w="5960" h="6188" extrusionOk="0">
                  <a:moveTo>
                    <a:pt x="2372" y="1"/>
                  </a:moveTo>
                  <a:lnTo>
                    <a:pt x="1974" y="2125"/>
                  </a:lnTo>
                  <a:lnTo>
                    <a:pt x="0" y="3004"/>
                  </a:lnTo>
                  <a:lnTo>
                    <a:pt x="1898" y="4036"/>
                  </a:lnTo>
                  <a:lnTo>
                    <a:pt x="2121" y="6187"/>
                  </a:lnTo>
                  <a:lnTo>
                    <a:pt x="3692" y="4701"/>
                  </a:lnTo>
                  <a:lnTo>
                    <a:pt x="5802" y="5155"/>
                  </a:lnTo>
                  <a:lnTo>
                    <a:pt x="4877" y="3201"/>
                  </a:lnTo>
                  <a:lnTo>
                    <a:pt x="5959" y="1331"/>
                  </a:lnTo>
                  <a:lnTo>
                    <a:pt x="3815" y="1611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567;p33"/>
            <p:cNvSpPr/>
            <p:nvPr/>
          </p:nvSpPr>
          <p:spPr>
            <a:xfrm rot="925033">
              <a:off x="7907784" y="3529409"/>
              <a:ext cx="212028" cy="220184"/>
            </a:xfrm>
            <a:custGeom>
              <a:avLst/>
              <a:gdLst/>
              <a:ahLst/>
              <a:cxnLst/>
              <a:rect l="l" t="t" r="r" b="b"/>
              <a:pathLst>
                <a:path w="5960" h="6188" extrusionOk="0">
                  <a:moveTo>
                    <a:pt x="2372" y="1"/>
                  </a:moveTo>
                  <a:lnTo>
                    <a:pt x="1974" y="2125"/>
                  </a:lnTo>
                  <a:lnTo>
                    <a:pt x="0" y="3004"/>
                  </a:lnTo>
                  <a:lnTo>
                    <a:pt x="1898" y="4036"/>
                  </a:lnTo>
                  <a:lnTo>
                    <a:pt x="2121" y="6187"/>
                  </a:lnTo>
                  <a:lnTo>
                    <a:pt x="3692" y="4701"/>
                  </a:lnTo>
                  <a:lnTo>
                    <a:pt x="5802" y="5155"/>
                  </a:lnTo>
                  <a:lnTo>
                    <a:pt x="4877" y="3201"/>
                  </a:lnTo>
                  <a:lnTo>
                    <a:pt x="5959" y="1331"/>
                  </a:lnTo>
                  <a:lnTo>
                    <a:pt x="3815" y="1611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roup 49">
            <a:extLst>
              <a:ext uri="{FF2B5EF4-FFF2-40B4-BE49-F238E27FC236}">
                <a16:creationId xmlns:a16="http://schemas.microsoft.com/office/drawing/2014/main" id="{15500B9C-0F1C-4EFD-B756-A79A94409996}"/>
              </a:ext>
            </a:extLst>
          </p:cNvPr>
          <p:cNvGrpSpPr/>
          <p:nvPr/>
        </p:nvGrpSpPr>
        <p:grpSpPr>
          <a:xfrm>
            <a:off x="863502" y="2420758"/>
            <a:ext cx="702426" cy="645948"/>
            <a:chOff x="6627863" y="1485900"/>
            <a:chExt cx="596800" cy="596800"/>
          </a:xfrm>
        </p:grpSpPr>
        <p:sp>
          <p:nvSpPr>
            <p:cNvPr id="144" name="Oval 13">
              <a:extLst>
                <a:ext uri="{FF2B5EF4-FFF2-40B4-BE49-F238E27FC236}">
                  <a16:creationId xmlns:a16="http://schemas.microsoft.com/office/drawing/2014/main" id="{E57326C6-EC4F-4B18-9E8B-35931EB753D7}"/>
                </a:ext>
              </a:extLst>
            </p:cNvPr>
            <p:cNvSpPr/>
            <p:nvPr/>
          </p:nvSpPr>
          <p:spPr>
            <a:xfrm>
              <a:off x="6627863" y="1485900"/>
              <a:ext cx="596800" cy="596800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28">
              <a:extLst>
                <a:ext uri="{FF2B5EF4-FFF2-40B4-BE49-F238E27FC236}">
                  <a16:creationId xmlns:a16="http://schemas.microsoft.com/office/drawing/2014/main" id="{3D2B8E59-B17A-4CE9-9F2A-CBD89C1F851B}"/>
                </a:ext>
              </a:extLst>
            </p:cNvPr>
            <p:cNvGrpSpPr/>
            <p:nvPr/>
          </p:nvGrpSpPr>
          <p:grpSpPr>
            <a:xfrm>
              <a:off x="6779865" y="1684912"/>
              <a:ext cx="292796" cy="198778"/>
              <a:chOff x="3416301" y="2947988"/>
              <a:chExt cx="346075" cy="234950"/>
            </a:xfrm>
          </p:grpSpPr>
          <p:sp>
            <p:nvSpPr>
              <p:cNvPr id="146" name="Freeform 36">
                <a:extLst>
                  <a:ext uri="{FF2B5EF4-FFF2-40B4-BE49-F238E27FC236}">
                    <a16:creationId xmlns:a16="http://schemas.microsoft.com/office/drawing/2014/main" id="{E006C5C4-C83E-4F3D-A39A-514EC73D3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7" name="Freeform 37">
                <a:extLst>
                  <a:ext uri="{FF2B5EF4-FFF2-40B4-BE49-F238E27FC236}">
                    <a16:creationId xmlns:a16="http://schemas.microsoft.com/office/drawing/2014/main" id="{D1A16CA6-C537-4D90-9CED-25E7165EBE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8" name="Freeform 38">
                <a:extLst>
                  <a:ext uri="{FF2B5EF4-FFF2-40B4-BE49-F238E27FC236}">
                    <a16:creationId xmlns:a16="http://schemas.microsoft.com/office/drawing/2014/main" id="{2C3BFBFD-71CD-4FBD-ABAB-77D40E707A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9335B51-BB12-4100-B1C3-4733B68344EF}"/>
              </a:ext>
            </a:extLst>
          </p:cNvPr>
          <p:cNvSpPr/>
          <p:nvPr/>
        </p:nvSpPr>
        <p:spPr>
          <a:xfrm>
            <a:off x="1765405" y="2492079"/>
            <a:ext cx="7212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>
                <a:latin typeface="+mj-lt"/>
              </a:rPr>
              <a:t>Участие выпускников на мероприятии  </a:t>
            </a:r>
            <a:r>
              <a:rPr lang="kk-KZ" b="1" dirty="0">
                <a:solidFill>
                  <a:srgbClr val="FF0000"/>
                </a:solidFill>
                <a:latin typeface="+mj-lt"/>
              </a:rPr>
              <a:t>в школьных формах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4632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70B35-CED5-4A61-B4D9-521134C3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7ABF38D-8034-4DA5-A5D9-6F01E4782B61}"/>
              </a:ext>
            </a:extLst>
          </p:cNvPr>
          <p:cNvSpPr/>
          <p:nvPr/>
        </p:nvSpPr>
        <p:spPr>
          <a:xfrm>
            <a:off x="717986" y="3383120"/>
            <a:ext cx="873580" cy="873578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B46A8F-9EA5-4CED-BF67-A2C0D8E49052}"/>
              </a:ext>
            </a:extLst>
          </p:cNvPr>
          <p:cNvSpPr txBox="1"/>
          <p:nvPr/>
        </p:nvSpPr>
        <p:spPr>
          <a:xfrm>
            <a:off x="2032729" y="5253237"/>
            <a:ext cx="6072026" cy="74231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FF0000"/>
                </a:solidFill>
                <a:latin typeface="+mj-lt"/>
              </a:rPr>
              <a:t>Соблюдение 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мер безопасности и эвакуации в случае возникновения чрезвычайных ситуаций </a:t>
            </a:r>
          </a:p>
          <a:p>
            <a:pPr algn="just">
              <a:lnSpc>
                <a:spcPct val="120000"/>
              </a:lnSpc>
            </a:pPr>
            <a:endParaRPr lang="ru-RU" sz="900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8ED3CC-73A2-495F-BD8D-890642492AA3}"/>
              </a:ext>
            </a:extLst>
          </p:cNvPr>
          <p:cNvCxnSpPr/>
          <p:nvPr/>
        </p:nvCxnSpPr>
        <p:spPr>
          <a:xfrm>
            <a:off x="8916066" y="-45880"/>
            <a:ext cx="0" cy="685800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ooter Placeholder 2">
            <a:extLst>
              <a:ext uri="{FF2B5EF4-FFF2-40B4-BE49-F238E27FC236}">
                <a16:creationId xmlns:a16="http://schemas.microsoft.com/office/drawing/2014/main" id="{79137638-60C9-43B2-836D-7E1659DF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D217608-70B1-4091-9EA4-6042B2AAA869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cxnSp>
        <p:nvCxnSpPr>
          <p:cNvPr id="84" name="Straight Connector 6">
            <a:extLst>
              <a:ext uri="{FF2B5EF4-FFF2-40B4-BE49-F238E27FC236}">
                <a16:creationId xmlns:a16="http://schemas.microsoft.com/office/drawing/2014/main" id="{C6EB8CFE-ACC5-4A53-9130-9FE77FE1B069}"/>
              </a:ext>
            </a:extLst>
          </p:cNvPr>
          <p:cNvCxnSpPr/>
          <p:nvPr/>
        </p:nvCxnSpPr>
        <p:spPr>
          <a:xfrm>
            <a:off x="701850" y="1508443"/>
            <a:ext cx="7039429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7">
            <a:extLst>
              <a:ext uri="{FF2B5EF4-FFF2-40B4-BE49-F238E27FC236}">
                <a16:creationId xmlns:a16="http://schemas.microsoft.com/office/drawing/2014/main" id="{7DF1D102-FDF9-4F54-9BA5-F3CE6788AB28}"/>
              </a:ext>
            </a:extLst>
          </p:cNvPr>
          <p:cNvCxnSpPr/>
          <p:nvPr/>
        </p:nvCxnSpPr>
        <p:spPr>
          <a:xfrm>
            <a:off x="701850" y="3061471"/>
            <a:ext cx="7039429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10">
            <a:extLst>
              <a:ext uri="{FF2B5EF4-FFF2-40B4-BE49-F238E27FC236}">
                <a16:creationId xmlns:a16="http://schemas.microsoft.com/office/drawing/2014/main" id="{60439C54-54A2-41AC-A0F2-CC01D73C21F7}"/>
              </a:ext>
            </a:extLst>
          </p:cNvPr>
          <p:cNvSpPr/>
          <p:nvPr/>
        </p:nvSpPr>
        <p:spPr>
          <a:xfrm>
            <a:off x="717986" y="295141"/>
            <a:ext cx="873580" cy="873578"/>
          </a:xfrm>
          <a:prstGeom prst="ellipse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13">
            <a:extLst>
              <a:ext uri="{FF2B5EF4-FFF2-40B4-BE49-F238E27FC236}">
                <a16:creationId xmlns:a16="http://schemas.microsoft.com/office/drawing/2014/main" id="{3C0A58D5-6F8E-450A-966B-D901BBE148B8}"/>
              </a:ext>
            </a:extLst>
          </p:cNvPr>
          <p:cNvSpPr/>
          <p:nvPr/>
        </p:nvSpPr>
        <p:spPr>
          <a:xfrm>
            <a:off x="717986" y="1848170"/>
            <a:ext cx="873580" cy="873578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1E74431-622D-405E-A54D-B3CBAAB8188E}"/>
              </a:ext>
            </a:extLst>
          </p:cNvPr>
          <p:cNvSpPr txBox="1"/>
          <p:nvPr/>
        </p:nvSpPr>
        <p:spPr>
          <a:xfrm>
            <a:off x="1979106" y="301907"/>
            <a:ext cx="5911979" cy="8600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FF0000"/>
                </a:solidFill>
                <a:latin typeface="+mj-lt"/>
              </a:rPr>
              <a:t>Инструктирование </a:t>
            </a:r>
            <a:r>
              <a:rPr lang="ru-RU" sz="1600" dirty="0">
                <a:latin typeface="+mj-lt"/>
              </a:rPr>
              <a:t>всех участников 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о порядке проведения выпускного мероприятия и соблюдении требований безопасности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BF97A3A-AB04-48FA-AD10-A0DDACE641EF}"/>
              </a:ext>
            </a:extLst>
          </p:cNvPr>
          <p:cNvSpPr txBox="1"/>
          <p:nvPr/>
        </p:nvSpPr>
        <p:spPr>
          <a:xfrm>
            <a:off x="1979107" y="1854935"/>
            <a:ext cx="5868348" cy="8600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FF0000"/>
                </a:solidFill>
                <a:latin typeface="+mj-lt"/>
              </a:rPr>
              <a:t>Обеспечение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 строгого соблюдения санитарного и противоэпидемического режимов, также условий соблюдения личной гигиены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38" name="Oval 10">
            <a:extLst>
              <a:ext uri="{FF2B5EF4-FFF2-40B4-BE49-F238E27FC236}">
                <a16:creationId xmlns:a16="http://schemas.microsoft.com/office/drawing/2014/main" id="{A9B77726-761A-440B-AF54-76D11C841BB5}"/>
              </a:ext>
            </a:extLst>
          </p:cNvPr>
          <p:cNvSpPr/>
          <p:nvPr/>
        </p:nvSpPr>
        <p:spPr>
          <a:xfrm>
            <a:off x="719474" y="4961813"/>
            <a:ext cx="873580" cy="873578"/>
          </a:xfrm>
          <a:prstGeom prst="ellipse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00982C-C510-44E9-A644-37F249BBDF88}"/>
              </a:ext>
            </a:extLst>
          </p:cNvPr>
          <p:cNvSpPr txBox="1"/>
          <p:nvPr/>
        </p:nvSpPr>
        <p:spPr>
          <a:xfrm>
            <a:off x="1952357" y="3466383"/>
            <a:ext cx="6152401" cy="8863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FF0000"/>
                </a:solidFill>
                <a:latin typeface="+mj-lt"/>
              </a:rPr>
              <a:t>Обеспечение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 масочного режима и соблюдение дистанции не менее 1,5 - 2 метра между участниками мероприятия с предварительным нанесением разметки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0C453C2D-D423-4278-9533-DE414D135AB7}"/>
              </a:ext>
            </a:extLst>
          </p:cNvPr>
          <p:cNvCxnSpPr/>
          <p:nvPr/>
        </p:nvCxnSpPr>
        <p:spPr>
          <a:xfrm>
            <a:off x="701850" y="4630679"/>
            <a:ext cx="7039429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E10C31F-5664-431C-97D4-08F18E1C48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1" y="5182392"/>
            <a:ext cx="432418" cy="43241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5CD60C-3147-4DF0-90AC-E4A2D8DE50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1" y="3586961"/>
            <a:ext cx="422837" cy="42283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6A97FAB-7A21-48D5-873C-95EE387BBE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" y="2034440"/>
            <a:ext cx="501037" cy="50103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021170" y="1045991"/>
            <a:ext cx="30020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+mj-lt"/>
              </a:rPr>
              <a:t>Рекомендации </a:t>
            </a:r>
            <a:r>
              <a:rPr lang="kk-KZ" sz="2000" b="1" dirty="0">
                <a:latin typeface="+mj-lt"/>
              </a:rPr>
              <a:t>по обеспечению </a:t>
            </a:r>
            <a:r>
              <a:rPr lang="ru-RU" sz="2000" b="1" dirty="0">
                <a:latin typeface="+mj-lt"/>
              </a:rPr>
              <a:t>комплекса мер санитарной безопасности</a:t>
            </a:r>
            <a:endParaRPr lang="ru-RU" sz="2000" dirty="0">
              <a:latin typeface="+mj-lt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6503D818-D950-4064-94D8-BF8D8754EA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78" y="441344"/>
            <a:ext cx="581172" cy="581172"/>
          </a:xfrm>
          <a:prstGeom prst="rect">
            <a:avLst/>
          </a:prstGeom>
        </p:spPr>
      </p:pic>
      <p:grpSp>
        <p:nvGrpSpPr>
          <p:cNvPr id="24" name="Google Shape;778;p41"/>
          <p:cNvGrpSpPr/>
          <p:nvPr/>
        </p:nvGrpSpPr>
        <p:grpSpPr>
          <a:xfrm>
            <a:off x="9111888" y="3061471"/>
            <a:ext cx="2911318" cy="2903411"/>
            <a:chOff x="5082776" y="838525"/>
            <a:chExt cx="2820600" cy="2903411"/>
          </a:xfrm>
        </p:grpSpPr>
        <p:sp>
          <p:nvSpPr>
            <p:cNvPr id="26" name="Google Shape;779;p41"/>
            <p:cNvSpPr/>
            <p:nvPr/>
          </p:nvSpPr>
          <p:spPr>
            <a:xfrm>
              <a:off x="5082776" y="838525"/>
              <a:ext cx="2820600" cy="2903411"/>
            </a:xfrm>
            <a:prstGeom prst="ellipse">
              <a:avLst/>
            </a:prstGeom>
            <a:solidFill>
              <a:srgbClr val="26B2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80;p41"/>
            <p:cNvSpPr/>
            <p:nvPr/>
          </p:nvSpPr>
          <p:spPr>
            <a:xfrm>
              <a:off x="5799660" y="1895860"/>
              <a:ext cx="1476134" cy="15723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81;p41"/>
            <p:cNvSpPr/>
            <p:nvPr/>
          </p:nvSpPr>
          <p:spPr>
            <a:xfrm>
              <a:off x="5849414" y="914400"/>
              <a:ext cx="1078221" cy="978768"/>
            </a:xfrm>
            <a:custGeom>
              <a:avLst/>
              <a:gdLst/>
              <a:ahLst/>
              <a:cxnLst/>
              <a:rect l="l" t="t" r="r" b="b"/>
              <a:pathLst>
                <a:path w="81452" h="73939" extrusionOk="0">
                  <a:moveTo>
                    <a:pt x="42171" y="0"/>
                  </a:moveTo>
                  <a:cubicBezTo>
                    <a:pt x="40185" y="0"/>
                    <a:pt x="38571" y="1609"/>
                    <a:pt x="38571" y="3595"/>
                  </a:cubicBezTo>
                  <a:lnTo>
                    <a:pt x="38571" y="4980"/>
                  </a:lnTo>
                  <a:lnTo>
                    <a:pt x="3351" y="4980"/>
                  </a:lnTo>
                  <a:cubicBezTo>
                    <a:pt x="1501" y="4980"/>
                    <a:pt x="0" y="6481"/>
                    <a:pt x="0" y="8331"/>
                  </a:cubicBezTo>
                  <a:lnTo>
                    <a:pt x="0" y="15596"/>
                  </a:lnTo>
                  <a:cubicBezTo>
                    <a:pt x="0" y="17445"/>
                    <a:pt x="1501" y="18945"/>
                    <a:pt x="3351" y="18945"/>
                  </a:cubicBezTo>
                  <a:lnTo>
                    <a:pt x="38571" y="18945"/>
                  </a:lnTo>
                  <a:lnTo>
                    <a:pt x="38571" y="26298"/>
                  </a:lnTo>
                  <a:cubicBezTo>
                    <a:pt x="38571" y="28284"/>
                    <a:pt x="40185" y="29897"/>
                    <a:pt x="42171" y="29897"/>
                  </a:cubicBezTo>
                  <a:lnTo>
                    <a:pt x="43564" y="29897"/>
                  </a:lnTo>
                  <a:lnTo>
                    <a:pt x="43564" y="50054"/>
                  </a:lnTo>
                  <a:cubicBezTo>
                    <a:pt x="43564" y="50224"/>
                    <a:pt x="43572" y="50398"/>
                    <a:pt x="43597" y="50563"/>
                  </a:cubicBezTo>
                  <a:lnTo>
                    <a:pt x="37411" y="50563"/>
                  </a:lnTo>
                  <a:cubicBezTo>
                    <a:pt x="28844" y="50563"/>
                    <a:pt x="21902" y="57505"/>
                    <a:pt x="21902" y="66072"/>
                  </a:cubicBezTo>
                  <a:lnTo>
                    <a:pt x="21902" y="73705"/>
                  </a:lnTo>
                  <a:lnTo>
                    <a:pt x="21902" y="73938"/>
                  </a:lnTo>
                  <a:lnTo>
                    <a:pt x="81452" y="73938"/>
                  </a:lnTo>
                  <a:lnTo>
                    <a:pt x="81452" y="73705"/>
                  </a:lnTo>
                  <a:lnTo>
                    <a:pt x="81452" y="65815"/>
                  </a:lnTo>
                  <a:cubicBezTo>
                    <a:pt x="81452" y="57389"/>
                    <a:pt x="74622" y="50563"/>
                    <a:pt x="66201" y="50563"/>
                  </a:cubicBezTo>
                  <a:lnTo>
                    <a:pt x="59757" y="50563"/>
                  </a:lnTo>
                  <a:cubicBezTo>
                    <a:pt x="59778" y="50398"/>
                    <a:pt x="59790" y="50224"/>
                    <a:pt x="59790" y="50054"/>
                  </a:cubicBezTo>
                  <a:lnTo>
                    <a:pt x="59790" y="29897"/>
                  </a:lnTo>
                  <a:lnTo>
                    <a:pt x="61183" y="29897"/>
                  </a:lnTo>
                  <a:cubicBezTo>
                    <a:pt x="63169" y="29897"/>
                    <a:pt x="64779" y="28284"/>
                    <a:pt x="64779" y="26298"/>
                  </a:cubicBezTo>
                  <a:lnTo>
                    <a:pt x="64779" y="3595"/>
                  </a:lnTo>
                  <a:cubicBezTo>
                    <a:pt x="64779" y="1609"/>
                    <a:pt x="63169" y="0"/>
                    <a:pt x="61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82;p41"/>
            <p:cNvSpPr/>
            <p:nvPr/>
          </p:nvSpPr>
          <p:spPr>
            <a:xfrm>
              <a:off x="6198963" y="1692226"/>
              <a:ext cx="12801" cy="126418"/>
            </a:xfrm>
            <a:custGeom>
              <a:avLst/>
              <a:gdLst/>
              <a:ahLst/>
              <a:cxnLst/>
              <a:rect l="l" t="t" r="r" b="b"/>
              <a:pathLst>
                <a:path w="967" h="9550" extrusionOk="0">
                  <a:moveTo>
                    <a:pt x="0" y="1"/>
                  </a:moveTo>
                  <a:lnTo>
                    <a:pt x="0" y="9549"/>
                  </a:lnTo>
                  <a:lnTo>
                    <a:pt x="967" y="9549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83;p41"/>
            <p:cNvSpPr/>
            <p:nvPr/>
          </p:nvSpPr>
          <p:spPr>
            <a:xfrm>
              <a:off x="6294872" y="1650500"/>
              <a:ext cx="12787" cy="168090"/>
            </a:xfrm>
            <a:custGeom>
              <a:avLst/>
              <a:gdLst/>
              <a:ahLst/>
              <a:cxnLst/>
              <a:rect l="l" t="t" r="r" b="b"/>
              <a:pathLst>
                <a:path w="966" h="12698" extrusionOk="0">
                  <a:moveTo>
                    <a:pt x="0" y="1"/>
                  </a:moveTo>
                  <a:lnTo>
                    <a:pt x="0" y="12698"/>
                  </a:lnTo>
                  <a:lnTo>
                    <a:pt x="966" y="12698"/>
                  </a:lnTo>
                  <a:lnTo>
                    <a:pt x="9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84;p41"/>
            <p:cNvSpPr/>
            <p:nvPr/>
          </p:nvSpPr>
          <p:spPr>
            <a:xfrm>
              <a:off x="6390768" y="1650500"/>
              <a:ext cx="12801" cy="168090"/>
            </a:xfrm>
            <a:custGeom>
              <a:avLst/>
              <a:gdLst/>
              <a:ahLst/>
              <a:cxnLst/>
              <a:rect l="l" t="t" r="r" b="b"/>
              <a:pathLst>
                <a:path w="967" h="12698" extrusionOk="0">
                  <a:moveTo>
                    <a:pt x="0" y="1"/>
                  </a:moveTo>
                  <a:lnTo>
                    <a:pt x="0" y="12698"/>
                  </a:lnTo>
                  <a:lnTo>
                    <a:pt x="967" y="12698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85;p41"/>
            <p:cNvSpPr/>
            <p:nvPr/>
          </p:nvSpPr>
          <p:spPr>
            <a:xfrm>
              <a:off x="6486664" y="1650500"/>
              <a:ext cx="12801" cy="168090"/>
            </a:xfrm>
            <a:custGeom>
              <a:avLst/>
              <a:gdLst/>
              <a:ahLst/>
              <a:cxnLst/>
              <a:rect l="l" t="t" r="r" b="b"/>
              <a:pathLst>
                <a:path w="967" h="12698" extrusionOk="0">
                  <a:moveTo>
                    <a:pt x="0" y="1"/>
                  </a:moveTo>
                  <a:lnTo>
                    <a:pt x="0" y="12698"/>
                  </a:lnTo>
                  <a:lnTo>
                    <a:pt x="966" y="12698"/>
                  </a:lnTo>
                  <a:lnTo>
                    <a:pt x="9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86;p41"/>
            <p:cNvSpPr/>
            <p:nvPr/>
          </p:nvSpPr>
          <p:spPr>
            <a:xfrm>
              <a:off x="6582560" y="1650500"/>
              <a:ext cx="12801" cy="168090"/>
            </a:xfrm>
            <a:custGeom>
              <a:avLst/>
              <a:gdLst/>
              <a:ahLst/>
              <a:cxnLst/>
              <a:rect l="l" t="t" r="r" b="b"/>
              <a:pathLst>
                <a:path w="967" h="12698" extrusionOk="0">
                  <a:moveTo>
                    <a:pt x="0" y="1"/>
                  </a:moveTo>
                  <a:lnTo>
                    <a:pt x="0" y="12698"/>
                  </a:lnTo>
                  <a:lnTo>
                    <a:pt x="966" y="12698"/>
                  </a:lnTo>
                  <a:lnTo>
                    <a:pt x="9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87;p41"/>
            <p:cNvSpPr/>
            <p:nvPr/>
          </p:nvSpPr>
          <p:spPr>
            <a:xfrm>
              <a:off x="6678456" y="1650606"/>
              <a:ext cx="12801" cy="168103"/>
            </a:xfrm>
            <a:custGeom>
              <a:avLst/>
              <a:gdLst/>
              <a:ahLst/>
              <a:cxnLst/>
              <a:rect l="l" t="t" r="r" b="b"/>
              <a:pathLst>
                <a:path w="967" h="12699" extrusionOk="0">
                  <a:moveTo>
                    <a:pt x="0" y="1"/>
                  </a:moveTo>
                  <a:lnTo>
                    <a:pt x="0" y="12698"/>
                  </a:lnTo>
                  <a:lnTo>
                    <a:pt x="966" y="12698"/>
                  </a:lnTo>
                  <a:lnTo>
                    <a:pt x="9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88;p41"/>
            <p:cNvSpPr/>
            <p:nvPr/>
          </p:nvSpPr>
          <p:spPr>
            <a:xfrm>
              <a:off x="6774338" y="1650606"/>
              <a:ext cx="12814" cy="168103"/>
            </a:xfrm>
            <a:custGeom>
              <a:avLst/>
              <a:gdLst/>
              <a:ahLst/>
              <a:cxnLst/>
              <a:rect l="l" t="t" r="r" b="b"/>
              <a:pathLst>
                <a:path w="968" h="12699" extrusionOk="0">
                  <a:moveTo>
                    <a:pt x="1" y="1"/>
                  </a:moveTo>
                  <a:lnTo>
                    <a:pt x="1" y="12698"/>
                  </a:lnTo>
                  <a:lnTo>
                    <a:pt x="967" y="12698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89;p41"/>
            <p:cNvSpPr/>
            <p:nvPr/>
          </p:nvSpPr>
          <p:spPr>
            <a:xfrm>
              <a:off x="6870247" y="1692279"/>
              <a:ext cx="12801" cy="126431"/>
            </a:xfrm>
            <a:custGeom>
              <a:avLst/>
              <a:gdLst/>
              <a:ahLst/>
              <a:cxnLst/>
              <a:rect l="l" t="t" r="r" b="b"/>
              <a:pathLst>
                <a:path w="967" h="9551" extrusionOk="0">
                  <a:moveTo>
                    <a:pt x="1" y="1"/>
                  </a:moveTo>
                  <a:lnTo>
                    <a:pt x="1" y="9550"/>
                  </a:lnTo>
                  <a:lnTo>
                    <a:pt x="966" y="9550"/>
                  </a:lnTo>
                  <a:lnTo>
                    <a:pt x="9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90;p41"/>
            <p:cNvSpPr/>
            <p:nvPr/>
          </p:nvSpPr>
          <p:spPr>
            <a:xfrm>
              <a:off x="6145997" y="2427399"/>
              <a:ext cx="783461" cy="783475"/>
            </a:xfrm>
            <a:custGeom>
              <a:avLst/>
              <a:gdLst/>
              <a:ahLst/>
              <a:cxnLst/>
              <a:rect l="l" t="t" r="r" b="b"/>
              <a:pathLst>
                <a:path w="59185" h="59186" extrusionOk="0">
                  <a:moveTo>
                    <a:pt x="36639" y="499"/>
                  </a:moveTo>
                  <a:lnTo>
                    <a:pt x="36639" y="22546"/>
                  </a:lnTo>
                  <a:lnTo>
                    <a:pt x="58687" y="22546"/>
                  </a:lnTo>
                  <a:lnTo>
                    <a:pt x="58687" y="36640"/>
                  </a:lnTo>
                  <a:lnTo>
                    <a:pt x="36639" y="36640"/>
                  </a:lnTo>
                  <a:lnTo>
                    <a:pt x="36639" y="58688"/>
                  </a:lnTo>
                  <a:lnTo>
                    <a:pt x="22546" y="58688"/>
                  </a:lnTo>
                  <a:lnTo>
                    <a:pt x="22546" y="36640"/>
                  </a:lnTo>
                  <a:lnTo>
                    <a:pt x="498" y="36640"/>
                  </a:lnTo>
                  <a:lnTo>
                    <a:pt x="498" y="22546"/>
                  </a:lnTo>
                  <a:lnTo>
                    <a:pt x="22546" y="22546"/>
                  </a:lnTo>
                  <a:lnTo>
                    <a:pt x="22546" y="499"/>
                  </a:lnTo>
                  <a:close/>
                  <a:moveTo>
                    <a:pt x="22462" y="1"/>
                  </a:moveTo>
                  <a:cubicBezTo>
                    <a:pt x="22234" y="1"/>
                    <a:pt x="22048" y="187"/>
                    <a:pt x="22048" y="415"/>
                  </a:cubicBezTo>
                  <a:lnTo>
                    <a:pt x="22048" y="22048"/>
                  </a:lnTo>
                  <a:lnTo>
                    <a:pt x="411" y="22048"/>
                  </a:lnTo>
                  <a:cubicBezTo>
                    <a:pt x="187" y="22048"/>
                    <a:pt x="1" y="22234"/>
                    <a:pt x="1" y="22463"/>
                  </a:cubicBezTo>
                  <a:lnTo>
                    <a:pt x="1" y="36727"/>
                  </a:lnTo>
                  <a:cubicBezTo>
                    <a:pt x="1" y="36951"/>
                    <a:pt x="187" y="37137"/>
                    <a:pt x="411" y="37137"/>
                  </a:cubicBezTo>
                  <a:lnTo>
                    <a:pt x="22048" y="37137"/>
                  </a:lnTo>
                  <a:lnTo>
                    <a:pt x="22048" y="58775"/>
                  </a:lnTo>
                  <a:cubicBezTo>
                    <a:pt x="22048" y="59002"/>
                    <a:pt x="22234" y="59186"/>
                    <a:pt x="22462" y="59186"/>
                  </a:cubicBezTo>
                  <a:lnTo>
                    <a:pt x="36723" y="59186"/>
                  </a:lnTo>
                  <a:cubicBezTo>
                    <a:pt x="36951" y="59186"/>
                    <a:pt x="37137" y="59002"/>
                    <a:pt x="37137" y="58775"/>
                  </a:cubicBezTo>
                  <a:lnTo>
                    <a:pt x="37137" y="37137"/>
                  </a:lnTo>
                  <a:lnTo>
                    <a:pt x="58774" y="37137"/>
                  </a:lnTo>
                  <a:cubicBezTo>
                    <a:pt x="58998" y="37137"/>
                    <a:pt x="59184" y="36951"/>
                    <a:pt x="59184" y="36727"/>
                  </a:cubicBezTo>
                  <a:lnTo>
                    <a:pt x="59184" y="22463"/>
                  </a:lnTo>
                  <a:cubicBezTo>
                    <a:pt x="59184" y="22234"/>
                    <a:pt x="58998" y="22048"/>
                    <a:pt x="58774" y="22048"/>
                  </a:cubicBezTo>
                  <a:lnTo>
                    <a:pt x="37137" y="22048"/>
                  </a:lnTo>
                  <a:lnTo>
                    <a:pt x="37137" y="415"/>
                  </a:lnTo>
                  <a:cubicBezTo>
                    <a:pt x="37137" y="187"/>
                    <a:pt x="36951" y="1"/>
                    <a:pt x="3672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1" name="Google Shape;791;p41"/>
            <p:cNvCxnSpPr/>
            <p:nvPr/>
          </p:nvCxnSpPr>
          <p:spPr>
            <a:xfrm>
              <a:off x="6131814" y="1889232"/>
              <a:ext cx="8022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2" name="Google Shape;792;p41"/>
            <p:cNvSpPr/>
            <p:nvPr/>
          </p:nvSpPr>
          <p:spPr>
            <a:xfrm>
              <a:off x="5879709" y="1986315"/>
              <a:ext cx="1306200" cy="13914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4945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70B35-CED5-4A61-B4D9-521134C3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1" name="Footer Placeholder 2">
            <a:extLst>
              <a:ext uri="{FF2B5EF4-FFF2-40B4-BE49-F238E27FC236}">
                <a16:creationId xmlns:a16="http://schemas.microsoft.com/office/drawing/2014/main" id="{79137638-60C9-43B2-836D-7E1659DF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D217608-70B1-4091-9EA4-6042B2AAA869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7ABF38D-8034-4DA5-A5D9-6F01E4782B61}"/>
              </a:ext>
            </a:extLst>
          </p:cNvPr>
          <p:cNvSpPr/>
          <p:nvPr/>
        </p:nvSpPr>
        <p:spPr>
          <a:xfrm>
            <a:off x="3861438" y="4225613"/>
            <a:ext cx="966188" cy="101512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6">
            <a:extLst>
              <a:ext uri="{FF2B5EF4-FFF2-40B4-BE49-F238E27FC236}">
                <a16:creationId xmlns:a16="http://schemas.microsoft.com/office/drawing/2014/main" id="{C6EB8CFE-ACC5-4A53-9130-9FE77FE1B069}"/>
              </a:ext>
            </a:extLst>
          </p:cNvPr>
          <p:cNvCxnSpPr/>
          <p:nvPr/>
        </p:nvCxnSpPr>
        <p:spPr>
          <a:xfrm>
            <a:off x="3785514" y="1804081"/>
            <a:ext cx="7785676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7">
            <a:extLst>
              <a:ext uri="{FF2B5EF4-FFF2-40B4-BE49-F238E27FC236}">
                <a16:creationId xmlns:a16="http://schemas.microsoft.com/office/drawing/2014/main" id="{7DF1D102-FDF9-4F54-9BA5-F3CE6788AB28}"/>
              </a:ext>
            </a:extLst>
          </p:cNvPr>
          <p:cNvCxnSpPr/>
          <p:nvPr/>
        </p:nvCxnSpPr>
        <p:spPr>
          <a:xfrm>
            <a:off x="3904860" y="3429000"/>
            <a:ext cx="7785676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10">
            <a:extLst>
              <a:ext uri="{FF2B5EF4-FFF2-40B4-BE49-F238E27FC236}">
                <a16:creationId xmlns:a16="http://schemas.microsoft.com/office/drawing/2014/main" id="{60439C54-54A2-41AC-A0F2-CC01D73C21F7}"/>
              </a:ext>
            </a:extLst>
          </p:cNvPr>
          <p:cNvSpPr/>
          <p:nvPr/>
        </p:nvSpPr>
        <p:spPr>
          <a:xfrm>
            <a:off x="3834382" y="461693"/>
            <a:ext cx="966188" cy="101512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13">
            <a:extLst>
              <a:ext uri="{FF2B5EF4-FFF2-40B4-BE49-F238E27FC236}">
                <a16:creationId xmlns:a16="http://schemas.microsoft.com/office/drawing/2014/main" id="{3C0A58D5-6F8E-450A-966B-D901BBE148B8}"/>
              </a:ext>
            </a:extLst>
          </p:cNvPr>
          <p:cNvSpPr/>
          <p:nvPr/>
        </p:nvSpPr>
        <p:spPr>
          <a:xfrm>
            <a:off x="3834382" y="2266356"/>
            <a:ext cx="966188" cy="101512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1E74431-622D-405E-A54D-B3CBAAB8188E}"/>
              </a:ext>
            </a:extLst>
          </p:cNvPr>
          <p:cNvSpPr txBox="1"/>
          <p:nvPr/>
        </p:nvSpPr>
        <p:spPr>
          <a:xfrm>
            <a:off x="5247040" y="382245"/>
            <a:ext cx="6373017" cy="28467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262626"/>
                </a:solidFill>
                <a:latin typeface="+mj-lt"/>
              </a:rPr>
              <a:t>Первый выпускной класс: с 10.00-10.40 ч.</a:t>
            </a:r>
            <a:endParaRPr lang="en-US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BF97A3A-AB04-48FA-AD10-A0DDACE641EF}"/>
              </a:ext>
            </a:extLst>
          </p:cNvPr>
          <p:cNvSpPr txBox="1"/>
          <p:nvPr/>
        </p:nvSpPr>
        <p:spPr>
          <a:xfrm>
            <a:off x="5274097" y="2291154"/>
            <a:ext cx="6373018" cy="28467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262626"/>
                </a:solidFill>
                <a:latin typeface="+mj-lt"/>
              </a:rPr>
              <a:t>Второй выпускной класс: с 11.00-11.40ч.</a:t>
            </a:r>
          </a:p>
        </p:txBody>
      </p:sp>
      <p:grpSp>
        <p:nvGrpSpPr>
          <p:cNvPr id="104" name="Group 70">
            <a:extLst>
              <a:ext uri="{FF2B5EF4-FFF2-40B4-BE49-F238E27FC236}">
                <a16:creationId xmlns:a16="http://schemas.microsoft.com/office/drawing/2014/main" id="{6CEAB33A-940A-4DCC-AD28-1E29876C2837}"/>
              </a:ext>
            </a:extLst>
          </p:cNvPr>
          <p:cNvGrpSpPr/>
          <p:nvPr/>
        </p:nvGrpSpPr>
        <p:grpSpPr>
          <a:xfrm>
            <a:off x="4100008" y="2575830"/>
            <a:ext cx="434944" cy="396172"/>
            <a:chOff x="8447088" y="2925764"/>
            <a:chExt cx="346084" cy="300038"/>
          </a:xfrm>
        </p:grpSpPr>
        <p:sp>
          <p:nvSpPr>
            <p:cNvPr id="105" name="Freeform 145">
              <a:extLst>
                <a:ext uri="{FF2B5EF4-FFF2-40B4-BE49-F238E27FC236}">
                  <a16:creationId xmlns:a16="http://schemas.microsoft.com/office/drawing/2014/main" id="{2CE1E48E-2592-4C63-9E42-9D6D25B7E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3030539"/>
              <a:ext cx="76200" cy="134938"/>
            </a:xfrm>
            <a:custGeom>
              <a:avLst/>
              <a:gdLst>
                <a:gd name="T0" fmla="*/ 0 w 20"/>
                <a:gd name="T1" fmla="*/ 0 h 36"/>
                <a:gd name="T2" fmla="*/ 0 w 20"/>
                <a:gd name="T3" fmla="*/ 12 h 36"/>
                <a:gd name="T4" fmla="*/ 4 w 20"/>
                <a:gd name="T5" fmla="*/ 18 h 36"/>
                <a:gd name="T6" fmla="*/ 4 w 20"/>
                <a:gd name="T7" fmla="*/ 36 h 36"/>
                <a:gd name="T8" fmla="*/ 16 w 20"/>
                <a:gd name="T9" fmla="*/ 36 h 36"/>
                <a:gd name="T10" fmla="*/ 16 w 20"/>
                <a:gd name="T11" fmla="*/ 18 h 36"/>
                <a:gd name="T12" fmla="*/ 20 w 20"/>
                <a:gd name="T13" fmla="*/ 12 h 36"/>
                <a:gd name="T14" fmla="*/ 20 w 20"/>
                <a:gd name="T15" fmla="*/ 0 h 36"/>
                <a:gd name="T16" fmla="*/ 0 w 20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5"/>
                    <a:pt x="1" y="18"/>
                    <a:pt x="4" y="1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9" y="18"/>
                    <a:pt x="20" y="15"/>
                    <a:pt x="20" y="12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146">
              <a:extLst>
                <a:ext uri="{FF2B5EF4-FFF2-40B4-BE49-F238E27FC236}">
                  <a16:creationId xmlns:a16="http://schemas.microsoft.com/office/drawing/2014/main" id="{68A77157-2C3F-4649-92C6-3BDFB8F99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559" y="3030539"/>
              <a:ext cx="74613" cy="134938"/>
            </a:xfrm>
            <a:custGeom>
              <a:avLst/>
              <a:gdLst>
                <a:gd name="T0" fmla="*/ 0 w 20"/>
                <a:gd name="T1" fmla="*/ 0 h 36"/>
                <a:gd name="T2" fmla="*/ 0 w 20"/>
                <a:gd name="T3" fmla="*/ 12 h 36"/>
                <a:gd name="T4" fmla="*/ 4 w 20"/>
                <a:gd name="T5" fmla="*/ 18 h 36"/>
                <a:gd name="T6" fmla="*/ 4 w 20"/>
                <a:gd name="T7" fmla="*/ 36 h 36"/>
                <a:gd name="T8" fmla="*/ 16 w 20"/>
                <a:gd name="T9" fmla="*/ 36 h 36"/>
                <a:gd name="T10" fmla="*/ 16 w 20"/>
                <a:gd name="T11" fmla="*/ 18 h 36"/>
                <a:gd name="T12" fmla="*/ 20 w 20"/>
                <a:gd name="T13" fmla="*/ 12 h 36"/>
                <a:gd name="T14" fmla="*/ 20 w 20"/>
                <a:gd name="T15" fmla="*/ 0 h 36"/>
                <a:gd name="T16" fmla="*/ 0 w 20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5"/>
                    <a:pt x="1" y="18"/>
                    <a:pt x="4" y="1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9" y="18"/>
                    <a:pt x="20" y="15"/>
                    <a:pt x="20" y="12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147">
              <a:extLst>
                <a:ext uri="{FF2B5EF4-FFF2-40B4-BE49-F238E27FC236}">
                  <a16:creationId xmlns:a16="http://schemas.microsoft.com/office/drawing/2014/main" id="{76D6BC06-B370-4D47-B523-58242D3AB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7738" y="3030539"/>
              <a:ext cx="104775" cy="195263"/>
            </a:xfrm>
            <a:custGeom>
              <a:avLst/>
              <a:gdLst>
                <a:gd name="T0" fmla="*/ 0 w 28"/>
                <a:gd name="T1" fmla="*/ 0 h 52"/>
                <a:gd name="T2" fmla="*/ 28 w 28"/>
                <a:gd name="T3" fmla="*/ 0 h 52"/>
                <a:gd name="T4" fmla="*/ 28 w 28"/>
                <a:gd name="T5" fmla="*/ 20 h 52"/>
                <a:gd name="T6" fmla="*/ 20 w 28"/>
                <a:gd name="T7" fmla="*/ 28 h 52"/>
                <a:gd name="T8" fmla="*/ 20 w 28"/>
                <a:gd name="T9" fmla="*/ 52 h 52"/>
                <a:gd name="T10" fmla="*/ 8 w 28"/>
                <a:gd name="T11" fmla="*/ 52 h 52"/>
                <a:gd name="T12" fmla="*/ 8 w 28"/>
                <a:gd name="T13" fmla="*/ 28 h 52"/>
                <a:gd name="T14" fmla="*/ 0 w 28"/>
                <a:gd name="T15" fmla="*/ 20 h 52"/>
                <a:gd name="T16" fmla="*/ 0 w 28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2">
                  <a:moveTo>
                    <a:pt x="0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4"/>
                    <a:pt x="24" y="28"/>
                    <a:pt x="20" y="28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4" y="28"/>
                    <a:pt x="0" y="24"/>
                    <a:pt x="0" y="2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148">
              <a:extLst>
                <a:ext uri="{FF2B5EF4-FFF2-40B4-BE49-F238E27FC236}">
                  <a16:creationId xmlns:a16="http://schemas.microsoft.com/office/drawing/2014/main" id="{820C5EF0-33AB-4147-8A62-F7B420E35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2963" y="2955926"/>
              <a:ext cx="44450" cy="44450"/>
            </a:xfrm>
            <a:custGeom>
              <a:avLst/>
              <a:gdLst>
                <a:gd name="T0" fmla="*/ 12 w 12"/>
                <a:gd name="T1" fmla="*/ 6 h 12"/>
                <a:gd name="T2" fmla="*/ 6 w 12"/>
                <a:gd name="T3" fmla="*/ 12 h 12"/>
                <a:gd name="T4" fmla="*/ 6 w 12"/>
                <a:gd name="T5" fmla="*/ 12 h 12"/>
                <a:gd name="T6" fmla="*/ 0 w 12"/>
                <a:gd name="T7" fmla="*/ 6 h 12"/>
                <a:gd name="T8" fmla="*/ 0 w 12"/>
                <a:gd name="T9" fmla="*/ 6 h 12"/>
                <a:gd name="T10" fmla="*/ 6 w 12"/>
                <a:gd name="T11" fmla="*/ 0 h 12"/>
                <a:gd name="T12" fmla="*/ 6 w 12"/>
                <a:gd name="T13" fmla="*/ 0 h 12"/>
                <a:gd name="T14" fmla="*/ 12 w 12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cubicBezTo>
                    <a:pt x="12" y="9"/>
                    <a:pt x="9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149">
              <a:extLst>
                <a:ext uri="{FF2B5EF4-FFF2-40B4-BE49-F238E27FC236}">
                  <a16:creationId xmlns:a16="http://schemas.microsoft.com/office/drawing/2014/main" id="{B118BBCB-1E9D-4B52-9C17-CAD2C9C9B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838" y="2955926"/>
              <a:ext cx="46038" cy="44450"/>
            </a:xfrm>
            <a:custGeom>
              <a:avLst/>
              <a:gdLst>
                <a:gd name="T0" fmla="*/ 12 w 12"/>
                <a:gd name="T1" fmla="*/ 6 h 12"/>
                <a:gd name="T2" fmla="*/ 6 w 12"/>
                <a:gd name="T3" fmla="*/ 12 h 12"/>
                <a:gd name="T4" fmla="*/ 6 w 12"/>
                <a:gd name="T5" fmla="*/ 12 h 12"/>
                <a:gd name="T6" fmla="*/ 0 w 12"/>
                <a:gd name="T7" fmla="*/ 6 h 12"/>
                <a:gd name="T8" fmla="*/ 0 w 12"/>
                <a:gd name="T9" fmla="*/ 6 h 12"/>
                <a:gd name="T10" fmla="*/ 6 w 12"/>
                <a:gd name="T11" fmla="*/ 0 h 12"/>
                <a:gd name="T12" fmla="*/ 6 w 12"/>
                <a:gd name="T13" fmla="*/ 0 h 12"/>
                <a:gd name="T14" fmla="*/ 12 w 12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cubicBezTo>
                    <a:pt x="12" y="9"/>
                    <a:pt x="9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150">
              <a:extLst>
                <a:ext uri="{FF2B5EF4-FFF2-40B4-BE49-F238E27FC236}">
                  <a16:creationId xmlns:a16="http://schemas.microsoft.com/office/drawing/2014/main" id="{BDE44F68-846E-4D68-9A32-F2177051A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613" y="2925764"/>
              <a:ext cx="74613" cy="74613"/>
            </a:xfrm>
            <a:custGeom>
              <a:avLst/>
              <a:gdLst>
                <a:gd name="T0" fmla="*/ 20 w 20"/>
                <a:gd name="T1" fmla="*/ 10 h 20"/>
                <a:gd name="T2" fmla="*/ 10 w 20"/>
                <a:gd name="T3" fmla="*/ 20 h 20"/>
                <a:gd name="T4" fmla="*/ 10 w 20"/>
                <a:gd name="T5" fmla="*/ 20 h 20"/>
                <a:gd name="T6" fmla="*/ 0 w 20"/>
                <a:gd name="T7" fmla="*/ 10 h 20"/>
                <a:gd name="T8" fmla="*/ 0 w 20"/>
                <a:gd name="T9" fmla="*/ 10 h 20"/>
                <a:gd name="T10" fmla="*/ 10 w 20"/>
                <a:gd name="T11" fmla="*/ 0 h 20"/>
                <a:gd name="T12" fmla="*/ 10 w 20"/>
                <a:gd name="T13" fmla="*/ 0 h 20"/>
                <a:gd name="T14" fmla="*/ 20 w 20"/>
                <a:gd name="T1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cubicBezTo>
                    <a:pt x="20" y="16"/>
                    <a:pt x="16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46" name="Straight Connector 26">
            <a:extLst>
              <a:ext uri="{FF2B5EF4-FFF2-40B4-BE49-F238E27FC236}">
                <a16:creationId xmlns:a16="http://schemas.microsoft.com/office/drawing/2014/main" id="{761F93B6-FBE1-4769-B965-8B7FE4BA7244}"/>
              </a:ext>
            </a:extLst>
          </p:cNvPr>
          <p:cNvCxnSpPr>
            <a:cxnSpLocks/>
          </p:cNvCxnSpPr>
          <p:nvPr/>
        </p:nvCxnSpPr>
        <p:spPr>
          <a:xfrm>
            <a:off x="3582158" y="363894"/>
            <a:ext cx="0" cy="5523722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4">
            <a:extLst>
              <a:ext uri="{FF2B5EF4-FFF2-40B4-BE49-F238E27FC236}">
                <a16:creationId xmlns:a16="http://schemas.microsoft.com/office/drawing/2014/main" id="{772F625F-E5B8-47B4-9CFC-B0A49136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94" y="363894"/>
            <a:ext cx="3240964" cy="1592744"/>
          </a:xfrm>
        </p:spPr>
        <p:txBody>
          <a:bodyPr/>
          <a:lstStyle/>
          <a:p>
            <a:r>
              <a:rPr lang="ru-RU" sz="2300" dirty="0"/>
              <a:t>Рекомендуемый регламент   проведения выпускного мероприятия</a:t>
            </a:r>
            <a:endParaRPr lang="en-US" sz="23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515596"/>
            <a:ext cx="3535163" cy="24543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179953" y="828377"/>
            <a:ext cx="6167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I</a:t>
            </a:r>
            <a:r>
              <a:rPr lang="kk-KZ" sz="1400" dirty="0">
                <a:latin typeface="+mj-lt"/>
              </a:rPr>
              <a:t> этап: (Торжественная часть. </a:t>
            </a:r>
            <a:r>
              <a:rPr lang="ru-RU" sz="1400" dirty="0">
                <a:latin typeface="+mj-lt"/>
              </a:rPr>
              <a:t>В</a:t>
            </a:r>
            <a:r>
              <a:rPr lang="kk-KZ" sz="1400" dirty="0">
                <a:latin typeface="+mj-lt"/>
              </a:rPr>
              <a:t>ручение аттестатов</a:t>
            </a:r>
            <a:r>
              <a:rPr lang="kk-KZ" sz="1400" dirty="0"/>
              <a:t>, </a:t>
            </a:r>
            <a:r>
              <a:rPr lang="ru-RU" sz="1400" dirty="0">
                <a:latin typeface="+mj-lt"/>
              </a:rPr>
              <a:t>Чествование обладателей «Алтын </a:t>
            </a:r>
            <a:r>
              <a:rPr lang="ru-RU" sz="1400" dirty="0" err="1">
                <a:latin typeface="+mj-lt"/>
              </a:rPr>
              <a:t>белгі</a:t>
            </a:r>
            <a:r>
              <a:rPr lang="ru-RU" sz="1400" dirty="0">
                <a:latin typeface="+mj-lt"/>
              </a:rPr>
              <a:t>» и аттестатов особого образца.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19754" y="3579292"/>
            <a:ext cx="68238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600" dirty="0">
                <a:latin typeface="+mj-lt"/>
              </a:rPr>
              <a:t>Интервал между мероприятиями </a:t>
            </a:r>
            <a:r>
              <a:rPr lang="kk-KZ" sz="1600" b="1" dirty="0">
                <a:solidFill>
                  <a:srgbClr val="FF0000"/>
                </a:solidFill>
                <a:latin typeface="+mj-lt"/>
              </a:rPr>
              <a:t>не менее  20 минут. </a:t>
            </a:r>
            <a:endParaRPr lang="ru-RU" sz="1600" b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kk-KZ" sz="1600" dirty="0">
                <a:latin typeface="+mj-lt"/>
              </a:rPr>
              <a:t>После каждого мероприятия технический персонал школы проводит дезинфекцию места проведения выпускного мероприятия. </a:t>
            </a:r>
            <a:endParaRPr lang="ru-RU" sz="1600" dirty="0">
              <a:latin typeface="+mj-lt"/>
            </a:endParaRPr>
          </a:p>
          <a:p>
            <a:pPr algn="just"/>
            <a:r>
              <a:rPr lang="kk-KZ" sz="1600" dirty="0">
                <a:latin typeface="+mj-lt"/>
              </a:rPr>
              <a:t>Не допускается пересечение выпускников и родителей паралельных классов. </a:t>
            </a:r>
            <a:endParaRPr lang="ru-RU" sz="1600" dirty="0">
              <a:latin typeface="+mj-lt"/>
            </a:endParaRPr>
          </a:p>
          <a:p>
            <a:pPr algn="just"/>
            <a:r>
              <a:rPr lang="kk-KZ" sz="1600" dirty="0">
                <a:latin typeface="+mj-lt"/>
              </a:rPr>
              <a:t>Руководство школы заблаговременно доводит до выпускников и их родителей график проведения выпускных мероприятий, правила соблюдения санитарных требований в период карантина со стороны детей и их родителей.</a:t>
            </a:r>
            <a:endParaRPr lang="ru-RU" sz="16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47040" y="2649373"/>
            <a:ext cx="1968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dirty="0">
                <a:latin typeface="+mj-lt"/>
              </a:rPr>
              <a:t>Согласно алгоритму  </a:t>
            </a:r>
            <a:endParaRPr lang="ru-RU" sz="1400" dirty="0">
              <a:latin typeface="+mj-lt"/>
            </a:endParaRPr>
          </a:p>
        </p:txBody>
      </p:sp>
      <p:pic>
        <p:nvPicPr>
          <p:cNvPr id="187" name="Рисунок 186">
            <a:extLst>
              <a:ext uri="{FF2B5EF4-FFF2-40B4-BE49-F238E27FC236}">
                <a16:creationId xmlns:a16="http://schemas.microsoft.com/office/drawing/2014/main" id="{6503D818-D950-4064-94D8-BF8D8754EA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010" y="4438136"/>
            <a:ext cx="581172" cy="581172"/>
          </a:xfrm>
          <a:prstGeom prst="rect">
            <a:avLst/>
          </a:prstGeom>
        </p:spPr>
      </p:pic>
      <p:pic>
        <p:nvPicPr>
          <p:cNvPr id="3075" name="Picture 3" descr="C:\Users\1\Downloads\retro-school-bell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007" y="625407"/>
            <a:ext cx="626665" cy="62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96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22667-229B-4B73-B5FF-B278F8C9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111" y="6360562"/>
            <a:ext cx="354802" cy="198436"/>
          </a:xfrm>
        </p:spPr>
        <p:txBody>
          <a:bodyPr/>
          <a:lstStyle/>
          <a:p>
            <a:fld id="{BC95CAA3-FD71-430B-8996-36DBD296529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09229E68-119C-4569-9431-DC58970C8125}"/>
              </a:ext>
            </a:extLst>
          </p:cNvPr>
          <p:cNvSpPr/>
          <p:nvPr/>
        </p:nvSpPr>
        <p:spPr>
          <a:xfrm>
            <a:off x="5190979" y="244512"/>
            <a:ext cx="1838341" cy="1250208"/>
          </a:xfrm>
          <a:prstGeom prst="homePlate">
            <a:avLst>
              <a:gd name="adj" fmla="val 44889"/>
            </a:avLst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28ABE2A5-A2A3-42BF-862E-61AB2D515354}"/>
              </a:ext>
            </a:extLst>
          </p:cNvPr>
          <p:cNvSpPr/>
          <p:nvPr/>
        </p:nvSpPr>
        <p:spPr>
          <a:xfrm rot="16200000">
            <a:off x="4129828" y="1309611"/>
            <a:ext cx="2739815" cy="617513"/>
          </a:xfrm>
          <a:prstGeom prst="parallelogram">
            <a:avLst>
              <a:gd name="adj" fmla="val 242293"/>
            </a:avLst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1585E3-26E0-49A6-ADFF-2FADB5CD1D79}"/>
              </a:ext>
            </a:extLst>
          </p:cNvPr>
          <p:cNvSpPr/>
          <p:nvPr/>
        </p:nvSpPr>
        <p:spPr>
          <a:xfrm>
            <a:off x="4147166" y="1738067"/>
            <a:ext cx="1661332" cy="1250208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F45C78BA-0C69-4CA4-8C1D-B7299DB27E92}"/>
              </a:ext>
            </a:extLst>
          </p:cNvPr>
          <p:cNvSpPr/>
          <p:nvPr/>
        </p:nvSpPr>
        <p:spPr>
          <a:xfrm rot="16200000">
            <a:off x="3084040" y="2801189"/>
            <a:ext cx="2743763" cy="617513"/>
          </a:xfrm>
          <a:prstGeom prst="parallelogram">
            <a:avLst>
              <a:gd name="adj" fmla="val 243969"/>
            </a:avLst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E683E1-7151-4814-9327-F45E674247F4}"/>
              </a:ext>
            </a:extLst>
          </p:cNvPr>
          <p:cNvSpPr/>
          <p:nvPr/>
        </p:nvSpPr>
        <p:spPr>
          <a:xfrm>
            <a:off x="3103352" y="3231623"/>
            <a:ext cx="1661332" cy="1250208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1AC3897E-AAB9-4B44-A775-4D61BC8D1A68}"/>
              </a:ext>
            </a:extLst>
          </p:cNvPr>
          <p:cNvSpPr/>
          <p:nvPr/>
        </p:nvSpPr>
        <p:spPr>
          <a:xfrm rot="16200000">
            <a:off x="2040230" y="4294744"/>
            <a:ext cx="2743763" cy="617518"/>
          </a:xfrm>
          <a:prstGeom prst="parallelogram">
            <a:avLst>
              <a:gd name="adj" fmla="val 243952"/>
            </a:avLst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A4CF00-2614-45B7-A64B-860FC6520680}"/>
              </a:ext>
            </a:extLst>
          </p:cNvPr>
          <p:cNvSpPr/>
          <p:nvPr/>
        </p:nvSpPr>
        <p:spPr>
          <a:xfrm>
            <a:off x="551543" y="888261"/>
            <a:ext cx="667938" cy="181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9CFCDC5-EE4B-4F96-821F-56FEFDBC586A}"/>
              </a:ext>
            </a:extLst>
          </p:cNvPr>
          <p:cNvCxnSpPr>
            <a:cxnSpLocks/>
          </p:cNvCxnSpPr>
          <p:nvPr/>
        </p:nvCxnSpPr>
        <p:spPr>
          <a:xfrm>
            <a:off x="7315662" y="1494720"/>
            <a:ext cx="4580869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36">
            <a:extLst>
              <a:ext uri="{FF2B5EF4-FFF2-40B4-BE49-F238E27FC236}">
                <a16:creationId xmlns:a16="http://schemas.microsoft.com/office/drawing/2014/main" id="{D8508C0D-7878-4A7C-9402-90ADC1DFC7A2}"/>
              </a:ext>
            </a:extLst>
          </p:cNvPr>
          <p:cNvCxnSpPr>
            <a:cxnSpLocks/>
          </p:cNvCxnSpPr>
          <p:nvPr/>
        </p:nvCxnSpPr>
        <p:spPr>
          <a:xfrm>
            <a:off x="6110148" y="3407669"/>
            <a:ext cx="5786383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FD2C4BCC-3816-431E-9B97-9BAA000C53A8}"/>
              </a:ext>
            </a:extLst>
          </p:cNvPr>
          <p:cNvSpPr txBox="1"/>
          <p:nvPr/>
        </p:nvSpPr>
        <p:spPr>
          <a:xfrm>
            <a:off x="6313772" y="2180352"/>
            <a:ext cx="539758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>
                <a:latin typeface="+mj-lt"/>
              </a:rPr>
              <a:t>Поздравление классного руководителя</a:t>
            </a:r>
            <a:endParaRPr lang="ru-RU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>
                <a:latin typeface="+mj-lt"/>
              </a:rPr>
              <a:t>Слово выпускника</a:t>
            </a:r>
            <a:endParaRPr lang="en-US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80" name="Straight Connector 36">
            <a:extLst>
              <a:ext uri="{FF2B5EF4-FFF2-40B4-BE49-F238E27FC236}">
                <a16:creationId xmlns:a16="http://schemas.microsoft.com/office/drawing/2014/main" id="{34D9B0CF-2193-4A7D-B06B-650E9DBA11BD}"/>
              </a:ext>
            </a:extLst>
          </p:cNvPr>
          <p:cNvCxnSpPr>
            <a:cxnSpLocks/>
          </p:cNvCxnSpPr>
          <p:nvPr/>
        </p:nvCxnSpPr>
        <p:spPr>
          <a:xfrm>
            <a:off x="5135873" y="4481827"/>
            <a:ext cx="6760658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131DEE5F-D709-428F-99CD-331FF8430A05}"/>
              </a:ext>
            </a:extLst>
          </p:cNvPr>
          <p:cNvSpPr txBox="1"/>
          <p:nvPr/>
        </p:nvSpPr>
        <p:spPr>
          <a:xfrm>
            <a:off x="5599847" y="3581036"/>
            <a:ext cx="5832709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262626"/>
                </a:solidFill>
                <a:latin typeface="+mj-lt"/>
              </a:rPr>
              <a:t>Слова напутствия директора</a:t>
            </a:r>
            <a:endParaRPr lang="ru-RU" sz="1600" dirty="0">
              <a:solidFill>
                <a:srgbClr val="262626"/>
              </a:solidFill>
              <a:latin typeface="+mj-lt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262626"/>
                </a:solidFill>
                <a:latin typeface="+mj-lt"/>
              </a:rPr>
              <a:t>Поздравление родителя </a:t>
            </a:r>
          </a:p>
        </p:txBody>
      </p:sp>
      <p:cxnSp>
        <p:nvCxnSpPr>
          <p:cNvPr id="82" name="Straight Connector 36">
            <a:extLst>
              <a:ext uri="{FF2B5EF4-FFF2-40B4-BE49-F238E27FC236}">
                <a16:creationId xmlns:a16="http://schemas.microsoft.com/office/drawing/2014/main" id="{4095C74B-C945-4D51-B5DF-E3901912160F}"/>
              </a:ext>
            </a:extLst>
          </p:cNvPr>
          <p:cNvCxnSpPr>
            <a:cxnSpLocks/>
          </p:cNvCxnSpPr>
          <p:nvPr/>
        </p:nvCxnSpPr>
        <p:spPr>
          <a:xfrm>
            <a:off x="4009867" y="5836923"/>
            <a:ext cx="7802687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27D95FAA-4E94-40EA-97E5-76FDBF65B6AB}"/>
              </a:ext>
            </a:extLst>
          </p:cNvPr>
          <p:cNvSpPr txBox="1"/>
          <p:nvPr/>
        </p:nvSpPr>
        <p:spPr>
          <a:xfrm>
            <a:off x="353946" y="1919972"/>
            <a:ext cx="3052265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dirty="0">
                <a:solidFill>
                  <a:srgbClr val="262626"/>
                </a:solidFill>
                <a:latin typeface="+mj-lt"/>
              </a:rPr>
              <a:t>Алгоритм </a:t>
            </a:r>
          </a:p>
          <a:p>
            <a:pPr algn="ctr">
              <a:lnSpc>
                <a:spcPct val="120000"/>
              </a:lnSpc>
            </a:pPr>
            <a:r>
              <a:rPr lang="ru-RU" sz="2400" b="1" dirty="0">
                <a:solidFill>
                  <a:srgbClr val="262626"/>
                </a:solidFill>
                <a:latin typeface="+mj-lt"/>
              </a:rPr>
              <a:t>мероприятия</a:t>
            </a:r>
            <a:endParaRPr lang="en-US" sz="2400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93" name="Footer Placeholder 2">
            <a:extLst>
              <a:ext uri="{FF2B5EF4-FFF2-40B4-BE49-F238E27FC236}">
                <a16:creationId xmlns:a16="http://schemas.microsoft.com/office/drawing/2014/main" id="{3E1DA48A-4D91-420E-AFAF-F4E7C600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5715" y="6378817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95" name="Rectangle 7">
            <a:extLst>
              <a:ext uri="{FF2B5EF4-FFF2-40B4-BE49-F238E27FC236}">
                <a16:creationId xmlns:a16="http://schemas.microsoft.com/office/drawing/2014/main" id="{552066ED-9787-4F07-B356-6B17B974B299}"/>
              </a:ext>
            </a:extLst>
          </p:cNvPr>
          <p:cNvSpPr/>
          <p:nvPr/>
        </p:nvSpPr>
        <p:spPr>
          <a:xfrm>
            <a:off x="2057746" y="4725177"/>
            <a:ext cx="1663125" cy="1250208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36">
            <a:extLst>
              <a:ext uri="{FF2B5EF4-FFF2-40B4-BE49-F238E27FC236}">
                <a16:creationId xmlns:a16="http://schemas.microsoft.com/office/drawing/2014/main" id="{B75FB078-D75C-4DEB-A4F6-D6ABA7044717}"/>
              </a:ext>
            </a:extLst>
          </p:cNvPr>
          <p:cNvCxnSpPr>
            <a:cxnSpLocks/>
          </p:cNvCxnSpPr>
          <p:nvPr/>
        </p:nvCxnSpPr>
        <p:spPr>
          <a:xfrm>
            <a:off x="656806" y="2966650"/>
            <a:ext cx="2446546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147166" y="4939780"/>
            <a:ext cx="7115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>
                <a:latin typeface="+mj-lt"/>
              </a:rPr>
              <a:t>Построение  присутствующих согласно предварительным нанесенным разметкам</a:t>
            </a:r>
            <a:endParaRPr lang="ru-RU" dirty="0">
              <a:latin typeface="+mj-lt"/>
            </a:endParaRPr>
          </a:p>
        </p:txBody>
      </p:sp>
      <p:grpSp>
        <p:nvGrpSpPr>
          <p:cNvPr id="30" name="Group 70">
            <a:extLst>
              <a:ext uri="{FF2B5EF4-FFF2-40B4-BE49-F238E27FC236}">
                <a16:creationId xmlns:a16="http://schemas.microsoft.com/office/drawing/2014/main" id="{6CEAB33A-940A-4DCC-AD28-1E29876C2837}"/>
              </a:ext>
            </a:extLst>
          </p:cNvPr>
          <p:cNvGrpSpPr/>
          <p:nvPr/>
        </p:nvGrpSpPr>
        <p:grpSpPr>
          <a:xfrm>
            <a:off x="2499157" y="5021417"/>
            <a:ext cx="742077" cy="657727"/>
            <a:chOff x="8447088" y="2925764"/>
            <a:chExt cx="346076" cy="300038"/>
          </a:xfrm>
        </p:grpSpPr>
        <p:sp>
          <p:nvSpPr>
            <p:cNvPr id="31" name="Freeform 145">
              <a:extLst>
                <a:ext uri="{FF2B5EF4-FFF2-40B4-BE49-F238E27FC236}">
                  <a16:creationId xmlns:a16="http://schemas.microsoft.com/office/drawing/2014/main" id="{2CE1E48E-2592-4C63-9E42-9D6D25B7E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7088" y="3030539"/>
              <a:ext cx="76200" cy="134938"/>
            </a:xfrm>
            <a:custGeom>
              <a:avLst/>
              <a:gdLst>
                <a:gd name="T0" fmla="*/ 0 w 20"/>
                <a:gd name="T1" fmla="*/ 0 h 36"/>
                <a:gd name="T2" fmla="*/ 0 w 20"/>
                <a:gd name="T3" fmla="*/ 12 h 36"/>
                <a:gd name="T4" fmla="*/ 4 w 20"/>
                <a:gd name="T5" fmla="*/ 18 h 36"/>
                <a:gd name="T6" fmla="*/ 4 w 20"/>
                <a:gd name="T7" fmla="*/ 36 h 36"/>
                <a:gd name="T8" fmla="*/ 16 w 20"/>
                <a:gd name="T9" fmla="*/ 36 h 36"/>
                <a:gd name="T10" fmla="*/ 16 w 20"/>
                <a:gd name="T11" fmla="*/ 18 h 36"/>
                <a:gd name="T12" fmla="*/ 20 w 20"/>
                <a:gd name="T13" fmla="*/ 12 h 36"/>
                <a:gd name="T14" fmla="*/ 20 w 20"/>
                <a:gd name="T15" fmla="*/ 0 h 36"/>
                <a:gd name="T16" fmla="*/ 0 w 20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5"/>
                    <a:pt x="1" y="18"/>
                    <a:pt x="4" y="1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9" y="18"/>
                    <a:pt x="20" y="15"/>
                    <a:pt x="20" y="12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146">
              <a:extLst>
                <a:ext uri="{FF2B5EF4-FFF2-40B4-BE49-F238E27FC236}">
                  <a16:creationId xmlns:a16="http://schemas.microsoft.com/office/drawing/2014/main" id="{68A77157-2C3F-4649-92C6-3BDFB8F99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551" y="3030539"/>
              <a:ext cx="74613" cy="134938"/>
            </a:xfrm>
            <a:custGeom>
              <a:avLst/>
              <a:gdLst>
                <a:gd name="T0" fmla="*/ 0 w 20"/>
                <a:gd name="T1" fmla="*/ 0 h 36"/>
                <a:gd name="T2" fmla="*/ 0 w 20"/>
                <a:gd name="T3" fmla="*/ 12 h 36"/>
                <a:gd name="T4" fmla="*/ 4 w 20"/>
                <a:gd name="T5" fmla="*/ 18 h 36"/>
                <a:gd name="T6" fmla="*/ 4 w 20"/>
                <a:gd name="T7" fmla="*/ 36 h 36"/>
                <a:gd name="T8" fmla="*/ 16 w 20"/>
                <a:gd name="T9" fmla="*/ 36 h 36"/>
                <a:gd name="T10" fmla="*/ 16 w 20"/>
                <a:gd name="T11" fmla="*/ 18 h 36"/>
                <a:gd name="T12" fmla="*/ 20 w 20"/>
                <a:gd name="T13" fmla="*/ 12 h 36"/>
                <a:gd name="T14" fmla="*/ 20 w 20"/>
                <a:gd name="T15" fmla="*/ 0 h 36"/>
                <a:gd name="T16" fmla="*/ 0 w 20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5"/>
                    <a:pt x="1" y="18"/>
                    <a:pt x="4" y="1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9" y="18"/>
                    <a:pt x="20" y="15"/>
                    <a:pt x="20" y="12"/>
                  </a:cubicBezTo>
                  <a:cubicBezTo>
                    <a:pt x="20" y="0"/>
                    <a:pt x="20" y="0"/>
                    <a:pt x="20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147">
              <a:extLst>
                <a:ext uri="{FF2B5EF4-FFF2-40B4-BE49-F238E27FC236}">
                  <a16:creationId xmlns:a16="http://schemas.microsoft.com/office/drawing/2014/main" id="{76D6BC06-B370-4D47-B523-58242D3AB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7738" y="3030539"/>
              <a:ext cx="104775" cy="195263"/>
            </a:xfrm>
            <a:custGeom>
              <a:avLst/>
              <a:gdLst>
                <a:gd name="T0" fmla="*/ 0 w 28"/>
                <a:gd name="T1" fmla="*/ 0 h 52"/>
                <a:gd name="T2" fmla="*/ 28 w 28"/>
                <a:gd name="T3" fmla="*/ 0 h 52"/>
                <a:gd name="T4" fmla="*/ 28 w 28"/>
                <a:gd name="T5" fmla="*/ 20 h 52"/>
                <a:gd name="T6" fmla="*/ 20 w 28"/>
                <a:gd name="T7" fmla="*/ 28 h 52"/>
                <a:gd name="T8" fmla="*/ 20 w 28"/>
                <a:gd name="T9" fmla="*/ 52 h 52"/>
                <a:gd name="T10" fmla="*/ 8 w 28"/>
                <a:gd name="T11" fmla="*/ 52 h 52"/>
                <a:gd name="T12" fmla="*/ 8 w 28"/>
                <a:gd name="T13" fmla="*/ 28 h 52"/>
                <a:gd name="T14" fmla="*/ 0 w 28"/>
                <a:gd name="T15" fmla="*/ 20 h 52"/>
                <a:gd name="T16" fmla="*/ 0 w 28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2">
                  <a:moveTo>
                    <a:pt x="0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4"/>
                    <a:pt x="24" y="28"/>
                    <a:pt x="20" y="28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4" y="28"/>
                    <a:pt x="0" y="24"/>
                    <a:pt x="0" y="2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Freeform 148">
              <a:extLst>
                <a:ext uri="{FF2B5EF4-FFF2-40B4-BE49-F238E27FC236}">
                  <a16:creationId xmlns:a16="http://schemas.microsoft.com/office/drawing/2014/main" id="{820C5EF0-33AB-4147-8A62-F7B420E35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2963" y="2955926"/>
              <a:ext cx="44450" cy="44450"/>
            </a:xfrm>
            <a:custGeom>
              <a:avLst/>
              <a:gdLst>
                <a:gd name="T0" fmla="*/ 12 w 12"/>
                <a:gd name="T1" fmla="*/ 6 h 12"/>
                <a:gd name="T2" fmla="*/ 6 w 12"/>
                <a:gd name="T3" fmla="*/ 12 h 12"/>
                <a:gd name="T4" fmla="*/ 6 w 12"/>
                <a:gd name="T5" fmla="*/ 12 h 12"/>
                <a:gd name="T6" fmla="*/ 0 w 12"/>
                <a:gd name="T7" fmla="*/ 6 h 12"/>
                <a:gd name="T8" fmla="*/ 0 w 12"/>
                <a:gd name="T9" fmla="*/ 6 h 12"/>
                <a:gd name="T10" fmla="*/ 6 w 12"/>
                <a:gd name="T11" fmla="*/ 0 h 12"/>
                <a:gd name="T12" fmla="*/ 6 w 12"/>
                <a:gd name="T13" fmla="*/ 0 h 12"/>
                <a:gd name="T14" fmla="*/ 12 w 12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cubicBezTo>
                    <a:pt x="12" y="9"/>
                    <a:pt x="9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149">
              <a:extLst>
                <a:ext uri="{FF2B5EF4-FFF2-40B4-BE49-F238E27FC236}">
                  <a16:creationId xmlns:a16="http://schemas.microsoft.com/office/drawing/2014/main" id="{B118BBCB-1E9D-4B52-9C17-CAD2C9C9B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838" y="2955926"/>
              <a:ext cx="46038" cy="44450"/>
            </a:xfrm>
            <a:custGeom>
              <a:avLst/>
              <a:gdLst>
                <a:gd name="T0" fmla="*/ 12 w 12"/>
                <a:gd name="T1" fmla="*/ 6 h 12"/>
                <a:gd name="T2" fmla="*/ 6 w 12"/>
                <a:gd name="T3" fmla="*/ 12 h 12"/>
                <a:gd name="T4" fmla="*/ 6 w 12"/>
                <a:gd name="T5" fmla="*/ 12 h 12"/>
                <a:gd name="T6" fmla="*/ 0 w 12"/>
                <a:gd name="T7" fmla="*/ 6 h 12"/>
                <a:gd name="T8" fmla="*/ 0 w 12"/>
                <a:gd name="T9" fmla="*/ 6 h 12"/>
                <a:gd name="T10" fmla="*/ 6 w 12"/>
                <a:gd name="T11" fmla="*/ 0 h 12"/>
                <a:gd name="T12" fmla="*/ 6 w 12"/>
                <a:gd name="T13" fmla="*/ 0 h 12"/>
                <a:gd name="T14" fmla="*/ 12 w 12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cubicBezTo>
                    <a:pt x="12" y="9"/>
                    <a:pt x="9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Freeform 150">
              <a:extLst>
                <a:ext uri="{FF2B5EF4-FFF2-40B4-BE49-F238E27FC236}">
                  <a16:creationId xmlns:a16="http://schemas.microsoft.com/office/drawing/2014/main" id="{BDE44F68-846E-4D68-9A32-F2177051A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613" y="2925764"/>
              <a:ext cx="74613" cy="74613"/>
            </a:xfrm>
            <a:custGeom>
              <a:avLst/>
              <a:gdLst>
                <a:gd name="T0" fmla="*/ 20 w 20"/>
                <a:gd name="T1" fmla="*/ 10 h 20"/>
                <a:gd name="T2" fmla="*/ 10 w 20"/>
                <a:gd name="T3" fmla="*/ 20 h 20"/>
                <a:gd name="T4" fmla="*/ 10 w 20"/>
                <a:gd name="T5" fmla="*/ 20 h 20"/>
                <a:gd name="T6" fmla="*/ 0 w 20"/>
                <a:gd name="T7" fmla="*/ 10 h 20"/>
                <a:gd name="T8" fmla="*/ 0 w 20"/>
                <a:gd name="T9" fmla="*/ 10 h 20"/>
                <a:gd name="T10" fmla="*/ 10 w 20"/>
                <a:gd name="T11" fmla="*/ 0 h 20"/>
                <a:gd name="T12" fmla="*/ 10 w 20"/>
                <a:gd name="T13" fmla="*/ 0 h 20"/>
                <a:gd name="T14" fmla="*/ 20 w 20"/>
                <a:gd name="T1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cubicBezTo>
                    <a:pt x="20" y="16"/>
                    <a:pt x="16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6503D818-D950-4064-94D8-BF8D8754EA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234" y="3459902"/>
            <a:ext cx="897861" cy="897861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36FCB09B-DA74-4271-8E5F-49762B935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033" y="2032468"/>
            <a:ext cx="717854" cy="7178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029321" y="318798"/>
            <a:ext cx="49852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>
                <a:latin typeface="+mj-lt"/>
              </a:rPr>
              <a:t>Вручение аттестатов</a:t>
            </a:r>
            <a:endParaRPr lang="ru-RU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>
                <a:latin typeface="+mj-lt"/>
              </a:rPr>
              <a:t>Ч</a:t>
            </a:r>
            <a:r>
              <a:rPr lang="ru-RU" dirty="0" err="1">
                <a:latin typeface="+mj-lt"/>
              </a:rPr>
              <a:t>ествование</a:t>
            </a:r>
            <a:r>
              <a:rPr lang="ru-RU" dirty="0">
                <a:latin typeface="+mj-lt"/>
              </a:rPr>
              <a:t>  обладателей «Алтын  </a:t>
            </a:r>
            <a:r>
              <a:rPr lang="ru-RU" dirty="0" err="1">
                <a:latin typeface="+mj-lt"/>
              </a:rPr>
              <a:t>белгі</a:t>
            </a:r>
            <a:r>
              <a:rPr lang="ru-RU" dirty="0">
                <a:latin typeface="+mj-lt"/>
              </a:rPr>
              <a:t>»  и аттестатов особого образца</a:t>
            </a:r>
          </a:p>
        </p:txBody>
      </p:sp>
      <p:sp>
        <p:nvSpPr>
          <p:cNvPr id="41" name="Freeform 3073"/>
          <p:cNvSpPr>
            <a:spLocks noEditPoints="1"/>
          </p:cNvSpPr>
          <p:nvPr/>
        </p:nvSpPr>
        <p:spPr bwMode="auto">
          <a:xfrm>
            <a:off x="5878282" y="626442"/>
            <a:ext cx="463733" cy="486348"/>
          </a:xfrm>
          <a:custGeom>
            <a:avLst/>
            <a:gdLst>
              <a:gd name="T0" fmla="*/ 620 w 720"/>
              <a:gd name="T1" fmla="*/ 289 h 719"/>
              <a:gd name="T2" fmla="*/ 600 w 720"/>
              <a:gd name="T3" fmla="*/ 278 h 719"/>
              <a:gd name="T4" fmla="*/ 636 w 720"/>
              <a:gd name="T5" fmla="*/ 145 h 719"/>
              <a:gd name="T6" fmla="*/ 695 w 720"/>
              <a:gd name="T7" fmla="*/ 114 h 719"/>
              <a:gd name="T8" fmla="*/ 680 w 720"/>
              <a:gd name="T9" fmla="*/ 209 h 719"/>
              <a:gd name="T10" fmla="*/ 645 w 720"/>
              <a:gd name="T11" fmla="*/ 270 h 719"/>
              <a:gd name="T12" fmla="*/ 425 w 720"/>
              <a:gd name="T13" fmla="*/ 278 h 719"/>
              <a:gd name="T14" fmla="*/ 416 w 720"/>
              <a:gd name="T15" fmla="*/ 280 h 719"/>
              <a:gd name="T16" fmla="*/ 298 w 720"/>
              <a:gd name="T17" fmla="*/ 282 h 719"/>
              <a:gd name="T18" fmla="*/ 261 w 720"/>
              <a:gd name="T19" fmla="*/ 160 h 719"/>
              <a:gd name="T20" fmla="*/ 332 w 720"/>
              <a:gd name="T21" fmla="*/ 150 h 719"/>
              <a:gd name="T22" fmla="*/ 364 w 720"/>
              <a:gd name="T23" fmla="*/ 101 h 719"/>
              <a:gd name="T24" fmla="*/ 462 w 720"/>
              <a:gd name="T25" fmla="*/ 158 h 719"/>
              <a:gd name="T26" fmla="*/ 49 w 720"/>
              <a:gd name="T27" fmla="*/ 236 h 719"/>
              <a:gd name="T28" fmla="*/ 29 w 720"/>
              <a:gd name="T29" fmla="*/ 170 h 719"/>
              <a:gd name="T30" fmla="*/ 24 w 720"/>
              <a:gd name="T31" fmla="*/ 72 h 719"/>
              <a:gd name="T32" fmla="*/ 90 w 720"/>
              <a:gd name="T33" fmla="*/ 177 h 719"/>
              <a:gd name="T34" fmla="*/ 129 w 720"/>
              <a:gd name="T35" fmla="*/ 298 h 719"/>
              <a:gd name="T36" fmla="*/ 91 w 720"/>
              <a:gd name="T37" fmla="*/ 284 h 719"/>
              <a:gd name="T38" fmla="*/ 719 w 720"/>
              <a:gd name="T39" fmla="*/ 69 h 719"/>
              <a:gd name="T40" fmla="*/ 712 w 720"/>
              <a:gd name="T41" fmla="*/ 50 h 719"/>
              <a:gd name="T42" fmla="*/ 644 w 720"/>
              <a:gd name="T43" fmla="*/ 21 h 719"/>
              <a:gd name="T44" fmla="*/ 632 w 720"/>
              <a:gd name="T45" fmla="*/ 0 h 719"/>
              <a:gd name="T46" fmla="*/ 77 w 720"/>
              <a:gd name="T47" fmla="*/ 13 h 719"/>
              <a:gd name="T48" fmla="*/ 12 w 720"/>
              <a:gd name="T49" fmla="*/ 48 h 719"/>
              <a:gd name="T50" fmla="*/ 0 w 720"/>
              <a:gd name="T51" fmla="*/ 66 h 719"/>
              <a:gd name="T52" fmla="*/ 6 w 720"/>
              <a:gd name="T53" fmla="*/ 177 h 719"/>
              <a:gd name="T54" fmla="*/ 29 w 720"/>
              <a:gd name="T55" fmla="*/ 250 h 719"/>
              <a:gd name="T56" fmla="*/ 73 w 720"/>
              <a:gd name="T57" fmla="*/ 302 h 719"/>
              <a:gd name="T58" fmla="*/ 130 w 720"/>
              <a:gd name="T59" fmla="*/ 322 h 719"/>
              <a:gd name="T60" fmla="*/ 195 w 720"/>
              <a:gd name="T61" fmla="*/ 379 h 719"/>
              <a:gd name="T62" fmla="*/ 288 w 720"/>
              <a:gd name="T63" fmla="*/ 441 h 719"/>
              <a:gd name="T64" fmla="*/ 312 w 720"/>
              <a:gd name="T65" fmla="*/ 476 h 719"/>
              <a:gd name="T66" fmla="*/ 316 w 720"/>
              <a:gd name="T67" fmla="*/ 529 h 719"/>
              <a:gd name="T68" fmla="*/ 299 w 720"/>
              <a:gd name="T69" fmla="*/ 596 h 719"/>
              <a:gd name="T70" fmla="*/ 262 w 720"/>
              <a:gd name="T71" fmla="*/ 628 h 719"/>
              <a:gd name="T72" fmla="*/ 204 w 720"/>
              <a:gd name="T73" fmla="*/ 635 h 719"/>
              <a:gd name="T74" fmla="*/ 192 w 720"/>
              <a:gd name="T75" fmla="*/ 707 h 719"/>
              <a:gd name="T76" fmla="*/ 515 w 720"/>
              <a:gd name="T77" fmla="*/ 719 h 719"/>
              <a:gd name="T78" fmla="*/ 527 w 720"/>
              <a:gd name="T79" fmla="*/ 647 h 719"/>
              <a:gd name="T80" fmla="*/ 501 w 720"/>
              <a:gd name="T81" fmla="*/ 635 h 719"/>
              <a:gd name="T82" fmla="*/ 445 w 720"/>
              <a:gd name="T83" fmla="*/ 618 h 719"/>
              <a:gd name="T84" fmla="*/ 412 w 720"/>
              <a:gd name="T85" fmla="*/ 577 h 719"/>
              <a:gd name="T86" fmla="*/ 401 w 720"/>
              <a:gd name="T87" fmla="*/ 511 h 719"/>
              <a:gd name="T88" fmla="*/ 410 w 720"/>
              <a:gd name="T89" fmla="*/ 470 h 719"/>
              <a:gd name="T90" fmla="*/ 443 w 720"/>
              <a:gd name="T91" fmla="*/ 431 h 719"/>
              <a:gd name="T92" fmla="*/ 537 w 720"/>
              <a:gd name="T93" fmla="*/ 367 h 719"/>
              <a:gd name="T94" fmla="*/ 601 w 720"/>
              <a:gd name="T95" fmla="*/ 321 h 719"/>
              <a:gd name="T96" fmla="*/ 653 w 720"/>
              <a:gd name="T97" fmla="*/ 295 h 719"/>
              <a:gd name="T98" fmla="*/ 696 w 720"/>
              <a:gd name="T99" fmla="*/ 233 h 719"/>
              <a:gd name="T100" fmla="*/ 718 w 720"/>
              <a:gd name="T101" fmla="*/ 141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20" h="719">
                <a:moveTo>
                  <a:pt x="645" y="270"/>
                </a:moveTo>
                <a:lnTo>
                  <a:pt x="640" y="276"/>
                </a:lnTo>
                <a:lnTo>
                  <a:pt x="633" y="280"/>
                </a:lnTo>
                <a:lnTo>
                  <a:pt x="627" y="284"/>
                </a:lnTo>
                <a:lnTo>
                  <a:pt x="620" y="289"/>
                </a:lnTo>
                <a:lnTo>
                  <a:pt x="614" y="291"/>
                </a:lnTo>
                <a:lnTo>
                  <a:pt x="606" y="295"/>
                </a:lnTo>
                <a:lnTo>
                  <a:pt x="599" y="296"/>
                </a:lnTo>
                <a:lnTo>
                  <a:pt x="590" y="298"/>
                </a:lnTo>
                <a:lnTo>
                  <a:pt x="600" y="278"/>
                </a:lnTo>
                <a:lnTo>
                  <a:pt x="609" y="257"/>
                </a:lnTo>
                <a:lnTo>
                  <a:pt x="618" y="233"/>
                </a:lnTo>
                <a:lnTo>
                  <a:pt x="625" y="207"/>
                </a:lnTo>
                <a:lnTo>
                  <a:pt x="631" y="177"/>
                </a:lnTo>
                <a:lnTo>
                  <a:pt x="636" y="145"/>
                </a:lnTo>
                <a:lnTo>
                  <a:pt x="639" y="110"/>
                </a:lnTo>
                <a:lnTo>
                  <a:pt x="643" y="72"/>
                </a:lnTo>
                <a:lnTo>
                  <a:pt x="695" y="72"/>
                </a:lnTo>
                <a:lnTo>
                  <a:pt x="695" y="90"/>
                </a:lnTo>
                <a:lnTo>
                  <a:pt x="695" y="114"/>
                </a:lnTo>
                <a:lnTo>
                  <a:pt x="694" y="140"/>
                </a:lnTo>
                <a:lnTo>
                  <a:pt x="690" y="167"/>
                </a:lnTo>
                <a:lnTo>
                  <a:pt x="687" y="182"/>
                </a:lnTo>
                <a:lnTo>
                  <a:pt x="684" y="196"/>
                </a:lnTo>
                <a:lnTo>
                  <a:pt x="680" y="209"/>
                </a:lnTo>
                <a:lnTo>
                  <a:pt x="675" y="223"/>
                </a:lnTo>
                <a:lnTo>
                  <a:pt x="669" y="236"/>
                </a:lnTo>
                <a:lnTo>
                  <a:pt x="662" y="248"/>
                </a:lnTo>
                <a:lnTo>
                  <a:pt x="655" y="259"/>
                </a:lnTo>
                <a:lnTo>
                  <a:pt x="645" y="270"/>
                </a:lnTo>
                <a:lnTo>
                  <a:pt x="645" y="270"/>
                </a:lnTo>
                <a:close/>
                <a:moveTo>
                  <a:pt x="460" y="160"/>
                </a:moveTo>
                <a:lnTo>
                  <a:pt x="402" y="205"/>
                </a:lnTo>
                <a:lnTo>
                  <a:pt x="425" y="273"/>
                </a:lnTo>
                <a:lnTo>
                  <a:pt x="425" y="278"/>
                </a:lnTo>
                <a:lnTo>
                  <a:pt x="424" y="280"/>
                </a:lnTo>
                <a:lnTo>
                  <a:pt x="421" y="282"/>
                </a:lnTo>
                <a:lnTo>
                  <a:pt x="420" y="282"/>
                </a:lnTo>
                <a:lnTo>
                  <a:pt x="418" y="282"/>
                </a:lnTo>
                <a:lnTo>
                  <a:pt x="416" y="280"/>
                </a:lnTo>
                <a:lnTo>
                  <a:pt x="360" y="235"/>
                </a:lnTo>
                <a:lnTo>
                  <a:pt x="304" y="280"/>
                </a:lnTo>
                <a:lnTo>
                  <a:pt x="303" y="282"/>
                </a:lnTo>
                <a:lnTo>
                  <a:pt x="300" y="282"/>
                </a:lnTo>
                <a:lnTo>
                  <a:pt x="298" y="282"/>
                </a:lnTo>
                <a:lnTo>
                  <a:pt x="297" y="280"/>
                </a:lnTo>
                <a:lnTo>
                  <a:pt x="294" y="278"/>
                </a:lnTo>
                <a:lnTo>
                  <a:pt x="294" y="273"/>
                </a:lnTo>
                <a:lnTo>
                  <a:pt x="317" y="205"/>
                </a:lnTo>
                <a:lnTo>
                  <a:pt x="261" y="160"/>
                </a:lnTo>
                <a:lnTo>
                  <a:pt x="259" y="158"/>
                </a:lnTo>
                <a:lnTo>
                  <a:pt x="259" y="154"/>
                </a:lnTo>
                <a:lnTo>
                  <a:pt x="261" y="151"/>
                </a:lnTo>
                <a:lnTo>
                  <a:pt x="264" y="150"/>
                </a:lnTo>
                <a:lnTo>
                  <a:pt x="332" y="150"/>
                </a:lnTo>
                <a:lnTo>
                  <a:pt x="354" y="101"/>
                </a:lnTo>
                <a:lnTo>
                  <a:pt x="356" y="97"/>
                </a:lnTo>
                <a:lnTo>
                  <a:pt x="358" y="97"/>
                </a:lnTo>
                <a:lnTo>
                  <a:pt x="362" y="97"/>
                </a:lnTo>
                <a:lnTo>
                  <a:pt x="364" y="101"/>
                </a:lnTo>
                <a:lnTo>
                  <a:pt x="388" y="150"/>
                </a:lnTo>
                <a:lnTo>
                  <a:pt x="456" y="150"/>
                </a:lnTo>
                <a:lnTo>
                  <a:pt x="460" y="151"/>
                </a:lnTo>
                <a:lnTo>
                  <a:pt x="462" y="154"/>
                </a:lnTo>
                <a:lnTo>
                  <a:pt x="462" y="158"/>
                </a:lnTo>
                <a:lnTo>
                  <a:pt x="460" y="160"/>
                </a:lnTo>
                <a:close/>
                <a:moveTo>
                  <a:pt x="72" y="270"/>
                </a:moveTo>
                <a:lnTo>
                  <a:pt x="63" y="260"/>
                </a:lnTo>
                <a:lnTo>
                  <a:pt x="55" y="248"/>
                </a:lnTo>
                <a:lnTo>
                  <a:pt x="49" y="236"/>
                </a:lnTo>
                <a:lnTo>
                  <a:pt x="43" y="225"/>
                </a:lnTo>
                <a:lnTo>
                  <a:pt x="38" y="211"/>
                </a:lnTo>
                <a:lnTo>
                  <a:pt x="35" y="198"/>
                </a:lnTo>
                <a:lnTo>
                  <a:pt x="31" y="184"/>
                </a:lnTo>
                <a:lnTo>
                  <a:pt x="29" y="170"/>
                </a:lnTo>
                <a:lnTo>
                  <a:pt x="27" y="142"/>
                </a:lnTo>
                <a:lnTo>
                  <a:pt x="24" y="116"/>
                </a:lnTo>
                <a:lnTo>
                  <a:pt x="24" y="92"/>
                </a:lnTo>
                <a:lnTo>
                  <a:pt x="24" y="72"/>
                </a:lnTo>
                <a:lnTo>
                  <a:pt x="24" y="72"/>
                </a:lnTo>
                <a:lnTo>
                  <a:pt x="24" y="72"/>
                </a:lnTo>
                <a:lnTo>
                  <a:pt x="78" y="72"/>
                </a:lnTo>
                <a:lnTo>
                  <a:pt x="80" y="110"/>
                </a:lnTo>
                <a:lnTo>
                  <a:pt x="85" y="145"/>
                </a:lnTo>
                <a:lnTo>
                  <a:pt x="90" y="177"/>
                </a:lnTo>
                <a:lnTo>
                  <a:pt x="96" y="207"/>
                </a:lnTo>
                <a:lnTo>
                  <a:pt x="103" y="233"/>
                </a:lnTo>
                <a:lnTo>
                  <a:pt x="111" y="257"/>
                </a:lnTo>
                <a:lnTo>
                  <a:pt x="119" y="278"/>
                </a:lnTo>
                <a:lnTo>
                  <a:pt x="129" y="298"/>
                </a:lnTo>
                <a:lnTo>
                  <a:pt x="121" y="296"/>
                </a:lnTo>
                <a:lnTo>
                  <a:pt x="112" y="295"/>
                </a:lnTo>
                <a:lnTo>
                  <a:pt x="105" y="291"/>
                </a:lnTo>
                <a:lnTo>
                  <a:pt x="98" y="289"/>
                </a:lnTo>
                <a:lnTo>
                  <a:pt x="91" y="284"/>
                </a:lnTo>
                <a:lnTo>
                  <a:pt x="84" y="280"/>
                </a:lnTo>
                <a:lnTo>
                  <a:pt x="78" y="276"/>
                </a:lnTo>
                <a:lnTo>
                  <a:pt x="72" y="270"/>
                </a:lnTo>
                <a:lnTo>
                  <a:pt x="72" y="270"/>
                </a:lnTo>
                <a:close/>
                <a:moveTo>
                  <a:pt x="719" y="69"/>
                </a:moveTo>
                <a:lnTo>
                  <a:pt x="719" y="64"/>
                </a:lnTo>
                <a:lnTo>
                  <a:pt x="719" y="60"/>
                </a:lnTo>
                <a:lnTo>
                  <a:pt x="719" y="56"/>
                </a:lnTo>
                <a:lnTo>
                  <a:pt x="715" y="52"/>
                </a:lnTo>
                <a:lnTo>
                  <a:pt x="712" y="50"/>
                </a:lnTo>
                <a:lnTo>
                  <a:pt x="707" y="48"/>
                </a:lnTo>
                <a:lnTo>
                  <a:pt x="643" y="48"/>
                </a:lnTo>
                <a:lnTo>
                  <a:pt x="644" y="39"/>
                </a:lnTo>
                <a:lnTo>
                  <a:pt x="644" y="31"/>
                </a:lnTo>
                <a:lnTo>
                  <a:pt x="644" y="21"/>
                </a:lnTo>
                <a:lnTo>
                  <a:pt x="644" y="13"/>
                </a:lnTo>
                <a:lnTo>
                  <a:pt x="643" y="8"/>
                </a:lnTo>
                <a:lnTo>
                  <a:pt x="640" y="3"/>
                </a:lnTo>
                <a:lnTo>
                  <a:pt x="637" y="1"/>
                </a:lnTo>
                <a:lnTo>
                  <a:pt x="632" y="0"/>
                </a:lnTo>
                <a:lnTo>
                  <a:pt x="88" y="0"/>
                </a:lnTo>
                <a:lnTo>
                  <a:pt x="84" y="1"/>
                </a:lnTo>
                <a:lnTo>
                  <a:pt x="80" y="3"/>
                </a:lnTo>
                <a:lnTo>
                  <a:pt x="78" y="8"/>
                </a:lnTo>
                <a:lnTo>
                  <a:pt x="77" y="13"/>
                </a:lnTo>
                <a:lnTo>
                  <a:pt x="77" y="21"/>
                </a:lnTo>
                <a:lnTo>
                  <a:pt x="77" y="31"/>
                </a:lnTo>
                <a:lnTo>
                  <a:pt x="77" y="39"/>
                </a:lnTo>
                <a:lnTo>
                  <a:pt x="77" y="48"/>
                </a:lnTo>
                <a:lnTo>
                  <a:pt x="12" y="48"/>
                </a:lnTo>
                <a:lnTo>
                  <a:pt x="8" y="50"/>
                </a:lnTo>
                <a:lnTo>
                  <a:pt x="4" y="52"/>
                </a:lnTo>
                <a:lnTo>
                  <a:pt x="2" y="56"/>
                </a:lnTo>
                <a:lnTo>
                  <a:pt x="0" y="60"/>
                </a:lnTo>
                <a:lnTo>
                  <a:pt x="0" y="66"/>
                </a:lnTo>
                <a:lnTo>
                  <a:pt x="0" y="72"/>
                </a:lnTo>
                <a:lnTo>
                  <a:pt x="0" y="94"/>
                </a:lnTo>
                <a:lnTo>
                  <a:pt x="0" y="119"/>
                </a:lnTo>
                <a:lnTo>
                  <a:pt x="3" y="147"/>
                </a:lnTo>
                <a:lnTo>
                  <a:pt x="6" y="177"/>
                </a:lnTo>
                <a:lnTo>
                  <a:pt x="9" y="192"/>
                </a:lnTo>
                <a:lnTo>
                  <a:pt x="12" y="207"/>
                </a:lnTo>
                <a:lnTo>
                  <a:pt x="17" y="222"/>
                </a:lnTo>
                <a:lnTo>
                  <a:pt x="22" y="236"/>
                </a:lnTo>
                <a:lnTo>
                  <a:pt x="29" y="250"/>
                </a:lnTo>
                <a:lnTo>
                  <a:pt x="36" y="263"/>
                </a:lnTo>
                <a:lnTo>
                  <a:pt x="44" y="276"/>
                </a:lnTo>
                <a:lnTo>
                  <a:pt x="55" y="286"/>
                </a:lnTo>
                <a:lnTo>
                  <a:pt x="63" y="295"/>
                </a:lnTo>
                <a:lnTo>
                  <a:pt x="73" y="302"/>
                </a:lnTo>
                <a:lnTo>
                  <a:pt x="84" y="308"/>
                </a:lnTo>
                <a:lnTo>
                  <a:pt x="94" y="314"/>
                </a:lnTo>
                <a:lnTo>
                  <a:pt x="106" y="317"/>
                </a:lnTo>
                <a:lnTo>
                  <a:pt x="118" y="321"/>
                </a:lnTo>
                <a:lnTo>
                  <a:pt x="130" y="322"/>
                </a:lnTo>
                <a:lnTo>
                  <a:pt x="143" y="323"/>
                </a:lnTo>
                <a:lnTo>
                  <a:pt x="156" y="340"/>
                </a:lnTo>
                <a:lnTo>
                  <a:pt x="169" y="355"/>
                </a:lnTo>
                <a:lnTo>
                  <a:pt x="182" y="368"/>
                </a:lnTo>
                <a:lnTo>
                  <a:pt x="195" y="379"/>
                </a:lnTo>
                <a:lnTo>
                  <a:pt x="222" y="398"/>
                </a:lnTo>
                <a:lnTo>
                  <a:pt x="248" y="414"/>
                </a:lnTo>
                <a:lnTo>
                  <a:pt x="262" y="423"/>
                </a:lnTo>
                <a:lnTo>
                  <a:pt x="276" y="433"/>
                </a:lnTo>
                <a:lnTo>
                  <a:pt x="288" y="441"/>
                </a:lnTo>
                <a:lnTo>
                  <a:pt x="298" y="452"/>
                </a:lnTo>
                <a:lnTo>
                  <a:pt x="303" y="456"/>
                </a:lnTo>
                <a:lnTo>
                  <a:pt x="306" y="462"/>
                </a:lnTo>
                <a:lnTo>
                  <a:pt x="310" y="470"/>
                </a:lnTo>
                <a:lnTo>
                  <a:pt x="312" y="476"/>
                </a:lnTo>
                <a:lnTo>
                  <a:pt x="314" y="484"/>
                </a:lnTo>
                <a:lnTo>
                  <a:pt x="316" y="492"/>
                </a:lnTo>
                <a:lnTo>
                  <a:pt x="317" y="500"/>
                </a:lnTo>
                <a:lnTo>
                  <a:pt x="317" y="510"/>
                </a:lnTo>
                <a:lnTo>
                  <a:pt x="316" y="529"/>
                </a:lnTo>
                <a:lnTo>
                  <a:pt x="314" y="546"/>
                </a:lnTo>
                <a:lnTo>
                  <a:pt x="312" y="561"/>
                </a:lnTo>
                <a:lnTo>
                  <a:pt x="308" y="574"/>
                </a:lnTo>
                <a:lnTo>
                  <a:pt x="305" y="586"/>
                </a:lnTo>
                <a:lnTo>
                  <a:pt x="299" y="596"/>
                </a:lnTo>
                <a:lnTo>
                  <a:pt x="293" y="605"/>
                </a:lnTo>
                <a:lnTo>
                  <a:pt x="287" y="612"/>
                </a:lnTo>
                <a:lnTo>
                  <a:pt x="279" y="618"/>
                </a:lnTo>
                <a:lnTo>
                  <a:pt x="270" y="623"/>
                </a:lnTo>
                <a:lnTo>
                  <a:pt x="262" y="628"/>
                </a:lnTo>
                <a:lnTo>
                  <a:pt x="251" y="630"/>
                </a:lnTo>
                <a:lnTo>
                  <a:pt x="241" y="633"/>
                </a:lnTo>
                <a:lnTo>
                  <a:pt x="230" y="634"/>
                </a:lnTo>
                <a:lnTo>
                  <a:pt x="217" y="635"/>
                </a:lnTo>
                <a:lnTo>
                  <a:pt x="204" y="635"/>
                </a:lnTo>
                <a:lnTo>
                  <a:pt x="199" y="636"/>
                </a:lnTo>
                <a:lnTo>
                  <a:pt x="195" y="638"/>
                </a:lnTo>
                <a:lnTo>
                  <a:pt x="193" y="642"/>
                </a:lnTo>
                <a:lnTo>
                  <a:pt x="192" y="647"/>
                </a:lnTo>
                <a:lnTo>
                  <a:pt x="192" y="707"/>
                </a:lnTo>
                <a:lnTo>
                  <a:pt x="193" y="711"/>
                </a:lnTo>
                <a:lnTo>
                  <a:pt x="195" y="716"/>
                </a:lnTo>
                <a:lnTo>
                  <a:pt x="199" y="718"/>
                </a:lnTo>
                <a:lnTo>
                  <a:pt x="204" y="719"/>
                </a:lnTo>
                <a:lnTo>
                  <a:pt x="515" y="719"/>
                </a:lnTo>
                <a:lnTo>
                  <a:pt x="520" y="718"/>
                </a:lnTo>
                <a:lnTo>
                  <a:pt x="524" y="716"/>
                </a:lnTo>
                <a:lnTo>
                  <a:pt x="526" y="711"/>
                </a:lnTo>
                <a:lnTo>
                  <a:pt x="527" y="707"/>
                </a:lnTo>
                <a:lnTo>
                  <a:pt x="527" y="647"/>
                </a:lnTo>
                <a:lnTo>
                  <a:pt x="526" y="642"/>
                </a:lnTo>
                <a:lnTo>
                  <a:pt x="524" y="638"/>
                </a:lnTo>
                <a:lnTo>
                  <a:pt x="520" y="636"/>
                </a:lnTo>
                <a:lnTo>
                  <a:pt x="515" y="635"/>
                </a:lnTo>
                <a:lnTo>
                  <a:pt x="501" y="635"/>
                </a:lnTo>
                <a:lnTo>
                  <a:pt x="488" y="634"/>
                </a:lnTo>
                <a:lnTo>
                  <a:pt x="476" y="631"/>
                </a:lnTo>
                <a:lnTo>
                  <a:pt x="464" y="628"/>
                </a:lnTo>
                <a:lnTo>
                  <a:pt x="455" y="623"/>
                </a:lnTo>
                <a:lnTo>
                  <a:pt x="445" y="618"/>
                </a:lnTo>
                <a:lnTo>
                  <a:pt x="437" y="612"/>
                </a:lnTo>
                <a:lnTo>
                  <a:pt x="429" y="605"/>
                </a:lnTo>
                <a:lnTo>
                  <a:pt x="423" y="597"/>
                </a:lnTo>
                <a:lnTo>
                  <a:pt x="417" y="587"/>
                </a:lnTo>
                <a:lnTo>
                  <a:pt x="412" y="577"/>
                </a:lnTo>
                <a:lnTo>
                  <a:pt x="408" y="566"/>
                </a:lnTo>
                <a:lnTo>
                  <a:pt x="405" y="554"/>
                </a:lnTo>
                <a:lnTo>
                  <a:pt x="402" y="541"/>
                </a:lnTo>
                <a:lnTo>
                  <a:pt x="401" y="525"/>
                </a:lnTo>
                <a:lnTo>
                  <a:pt x="401" y="511"/>
                </a:lnTo>
                <a:lnTo>
                  <a:pt x="401" y="500"/>
                </a:lnTo>
                <a:lnTo>
                  <a:pt x="402" y="492"/>
                </a:lnTo>
                <a:lnTo>
                  <a:pt x="404" y="484"/>
                </a:lnTo>
                <a:lnTo>
                  <a:pt x="406" y="476"/>
                </a:lnTo>
                <a:lnTo>
                  <a:pt x="410" y="470"/>
                </a:lnTo>
                <a:lnTo>
                  <a:pt x="412" y="462"/>
                </a:lnTo>
                <a:lnTo>
                  <a:pt x="417" y="456"/>
                </a:lnTo>
                <a:lnTo>
                  <a:pt x="420" y="451"/>
                </a:lnTo>
                <a:lnTo>
                  <a:pt x="431" y="441"/>
                </a:lnTo>
                <a:lnTo>
                  <a:pt x="443" y="431"/>
                </a:lnTo>
                <a:lnTo>
                  <a:pt x="456" y="423"/>
                </a:lnTo>
                <a:lnTo>
                  <a:pt x="471" y="414"/>
                </a:lnTo>
                <a:lnTo>
                  <a:pt x="498" y="398"/>
                </a:lnTo>
                <a:lnTo>
                  <a:pt x="524" y="379"/>
                </a:lnTo>
                <a:lnTo>
                  <a:pt x="537" y="367"/>
                </a:lnTo>
                <a:lnTo>
                  <a:pt x="550" y="354"/>
                </a:lnTo>
                <a:lnTo>
                  <a:pt x="563" y="340"/>
                </a:lnTo>
                <a:lnTo>
                  <a:pt x="575" y="323"/>
                </a:lnTo>
                <a:lnTo>
                  <a:pt x="588" y="322"/>
                </a:lnTo>
                <a:lnTo>
                  <a:pt x="601" y="321"/>
                </a:lnTo>
                <a:lnTo>
                  <a:pt x="612" y="317"/>
                </a:lnTo>
                <a:lnTo>
                  <a:pt x="624" y="314"/>
                </a:lnTo>
                <a:lnTo>
                  <a:pt x="634" y="308"/>
                </a:lnTo>
                <a:lnTo>
                  <a:pt x="644" y="302"/>
                </a:lnTo>
                <a:lnTo>
                  <a:pt x="653" y="295"/>
                </a:lnTo>
                <a:lnTo>
                  <a:pt x="663" y="286"/>
                </a:lnTo>
                <a:lnTo>
                  <a:pt x="672" y="274"/>
                </a:lnTo>
                <a:lnTo>
                  <a:pt x="682" y="261"/>
                </a:lnTo>
                <a:lnTo>
                  <a:pt x="690" y="248"/>
                </a:lnTo>
                <a:lnTo>
                  <a:pt x="696" y="233"/>
                </a:lnTo>
                <a:lnTo>
                  <a:pt x="702" y="219"/>
                </a:lnTo>
                <a:lnTo>
                  <a:pt x="707" y="203"/>
                </a:lnTo>
                <a:lnTo>
                  <a:pt x="711" y="188"/>
                </a:lnTo>
                <a:lnTo>
                  <a:pt x="713" y="171"/>
                </a:lnTo>
                <a:lnTo>
                  <a:pt x="718" y="141"/>
                </a:lnTo>
                <a:lnTo>
                  <a:pt x="719" y="113"/>
                </a:lnTo>
                <a:lnTo>
                  <a:pt x="720" y="88"/>
                </a:lnTo>
                <a:lnTo>
                  <a:pt x="719" y="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30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0F81C-1947-4F98-9E51-6E7E07DB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A50D69F-9DA5-4029-BFEB-FB54D8540852}"/>
              </a:ext>
            </a:extLst>
          </p:cNvPr>
          <p:cNvCxnSpPr>
            <a:cxnSpLocks/>
          </p:cNvCxnSpPr>
          <p:nvPr/>
        </p:nvCxnSpPr>
        <p:spPr>
          <a:xfrm>
            <a:off x="1078568" y="6423819"/>
            <a:ext cx="0" cy="230187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ooter Placeholder 2">
            <a:extLst>
              <a:ext uri="{FF2B5EF4-FFF2-40B4-BE49-F238E27FC236}">
                <a16:creationId xmlns:a16="http://schemas.microsoft.com/office/drawing/2014/main" id="{347F2F68-0644-417A-A47E-DE6D0A6F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2634062" cy="18018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+mj-lt"/>
              </a:rPr>
              <a:t>Министерство образования и науки Республики Казахстан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C302D2B-32DA-411E-8294-6EDAFEB13A81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+mj-lt"/>
            </a:endParaRPr>
          </a:p>
        </p:txBody>
      </p:sp>
      <p:sp>
        <p:nvSpPr>
          <p:cNvPr id="29" name="原创设计师QQ598969553      _3">
            <a:extLst>
              <a:ext uri="{FF2B5EF4-FFF2-40B4-BE49-F238E27FC236}">
                <a16:creationId xmlns:a16="http://schemas.microsoft.com/office/drawing/2014/main" id="{E428CA13-5FD8-466E-80FF-25017B7748D4}"/>
              </a:ext>
            </a:extLst>
          </p:cNvPr>
          <p:cNvSpPr/>
          <p:nvPr/>
        </p:nvSpPr>
        <p:spPr bwMode="auto">
          <a:xfrm>
            <a:off x="4306843" y="3177923"/>
            <a:ext cx="3692211" cy="3254891"/>
          </a:xfrm>
          <a:custGeom>
            <a:avLst/>
            <a:gdLst>
              <a:gd name="T0" fmla="*/ 243 w 1370"/>
              <a:gd name="T1" fmla="*/ 0 h 1207"/>
              <a:gd name="T2" fmla="*/ 0 w 1370"/>
              <a:gd name="T3" fmla="*/ 523 h 1207"/>
              <a:gd name="T4" fmla="*/ 685 w 1370"/>
              <a:gd name="T5" fmla="*/ 1207 h 1207"/>
              <a:gd name="T6" fmla="*/ 1370 w 1370"/>
              <a:gd name="T7" fmla="*/ 523 h 1207"/>
              <a:gd name="T8" fmla="*/ 1127 w 1370"/>
              <a:gd name="T9" fmla="*/ 0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0" h="1207">
                <a:moveTo>
                  <a:pt x="243" y="0"/>
                </a:moveTo>
                <a:cubicBezTo>
                  <a:pt x="94" y="125"/>
                  <a:pt x="0" y="313"/>
                  <a:pt x="0" y="523"/>
                </a:cubicBezTo>
                <a:cubicBezTo>
                  <a:pt x="0" y="901"/>
                  <a:pt x="307" y="1207"/>
                  <a:pt x="685" y="1207"/>
                </a:cubicBezTo>
                <a:cubicBezTo>
                  <a:pt x="1063" y="1207"/>
                  <a:pt x="1370" y="901"/>
                  <a:pt x="1370" y="523"/>
                </a:cubicBezTo>
                <a:cubicBezTo>
                  <a:pt x="1370" y="313"/>
                  <a:pt x="1276" y="125"/>
                  <a:pt x="1127" y="0"/>
                </a:cubicBezTo>
              </a:path>
            </a:pathLst>
          </a:cu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91438" tIns="45719" rIns="91438" bIns="45719"/>
          <a:lstStyle/>
          <a:p>
            <a:pPr>
              <a:defRPr/>
            </a:pPr>
            <a:endParaRPr lang="zh-CN" altLang="en-US" sz="1000">
              <a:latin typeface="+mj-lt"/>
            </a:endParaRPr>
          </a:p>
        </p:txBody>
      </p:sp>
      <p:sp>
        <p:nvSpPr>
          <p:cNvPr id="31" name="原创设计师QQ598969553      _10">
            <a:extLst>
              <a:ext uri="{FF2B5EF4-FFF2-40B4-BE49-F238E27FC236}">
                <a16:creationId xmlns:a16="http://schemas.microsoft.com/office/drawing/2014/main" id="{80A4DBC8-BF2D-4D71-BA16-7B839E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312" y="2383200"/>
            <a:ext cx="3430377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Соблюдать принцип индивидуального подхода                       к каждой семье при подготовке к выпускным мероприятиям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C87D89C-4D23-4CDA-B81D-6AEF185EF4DF}"/>
              </a:ext>
            </a:extLst>
          </p:cNvPr>
          <p:cNvGrpSpPr/>
          <p:nvPr/>
        </p:nvGrpSpPr>
        <p:grpSpPr>
          <a:xfrm>
            <a:off x="5415829" y="3898169"/>
            <a:ext cx="1360342" cy="1462303"/>
            <a:chOff x="5141843" y="3534787"/>
            <a:chExt cx="1748950" cy="1880038"/>
          </a:xfrm>
        </p:grpSpPr>
        <p:grpSp>
          <p:nvGrpSpPr>
            <p:cNvPr id="22" name="原创设计师QQ598969553      _1">
              <a:extLst>
                <a:ext uri="{FF2B5EF4-FFF2-40B4-BE49-F238E27FC236}">
                  <a16:creationId xmlns:a16="http://schemas.microsoft.com/office/drawing/2014/main" id="{D8D70AFB-BE6A-4823-9845-017CAB71A12E}"/>
                </a:ext>
              </a:extLst>
            </p:cNvPr>
            <p:cNvGrpSpPr/>
            <p:nvPr/>
          </p:nvGrpSpPr>
          <p:grpSpPr>
            <a:xfrm>
              <a:off x="6539528" y="4269305"/>
              <a:ext cx="351265" cy="924184"/>
              <a:chOff x="2457450" y="777875"/>
              <a:chExt cx="1811338" cy="4765675"/>
            </a:xfrm>
            <a:solidFill>
              <a:srgbClr val="246C97"/>
            </a:solidFill>
          </p:grpSpPr>
          <p:sp>
            <p:nvSpPr>
              <p:cNvPr id="23" name="Oval 6">
                <a:extLst>
                  <a:ext uri="{FF2B5EF4-FFF2-40B4-BE49-F238E27FC236}">
                    <a16:creationId xmlns:a16="http://schemas.microsoft.com/office/drawing/2014/main" id="{68F9F791-4143-4693-978A-B25E6FBD3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200" y="777875"/>
                <a:ext cx="731838" cy="730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  <p:sp>
            <p:nvSpPr>
              <p:cNvPr id="25" name="Freeform 7">
                <a:extLst>
                  <a:ext uri="{FF2B5EF4-FFF2-40B4-BE49-F238E27FC236}">
                    <a16:creationId xmlns:a16="http://schemas.microsoft.com/office/drawing/2014/main" id="{F20548E4-3CDE-43E8-9FCD-4D2CAE9AF4AE}"/>
                  </a:ext>
                </a:extLst>
              </p:cNvPr>
              <p:cNvSpPr/>
              <p:nvPr/>
            </p:nvSpPr>
            <p:spPr bwMode="auto">
              <a:xfrm>
                <a:off x="2457450" y="1590675"/>
                <a:ext cx="1811338" cy="3952875"/>
              </a:xfrm>
              <a:custGeom>
                <a:avLst/>
                <a:gdLst>
                  <a:gd name="T0" fmla="*/ 483 w 483"/>
                  <a:gd name="T1" fmla="*/ 47 h 1054"/>
                  <a:gd name="T2" fmla="*/ 432 w 483"/>
                  <a:gd name="T3" fmla="*/ 0 h 1054"/>
                  <a:gd name="T4" fmla="*/ 364 w 483"/>
                  <a:gd name="T5" fmla="*/ 0 h 1054"/>
                  <a:gd name="T6" fmla="*/ 312 w 483"/>
                  <a:gd name="T7" fmla="*/ 0 h 1054"/>
                  <a:gd name="T8" fmla="*/ 279 w 483"/>
                  <a:gd name="T9" fmla="*/ 156 h 1054"/>
                  <a:gd name="T10" fmla="*/ 252 w 483"/>
                  <a:gd name="T11" fmla="*/ 69 h 1054"/>
                  <a:gd name="T12" fmla="*/ 267 w 483"/>
                  <a:gd name="T13" fmla="*/ 49 h 1054"/>
                  <a:gd name="T14" fmla="*/ 242 w 483"/>
                  <a:gd name="T15" fmla="*/ 21 h 1054"/>
                  <a:gd name="T16" fmla="*/ 214 w 483"/>
                  <a:gd name="T17" fmla="*/ 47 h 1054"/>
                  <a:gd name="T18" fmla="*/ 230 w 483"/>
                  <a:gd name="T19" fmla="*/ 69 h 1054"/>
                  <a:gd name="T20" fmla="*/ 207 w 483"/>
                  <a:gd name="T21" fmla="*/ 156 h 1054"/>
                  <a:gd name="T22" fmla="*/ 170 w 483"/>
                  <a:gd name="T23" fmla="*/ 0 h 1054"/>
                  <a:gd name="T24" fmla="*/ 119 w 483"/>
                  <a:gd name="T25" fmla="*/ 0 h 1054"/>
                  <a:gd name="T26" fmla="*/ 52 w 483"/>
                  <a:gd name="T27" fmla="*/ 0 h 1054"/>
                  <a:gd name="T28" fmla="*/ 0 w 483"/>
                  <a:gd name="T29" fmla="*/ 47 h 1054"/>
                  <a:gd name="T30" fmla="*/ 0 w 483"/>
                  <a:gd name="T31" fmla="*/ 47 h 1054"/>
                  <a:gd name="T32" fmla="*/ 0 w 483"/>
                  <a:gd name="T33" fmla="*/ 495 h 1054"/>
                  <a:gd name="T34" fmla="*/ 0 w 483"/>
                  <a:gd name="T35" fmla="*/ 495 h 1054"/>
                  <a:gd name="T36" fmla="*/ 0 w 483"/>
                  <a:gd name="T37" fmla="*/ 495 h 1054"/>
                  <a:gd name="T38" fmla="*/ 42 w 483"/>
                  <a:gd name="T39" fmla="*/ 536 h 1054"/>
                  <a:gd name="T40" fmla="*/ 84 w 483"/>
                  <a:gd name="T41" fmla="*/ 495 h 1054"/>
                  <a:gd name="T42" fmla="*/ 84 w 483"/>
                  <a:gd name="T43" fmla="*/ 495 h 1054"/>
                  <a:gd name="T44" fmla="*/ 84 w 483"/>
                  <a:gd name="T45" fmla="*/ 165 h 1054"/>
                  <a:gd name="T46" fmla="*/ 119 w 483"/>
                  <a:gd name="T47" fmla="*/ 165 h 1054"/>
                  <a:gd name="T48" fmla="*/ 119 w 483"/>
                  <a:gd name="T49" fmla="*/ 512 h 1054"/>
                  <a:gd name="T50" fmla="*/ 119 w 483"/>
                  <a:gd name="T51" fmla="*/ 1003 h 1054"/>
                  <a:gd name="T52" fmla="*/ 170 w 483"/>
                  <a:gd name="T53" fmla="*/ 1054 h 1054"/>
                  <a:gd name="T54" fmla="*/ 222 w 483"/>
                  <a:gd name="T55" fmla="*/ 1003 h 1054"/>
                  <a:gd name="T56" fmla="*/ 222 w 483"/>
                  <a:gd name="T57" fmla="*/ 512 h 1054"/>
                  <a:gd name="T58" fmla="*/ 261 w 483"/>
                  <a:gd name="T59" fmla="*/ 512 h 1054"/>
                  <a:gd name="T60" fmla="*/ 261 w 483"/>
                  <a:gd name="T61" fmla="*/ 1003 h 1054"/>
                  <a:gd name="T62" fmla="*/ 313 w 483"/>
                  <a:gd name="T63" fmla="*/ 1054 h 1054"/>
                  <a:gd name="T64" fmla="*/ 364 w 483"/>
                  <a:gd name="T65" fmla="*/ 1003 h 1054"/>
                  <a:gd name="T66" fmla="*/ 364 w 483"/>
                  <a:gd name="T67" fmla="*/ 512 h 1054"/>
                  <a:gd name="T68" fmla="*/ 364 w 483"/>
                  <a:gd name="T69" fmla="*/ 165 h 1054"/>
                  <a:gd name="T70" fmla="*/ 399 w 483"/>
                  <a:gd name="T71" fmla="*/ 165 h 1054"/>
                  <a:gd name="T72" fmla="*/ 399 w 483"/>
                  <a:gd name="T73" fmla="*/ 495 h 1054"/>
                  <a:gd name="T74" fmla="*/ 399 w 483"/>
                  <a:gd name="T75" fmla="*/ 495 h 1054"/>
                  <a:gd name="T76" fmla="*/ 399 w 483"/>
                  <a:gd name="T77" fmla="*/ 495 h 1054"/>
                  <a:gd name="T78" fmla="*/ 441 w 483"/>
                  <a:gd name="T79" fmla="*/ 536 h 1054"/>
                  <a:gd name="T80" fmla="*/ 483 w 483"/>
                  <a:gd name="T81" fmla="*/ 495 h 1054"/>
                  <a:gd name="T82" fmla="*/ 483 w 483"/>
                  <a:gd name="T83" fmla="*/ 495 h 1054"/>
                  <a:gd name="T84" fmla="*/ 483 w 483"/>
                  <a:gd name="T85" fmla="*/ 47 h 1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3" h="1054">
                    <a:moveTo>
                      <a:pt x="483" y="47"/>
                    </a:moveTo>
                    <a:cubicBezTo>
                      <a:pt x="480" y="20"/>
                      <a:pt x="458" y="0"/>
                      <a:pt x="432" y="0"/>
                    </a:cubicBezTo>
                    <a:cubicBezTo>
                      <a:pt x="364" y="0"/>
                      <a:pt x="364" y="0"/>
                      <a:pt x="364" y="0"/>
                    </a:cubicBezTo>
                    <a:cubicBezTo>
                      <a:pt x="312" y="0"/>
                      <a:pt x="312" y="0"/>
                      <a:pt x="312" y="0"/>
                    </a:cubicBezTo>
                    <a:cubicBezTo>
                      <a:pt x="301" y="123"/>
                      <a:pt x="279" y="156"/>
                      <a:pt x="279" y="156"/>
                    </a:cubicBezTo>
                    <a:cubicBezTo>
                      <a:pt x="252" y="69"/>
                      <a:pt x="252" y="69"/>
                      <a:pt x="252" y="69"/>
                    </a:cubicBezTo>
                    <a:cubicBezTo>
                      <a:pt x="267" y="49"/>
                      <a:pt x="267" y="49"/>
                      <a:pt x="267" y="49"/>
                    </a:cubicBezTo>
                    <a:cubicBezTo>
                      <a:pt x="242" y="21"/>
                      <a:pt x="242" y="21"/>
                      <a:pt x="242" y="21"/>
                    </a:cubicBezTo>
                    <a:cubicBezTo>
                      <a:pt x="214" y="47"/>
                      <a:pt x="214" y="47"/>
                      <a:pt x="214" y="47"/>
                    </a:cubicBezTo>
                    <a:cubicBezTo>
                      <a:pt x="230" y="69"/>
                      <a:pt x="230" y="69"/>
                      <a:pt x="230" y="69"/>
                    </a:cubicBezTo>
                    <a:cubicBezTo>
                      <a:pt x="207" y="156"/>
                      <a:pt x="207" y="156"/>
                      <a:pt x="207" y="156"/>
                    </a:cubicBezTo>
                    <a:cubicBezTo>
                      <a:pt x="185" y="132"/>
                      <a:pt x="174" y="39"/>
                      <a:pt x="170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25" y="0"/>
                      <a:pt x="3" y="20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518"/>
                      <a:pt x="19" y="536"/>
                      <a:pt x="42" y="536"/>
                    </a:cubicBezTo>
                    <a:cubicBezTo>
                      <a:pt x="65" y="536"/>
                      <a:pt x="84" y="518"/>
                      <a:pt x="84" y="495"/>
                    </a:cubicBezTo>
                    <a:cubicBezTo>
                      <a:pt x="84" y="495"/>
                      <a:pt x="84" y="495"/>
                      <a:pt x="84" y="495"/>
                    </a:cubicBezTo>
                    <a:cubicBezTo>
                      <a:pt x="84" y="165"/>
                      <a:pt x="84" y="165"/>
                      <a:pt x="84" y="165"/>
                    </a:cubicBezTo>
                    <a:cubicBezTo>
                      <a:pt x="119" y="165"/>
                      <a:pt x="119" y="165"/>
                      <a:pt x="119" y="165"/>
                    </a:cubicBezTo>
                    <a:cubicBezTo>
                      <a:pt x="119" y="512"/>
                      <a:pt x="119" y="512"/>
                      <a:pt x="119" y="512"/>
                    </a:cubicBezTo>
                    <a:cubicBezTo>
                      <a:pt x="119" y="1003"/>
                      <a:pt x="119" y="1003"/>
                      <a:pt x="119" y="1003"/>
                    </a:cubicBezTo>
                    <a:cubicBezTo>
                      <a:pt x="119" y="1031"/>
                      <a:pt x="142" y="1054"/>
                      <a:pt x="170" y="1054"/>
                    </a:cubicBezTo>
                    <a:cubicBezTo>
                      <a:pt x="199" y="1054"/>
                      <a:pt x="222" y="1031"/>
                      <a:pt x="222" y="1003"/>
                    </a:cubicBezTo>
                    <a:cubicBezTo>
                      <a:pt x="222" y="512"/>
                      <a:pt x="222" y="512"/>
                      <a:pt x="222" y="512"/>
                    </a:cubicBezTo>
                    <a:cubicBezTo>
                      <a:pt x="261" y="512"/>
                      <a:pt x="261" y="512"/>
                      <a:pt x="261" y="512"/>
                    </a:cubicBezTo>
                    <a:cubicBezTo>
                      <a:pt x="261" y="1003"/>
                      <a:pt x="261" y="1003"/>
                      <a:pt x="261" y="1003"/>
                    </a:cubicBezTo>
                    <a:cubicBezTo>
                      <a:pt x="261" y="1031"/>
                      <a:pt x="284" y="1054"/>
                      <a:pt x="313" y="1054"/>
                    </a:cubicBezTo>
                    <a:cubicBezTo>
                      <a:pt x="341" y="1054"/>
                      <a:pt x="364" y="1031"/>
                      <a:pt x="364" y="1003"/>
                    </a:cubicBezTo>
                    <a:cubicBezTo>
                      <a:pt x="364" y="512"/>
                      <a:pt x="364" y="512"/>
                      <a:pt x="364" y="512"/>
                    </a:cubicBezTo>
                    <a:cubicBezTo>
                      <a:pt x="364" y="165"/>
                      <a:pt x="364" y="165"/>
                      <a:pt x="364" y="165"/>
                    </a:cubicBezTo>
                    <a:cubicBezTo>
                      <a:pt x="399" y="165"/>
                      <a:pt x="399" y="165"/>
                      <a:pt x="399" y="16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518"/>
                      <a:pt x="418" y="536"/>
                      <a:pt x="441" y="536"/>
                    </a:cubicBezTo>
                    <a:cubicBezTo>
                      <a:pt x="465" y="536"/>
                      <a:pt x="483" y="518"/>
                      <a:pt x="483" y="495"/>
                    </a:cubicBezTo>
                    <a:cubicBezTo>
                      <a:pt x="483" y="495"/>
                      <a:pt x="483" y="495"/>
                      <a:pt x="483" y="495"/>
                    </a:cubicBezTo>
                    <a:cubicBezTo>
                      <a:pt x="483" y="47"/>
                      <a:pt x="483" y="47"/>
                      <a:pt x="483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</p:grpSp>
        <p:grpSp>
          <p:nvGrpSpPr>
            <p:cNvPr id="26" name="原创设计师QQ598969553      _2">
              <a:extLst>
                <a:ext uri="{FF2B5EF4-FFF2-40B4-BE49-F238E27FC236}">
                  <a16:creationId xmlns:a16="http://schemas.microsoft.com/office/drawing/2014/main" id="{417D8CF5-2A00-4A37-A314-5D95B7B19BF5}"/>
                </a:ext>
              </a:extLst>
            </p:cNvPr>
            <p:cNvGrpSpPr/>
            <p:nvPr/>
          </p:nvGrpSpPr>
          <p:grpSpPr>
            <a:xfrm>
              <a:off x="5141843" y="4062012"/>
              <a:ext cx="562685" cy="1352813"/>
              <a:chOff x="2457450" y="777875"/>
              <a:chExt cx="1811338" cy="4765675"/>
            </a:xfrm>
            <a:solidFill>
              <a:srgbClr val="0195BC"/>
            </a:solidFill>
          </p:grpSpPr>
          <p:sp>
            <p:nvSpPr>
              <p:cNvPr id="27" name="Oval 6">
                <a:extLst>
                  <a:ext uri="{FF2B5EF4-FFF2-40B4-BE49-F238E27FC236}">
                    <a16:creationId xmlns:a16="http://schemas.microsoft.com/office/drawing/2014/main" id="{72759D71-6292-478F-8031-6D8FB01E7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200" y="777875"/>
                <a:ext cx="731838" cy="7302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2183326E-A788-414A-8C66-20DCCDAB49E7}"/>
                  </a:ext>
                </a:extLst>
              </p:cNvPr>
              <p:cNvSpPr/>
              <p:nvPr/>
            </p:nvSpPr>
            <p:spPr bwMode="auto">
              <a:xfrm>
                <a:off x="2457450" y="1590675"/>
                <a:ext cx="1811338" cy="3952875"/>
              </a:xfrm>
              <a:custGeom>
                <a:avLst/>
                <a:gdLst>
                  <a:gd name="T0" fmla="*/ 483 w 483"/>
                  <a:gd name="T1" fmla="*/ 47 h 1054"/>
                  <a:gd name="T2" fmla="*/ 432 w 483"/>
                  <a:gd name="T3" fmla="*/ 0 h 1054"/>
                  <a:gd name="T4" fmla="*/ 364 w 483"/>
                  <a:gd name="T5" fmla="*/ 0 h 1054"/>
                  <a:gd name="T6" fmla="*/ 312 w 483"/>
                  <a:gd name="T7" fmla="*/ 0 h 1054"/>
                  <a:gd name="T8" fmla="*/ 279 w 483"/>
                  <a:gd name="T9" fmla="*/ 156 h 1054"/>
                  <a:gd name="T10" fmla="*/ 252 w 483"/>
                  <a:gd name="T11" fmla="*/ 69 h 1054"/>
                  <a:gd name="T12" fmla="*/ 267 w 483"/>
                  <a:gd name="T13" fmla="*/ 49 h 1054"/>
                  <a:gd name="T14" fmla="*/ 242 w 483"/>
                  <a:gd name="T15" fmla="*/ 21 h 1054"/>
                  <a:gd name="T16" fmla="*/ 214 w 483"/>
                  <a:gd name="T17" fmla="*/ 47 h 1054"/>
                  <a:gd name="T18" fmla="*/ 230 w 483"/>
                  <a:gd name="T19" fmla="*/ 69 h 1054"/>
                  <a:gd name="T20" fmla="*/ 207 w 483"/>
                  <a:gd name="T21" fmla="*/ 156 h 1054"/>
                  <a:gd name="T22" fmla="*/ 170 w 483"/>
                  <a:gd name="T23" fmla="*/ 0 h 1054"/>
                  <a:gd name="T24" fmla="*/ 119 w 483"/>
                  <a:gd name="T25" fmla="*/ 0 h 1054"/>
                  <a:gd name="T26" fmla="*/ 52 w 483"/>
                  <a:gd name="T27" fmla="*/ 0 h 1054"/>
                  <a:gd name="T28" fmla="*/ 0 w 483"/>
                  <a:gd name="T29" fmla="*/ 47 h 1054"/>
                  <a:gd name="T30" fmla="*/ 0 w 483"/>
                  <a:gd name="T31" fmla="*/ 47 h 1054"/>
                  <a:gd name="T32" fmla="*/ 0 w 483"/>
                  <a:gd name="T33" fmla="*/ 495 h 1054"/>
                  <a:gd name="T34" fmla="*/ 0 w 483"/>
                  <a:gd name="T35" fmla="*/ 495 h 1054"/>
                  <a:gd name="T36" fmla="*/ 0 w 483"/>
                  <a:gd name="T37" fmla="*/ 495 h 1054"/>
                  <a:gd name="T38" fmla="*/ 42 w 483"/>
                  <a:gd name="T39" fmla="*/ 536 h 1054"/>
                  <a:gd name="T40" fmla="*/ 84 w 483"/>
                  <a:gd name="T41" fmla="*/ 495 h 1054"/>
                  <a:gd name="T42" fmla="*/ 84 w 483"/>
                  <a:gd name="T43" fmla="*/ 495 h 1054"/>
                  <a:gd name="T44" fmla="*/ 84 w 483"/>
                  <a:gd name="T45" fmla="*/ 165 h 1054"/>
                  <a:gd name="T46" fmla="*/ 119 w 483"/>
                  <a:gd name="T47" fmla="*/ 165 h 1054"/>
                  <a:gd name="T48" fmla="*/ 119 w 483"/>
                  <a:gd name="T49" fmla="*/ 512 h 1054"/>
                  <a:gd name="T50" fmla="*/ 119 w 483"/>
                  <a:gd name="T51" fmla="*/ 1003 h 1054"/>
                  <a:gd name="T52" fmla="*/ 170 w 483"/>
                  <a:gd name="T53" fmla="*/ 1054 h 1054"/>
                  <a:gd name="T54" fmla="*/ 222 w 483"/>
                  <a:gd name="T55" fmla="*/ 1003 h 1054"/>
                  <a:gd name="T56" fmla="*/ 222 w 483"/>
                  <a:gd name="T57" fmla="*/ 512 h 1054"/>
                  <a:gd name="T58" fmla="*/ 261 w 483"/>
                  <a:gd name="T59" fmla="*/ 512 h 1054"/>
                  <a:gd name="T60" fmla="*/ 261 w 483"/>
                  <a:gd name="T61" fmla="*/ 1003 h 1054"/>
                  <a:gd name="T62" fmla="*/ 313 w 483"/>
                  <a:gd name="T63" fmla="*/ 1054 h 1054"/>
                  <a:gd name="T64" fmla="*/ 364 w 483"/>
                  <a:gd name="T65" fmla="*/ 1003 h 1054"/>
                  <a:gd name="T66" fmla="*/ 364 w 483"/>
                  <a:gd name="T67" fmla="*/ 512 h 1054"/>
                  <a:gd name="T68" fmla="*/ 364 w 483"/>
                  <a:gd name="T69" fmla="*/ 165 h 1054"/>
                  <a:gd name="T70" fmla="*/ 399 w 483"/>
                  <a:gd name="T71" fmla="*/ 165 h 1054"/>
                  <a:gd name="T72" fmla="*/ 399 w 483"/>
                  <a:gd name="T73" fmla="*/ 495 h 1054"/>
                  <a:gd name="T74" fmla="*/ 399 w 483"/>
                  <a:gd name="T75" fmla="*/ 495 h 1054"/>
                  <a:gd name="T76" fmla="*/ 399 w 483"/>
                  <a:gd name="T77" fmla="*/ 495 h 1054"/>
                  <a:gd name="T78" fmla="*/ 441 w 483"/>
                  <a:gd name="T79" fmla="*/ 536 h 1054"/>
                  <a:gd name="T80" fmla="*/ 483 w 483"/>
                  <a:gd name="T81" fmla="*/ 495 h 1054"/>
                  <a:gd name="T82" fmla="*/ 483 w 483"/>
                  <a:gd name="T83" fmla="*/ 495 h 1054"/>
                  <a:gd name="T84" fmla="*/ 483 w 483"/>
                  <a:gd name="T85" fmla="*/ 47 h 1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3" h="1054">
                    <a:moveTo>
                      <a:pt x="483" y="47"/>
                    </a:moveTo>
                    <a:cubicBezTo>
                      <a:pt x="480" y="20"/>
                      <a:pt x="458" y="0"/>
                      <a:pt x="432" y="0"/>
                    </a:cubicBezTo>
                    <a:cubicBezTo>
                      <a:pt x="364" y="0"/>
                      <a:pt x="364" y="0"/>
                      <a:pt x="364" y="0"/>
                    </a:cubicBezTo>
                    <a:cubicBezTo>
                      <a:pt x="312" y="0"/>
                      <a:pt x="312" y="0"/>
                      <a:pt x="312" y="0"/>
                    </a:cubicBezTo>
                    <a:cubicBezTo>
                      <a:pt x="301" y="123"/>
                      <a:pt x="279" y="156"/>
                      <a:pt x="279" y="156"/>
                    </a:cubicBezTo>
                    <a:cubicBezTo>
                      <a:pt x="252" y="69"/>
                      <a:pt x="252" y="69"/>
                      <a:pt x="252" y="69"/>
                    </a:cubicBezTo>
                    <a:cubicBezTo>
                      <a:pt x="267" y="49"/>
                      <a:pt x="267" y="49"/>
                      <a:pt x="267" y="49"/>
                    </a:cubicBezTo>
                    <a:cubicBezTo>
                      <a:pt x="242" y="21"/>
                      <a:pt x="242" y="21"/>
                      <a:pt x="242" y="21"/>
                    </a:cubicBezTo>
                    <a:cubicBezTo>
                      <a:pt x="214" y="47"/>
                      <a:pt x="214" y="47"/>
                      <a:pt x="214" y="47"/>
                    </a:cubicBezTo>
                    <a:cubicBezTo>
                      <a:pt x="230" y="69"/>
                      <a:pt x="230" y="69"/>
                      <a:pt x="230" y="69"/>
                    </a:cubicBezTo>
                    <a:cubicBezTo>
                      <a:pt x="207" y="156"/>
                      <a:pt x="207" y="156"/>
                      <a:pt x="207" y="156"/>
                    </a:cubicBezTo>
                    <a:cubicBezTo>
                      <a:pt x="185" y="132"/>
                      <a:pt x="174" y="39"/>
                      <a:pt x="170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25" y="0"/>
                      <a:pt x="3" y="20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495"/>
                      <a:pt x="0" y="495"/>
                      <a:pt x="0" y="495"/>
                    </a:cubicBezTo>
                    <a:cubicBezTo>
                      <a:pt x="0" y="518"/>
                      <a:pt x="19" y="536"/>
                      <a:pt x="42" y="536"/>
                    </a:cubicBezTo>
                    <a:cubicBezTo>
                      <a:pt x="65" y="536"/>
                      <a:pt x="84" y="518"/>
                      <a:pt x="84" y="495"/>
                    </a:cubicBezTo>
                    <a:cubicBezTo>
                      <a:pt x="84" y="495"/>
                      <a:pt x="84" y="495"/>
                      <a:pt x="84" y="495"/>
                    </a:cubicBezTo>
                    <a:cubicBezTo>
                      <a:pt x="84" y="165"/>
                      <a:pt x="84" y="165"/>
                      <a:pt x="84" y="165"/>
                    </a:cubicBezTo>
                    <a:cubicBezTo>
                      <a:pt x="119" y="165"/>
                      <a:pt x="119" y="165"/>
                      <a:pt x="119" y="165"/>
                    </a:cubicBezTo>
                    <a:cubicBezTo>
                      <a:pt x="119" y="512"/>
                      <a:pt x="119" y="512"/>
                      <a:pt x="119" y="512"/>
                    </a:cubicBezTo>
                    <a:cubicBezTo>
                      <a:pt x="119" y="1003"/>
                      <a:pt x="119" y="1003"/>
                      <a:pt x="119" y="1003"/>
                    </a:cubicBezTo>
                    <a:cubicBezTo>
                      <a:pt x="119" y="1031"/>
                      <a:pt x="142" y="1054"/>
                      <a:pt x="170" y="1054"/>
                    </a:cubicBezTo>
                    <a:cubicBezTo>
                      <a:pt x="199" y="1054"/>
                      <a:pt x="222" y="1031"/>
                      <a:pt x="222" y="1003"/>
                    </a:cubicBezTo>
                    <a:cubicBezTo>
                      <a:pt x="222" y="512"/>
                      <a:pt x="222" y="512"/>
                      <a:pt x="222" y="512"/>
                    </a:cubicBezTo>
                    <a:cubicBezTo>
                      <a:pt x="261" y="512"/>
                      <a:pt x="261" y="512"/>
                      <a:pt x="261" y="512"/>
                    </a:cubicBezTo>
                    <a:cubicBezTo>
                      <a:pt x="261" y="1003"/>
                      <a:pt x="261" y="1003"/>
                      <a:pt x="261" y="1003"/>
                    </a:cubicBezTo>
                    <a:cubicBezTo>
                      <a:pt x="261" y="1031"/>
                      <a:pt x="284" y="1054"/>
                      <a:pt x="313" y="1054"/>
                    </a:cubicBezTo>
                    <a:cubicBezTo>
                      <a:pt x="341" y="1054"/>
                      <a:pt x="364" y="1031"/>
                      <a:pt x="364" y="1003"/>
                    </a:cubicBezTo>
                    <a:cubicBezTo>
                      <a:pt x="364" y="512"/>
                      <a:pt x="364" y="512"/>
                      <a:pt x="364" y="512"/>
                    </a:cubicBezTo>
                    <a:cubicBezTo>
                      <a:pt x="364" y="165"/>
                      <a:pt x="364" y="165"/>
                      <a:pt x="364" y="165"/>
                    </a:cubicBezTo>
                    <a:cubicBezTo>
                      <a:pt x="399" y="165"/>
                      <a:pt x="399" y="165"/>
                      <a:pt x="399" y="16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495"/>
                      <a:pt x="399" y="495"/>
                      <a:pt x="399" y="495"/>
                    </a:cubicBezTo>
                    <a:cubicBezTo>
                      <a:pt x="399" y="518"/>
                      <a:pt x="418" y="536"/>
                      <a:pt x="441" y="536"/>
                    </a:cubicBezTo>
                    <a:cubicBezTo>
                      <a:pt x="465" y="536"/>
                      <a:pt x="483" y="518"/>
                      <a:pt x="483" y="495"/>
                    </a:cubicBezTo>
                    <a:cubicBezTo>
                      <a:pt x="483" y="495"/>
                      <a:pt x="483" y="495"/>
                      <a:pt x="483" y="495"/>
                    </a:cubicBezTo>
                    <a:cubicBezTo>
                      <a:pt x="483" y="47"/>
                      <a:pt x="483" y="47"/>
                      <a:pt x="483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</p:grpSp>
        <p:grpSp>
          <p:nvGrpSpPr>
            <p:cNvPr id="32" name="原创设计师QQ598969553      _19">
              <a:extLst>
                <a:ext uri="{FF2B5EF4-FFF2-40B4-BE49-F238E27FC236}">
                  <a16:creationId xmlns:a16="http://schemas.microsoft.com/office/drawing/2014/main" id="{3401AB88-3F19-4AAC-A009-ABC08644608E}"/>
                </a:ext>
              </a:extLst>
            </p:cNvPr>
            <p:cNvGrpSpPr/>
            <p:nvPr/>
          </p:nvGrpSpPr>
          <p:grpSpPr>
            <a:xfrm>
              <a:off x="5535394" y="3534787"/>
              <a:ext cx="1157277" cy="1680871"/>
              <a:chOff x="4225925" y="1973263"/>
              <a:chExt cx="687388" cy="903287"/>
            </a:xfrm>
            <a:solidFill>
              <a:srgbClr val="BFBFBF"/>
            </a:solidFill>
          </p:grpSpPr>
          <p:sp>
            <p:nvSpPr>
              <p:cNvPr id="33" name="Oval 12">
                <a:extLst>
                  <a:ext uri="{FF2B5EF4-FFF2-40B4-BE49-F238E27FC236}">
                    <a16:creationId xmlns:a16="http://schemas.microsoft.com/office/drawing/2014/main" id="{C4106AE3-D7E9-42B4-BCD2-C5E472AA0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563" y="1989138"/>
                <a:ext cx="138113" cy="1349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id="{2466D01B-4342-4E06-9731-4970B359733A}"/>
                  </a:ext>
                </a:extLst>
              </p:cNvPr>
              <p:cNvSpPr/>
              <p:nvPr/>
            </p:nvSpPr>
            <p:spPr bwMode="auto">
              <a:xfrm>
                <a:off x="4225925" y="1973263"/>
                <a:ext cx="687388" cy="903287"/>
              </a:xfrm>
              <a:custGeom>
                <a:avLst/>
                <a:gdLst>
                  <a:gd name="T0" fmla="*/ 963 w 975"/>
                  <a:gd name="T1" fmla="*/ 14 h 1279"/>
                  <a:gd name="T2" fmla="*/ 918 w 975"/>
                  <a:gd name="T3" fmla="*/ 13 h 1279"/>
                  <a:gd name="T4" fmla="*/ 678 w 975"/>
                  <a:gd name="T5" fmla="*/ 235 h 1279"/>
                  <a:gd name="T6" fmla="*/ 678 w 975"/>
                  <a:gd name="T7" fmla="*/ 235 h 1279"/>
                  <a:gd name="T8" fmla="*/ 609 w 975"/>
                  <a:gd name="T9" fmla="*/ 235 h 1279"/>
                  <a:gd name="T10" fmla="*/ 558 w 975"/>
                  <a:gd name="T11" fmla="*/ 235 h 1279"/>
                  <a:gd name="T12" fmla="*/ 524 w 975"/>
                  <a:gd name="T13" fmla="*/ 389 h 1279"/>
                  <a:gd name="T14" fmla="*/ 498 w 975"/>
                  <a:gd name="T15" fmla="*/ 303 h 1279"/>
                  <a:gd name="T16" fmla="*/ 513 w 975"/>
                  <a:gd name="T17" fmla="*/ 283 h 1279"/>
                  <a:gd name="T18" fmla="*/ 488 w 975"/>
                  <a:gd name="T19" fmla="*/ 255 h 1279"/>
                  <a:gd name="T20" fmla="*/ 460 w 975"/>
                  <a:gd name="T21" fmla="*/ 281 h 1279"/>
                  <a:gd name="T22" fmla="*/ 477 w 975"/>
                  <a:gd name="T23" fmla="*/ 303 h 1279"/>
                  <a:gd name="T24" fmla="*/ 453 w 975"/>
                  <a:gd name="T25" fmla="*/ 389 h 1279"/>
                  <a:gd name="T26" fmla="*/ 417 w 975"/>
                  <a:gd name="T27" fmla="*/ 235 h 1279"/>
                  <a:gd name="T28" fmla="*/ 366 w 975"/>
                  <a:gd name="T29" fmla="*/ 235 h 1279"/>
                  <a:gd name="T30" fmla="*/ 298 w 975"/>
                  <a:gd name="T31" fmla="*/ 235 h 1279"/>
                  <a:gd name="T32" fmla="*/ 298 w 975"/>
                  <a:gd name="T33" fmla="*/ 235 h 1279"/>
                  <a:gd name="T34" fmla="*/ 56 w 975"/>
                  <a:gd name="T35" fmla="*/ 13 h 1279"/>
                  <a:gd name="T36" fmla="*/ 12 w 975"/>
                  <a:gd name="T37" fmla="*/ 14 h 1279"/>
                  <a:gd name="T38" fmla="*/ 13 w 975"/>
                  <a:gd name="T39" fmla="*/ 59 h 1279"/>
                  <a:gd name="T40" fmla="*/ 366 w 975"/>
                  <a:gd name="T41" fmla="*/ 398 h 1279"/>
                  <a:gd name="T42" fmla="*/ 366 w 975"/>
                  <a:gd name="T43" fmla="*/ 742 h 1279"/>
                  <a:gd name="T44" fmla="*/ 366 w 975"/>
                  <a:gd name="T45" fmla="*/ 1228 h 1279"/>
                  <a:gd name="T46" fmla="*/ 417 w 975"/>
                  <a:gd name="T47" fmla="*/ 1279 h 1279"/>
                  <a:gd name="T48" fmla="*/ 468 w 975"/>
                  <a:gd name="T49" fmla="*/ 1228 h 1279"/>
                  <a:gd name="T50" fmla="*/ 468 w 975"/>
                  <a:gd name="T51" fmla="*/ 742 h 1279"/>
                  <a:gd name="T52" fmla="*/ 507 w 975"/>
                  <a:gd name="T53" fmla="*/ 742 h 1279"/>
                  <a:gd name="T54" fmla="*/ 507 w 975"/>
                  <a:gd name="T55" fmla="*/ 1228 h 1279"/>
                  <a:gd name="T56" fmla="*/ 558 w 975"/>
                  <a:gd name="T57" fmla="*/ 1279 h 1279"/>
                  <a:gd name="T58" fmla="*/ 609 w 975"/>
                  <a:gd name="T59" fmla="*/ 1228 h 1279"/>
                  <a:gd name="T60" fmla="*/ 609 w 975"/>
                  <a:gd name="T61" fmla="*/ 742 h 1279"/>
                  <a:gd name="T62" fmla="*/ 609 w 975"/>
                  <a:gd name="T63" fmla="*/ 398 h 1279"/>
                  <a:gd name="T64" fmla="*/ 961 w 975"/>
                  <a:gd name="T65" fmla="*/ 59 h 1279"/>
                  <a:gd name="T66" fmla="*/ 963 w 975"/>
                  <a:gd name="T67" fmla="*/ 14 h 1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75" h="1279">
                    <a:moveTo>
                      <a:pt x="963" y="14"/>
                    </a:moveTo>
                    <a:cubicBezTo>
                      <a:pt x="951" y="2"/>
                      <a:pt x="930" y="0"/>
                      <a:pt x="918" y="13"/>
                    </a:cubicBezTo>
                    <a:cubicBezTo>
                      <a:pt x="678" y="235"/>
                      <a:pt x="678" y="235"/>
                      <a:pt x="678" y="235"/>
                    </a:cubicBezTo>
                    <a:cubicBezTo>
                      <a:pt x="678" y="235"/>
                      <a:pt x="678" y="235"/>
                      <a:pt x="678" y="235"/>
                    </a:cubicBezTo>
                    <a:cubicBezTo>
                      <a:pt x="609" y="235"/>
                      <a:pt x="609" y="235"/>
                      <a:pt x="609" y="235"/>
                    </a:cubicBezTo>
                    <a:cubicBezTo>
                      <a:pt x="558" y="235"/>
                      <a:pt x="558" y="235"/>
                      <a:pt x="558" y="235"/>
                    </a:cubicBezTo>
                    <a:cubicBezTo>
                      <a:pt x="546" y="357"/>
                      <a:pt x="524" y="389"/>
                      <a:pt x="524" y="389"/>
                    </a:cubicBezTo>
                    <a:cubicBezTo>
                      <a:pt x="498" y="303"/>
                      <a:pt x="498" y="303"/>
                      <a:pt x="498" y="303"/>
                    </a:cubicBezTo>
                    <a:cubicBezTo>
                      <a:pt x="513" y="283"/>
                      <a:pt x="513" y="283"/>
                      <a:pt x="513" y="283"/>
                    </a:cubicBezTo>
                    <a:cubicBezTo>
                      <a:pt x="488" y="255"/>
                      <a:pt x="488" y="255"/>
                      <a:pt x="488" y="255"/>
                    </a:cubicBezTo>
                    <a:cubicBezTo>
                      <a:pt x="460" y="281"/>
                      <a:pt x="460" y="281"/>
                      <a:pt x="460" y="281"/>
                    </a:cubicBezTo>
                    <a:cubicBezTo>
                      <a:pt x="477" y="303"/>
                      <a:pt x="477" y="303"/>
                      <a:pt x="477" y="303"/>
                    </a:cubicBezTo>
                    <a:cubicBezTo>
                      <a:pt x="453" y="389"/>
                      <a:pt x="453" y="389"/>
                      <a:pt x="453" y="389"/>
                    </a:cubicBezTo>
                    <a:cubicBezTo>
                      <a:pt x="432" y="365"/>
                      <a:pt x="421" y="274"/>
                      <a:pt x="417" y="235"/>
                    </a:cubicBezTo>
                    <a:cubicBezTo>
                      <a:pt x="366" y="235"/>
                      <a:pt x="366" y="235"/>
                      <a:pt x="366" y="235"/>
                    </a:cubicBezTo>
                    <a:cubicBezTo>
                      <a:pt x="298" y="235"/>
                      <a:pt x="298" y="235"/>
                      <a:pt x="298" y="235"/>
                    </a:cubicBezTo>
                    <a:cubicBezTo>
                      <a:pt x="298" y="235"/>
                      <a:pt x="298" y="235"/>
                      <a:pt x="298" y="235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44" y="0"/>
                      <a:pt x="24" y="2"/>
                      <a:pt x="12" y="14"/>
                    </a:cubicBezTo>
                    <a:cubicBezTo>
                      <a:pt x="0" y="27"/>
                      <a:pt x="0" y="48"/>
                      <a:pt x="13" y="59"/>
                    </a:cubicBezTo>
                    <a:cubicBezTo>
                      <a:pt x="366" y="398"/>
                      <a:pt x="366" y="398"/>
                      <a:pt x="366" y="398"/>
                    </a:cubicBezTo>
                    <a:cubicBezTo>
                      <a:pt x="366" y="742"/>
                      <a:pt x="366" y="742"/>
                      <a:pt x="366" y="742"/>
                    </a:cubicBezTo>
                    <a:cubicBezTo>
                      <a:pt x="366" y="1228"/>
                      <a:pt x="366" y="1228"/>
                      <a:pt x="366" y="1228"/>
                    </a:cubicBezTo>
                    <a:cubicBezTo>
                      <a:pt x="366" y="1256"/>
                      <a:pt x="389" y="1279"/>
                      <a:pt x="417" y="1279"/>
                    </a:cubicBezTo>
                    <a:cubicBezTo>
                      <a:pt x="444" y="1279"/>
                      <a:pt x="468" y="1256"/>
                      <a:pt x="468" y="1228"/>
                    </a:cubicBezTo>
                    <a:cubicBezTo>
                      <a:pt x="468" y="742"/>
                      <a:pt x="468" y="742"/>
                      <a:pt x="468" y="742"/>
                    </a:cubicBezTo>
                    <a:cubicBezTo>
                      <a:pt x="507" y="742"/>
                      <a:pt x="507" y="742"/>
                      <a:pt x="507" y="742"/>
                    </a:cubicBezTo>
                    <a:cubicBezTo>
                      <a:pt x="507" y="1228"/>
                      <a:pt x="507" y="1228"/>
                      <a:pt x="507" y="1228"/>
                    </a:cubicBezTo>
                    <a:cubicBezTo>
                      <a:pt x="507" y="1256"/>
                      <a:pt x="530" y="1279"/>
                      <a:pt x="558" y="1279"/>
                    </a:cubicBezTo>
                    <a:cubicBezTo>
                      <a:pt x="585" y="1279"/>
                      <a:pt x="609" y="1256"/>
                      <a:pt x="609" y="1228"/>
                    </a:cubicBezTo>
                    <a:cubicBezTo>
                      <a:pt x="609" y="742"/>
                      <a:pt x="609" y="742"/>
                      <a:pt x="609" y="742"/>
                    </a:cubicBezTo>
                    <a:cubicBezTo>
                      <a:pt x="609" y="398"/>
                      <a:pt x="609" y="398"/>
                      <a:pt x="609" y="398"/>
                    </a:cubicBezTo>
                    <a:cubicBezTo>
                      <a:pt x="961" y="59"/>
                      <a:pt x="961" y="59"/>
                      <a:pt x="961" y="59"/>
                    </a:cubicBezTo>
                    <a:cubicBezTo>
                      <a:pt x="974" y="48"/>
                      <a:pt x="975" y="27"/>
                      <a:pt x="963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000">
                  <a:latin typeface="+mj-lt"/>
                </a:endParaRPr>
              </a:p>
            </p:txBody>
          </p:sp>
        </p:grpSp>
      </p:grpSp>
      <p:sp>
        <p:nvSpPr>
          <p:cNvPr id="38" name="原创设计师QQ598969553      _10">
            <a:extLst>
              <a:ext uri="{FF2B5EF4-FFF2-40B4-BE49-F238E27FC236}">
                <a16:creationId xmlns:a16="http://schemas.microsoft.com/office/drawing/2014/main" id="{D81FF1A9-98FF-4B84-A3BB-6AAAC1701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8211" y="4090550"/>
            <a:ext cx="2737560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Проводить выпускные мероприятия силами администрации школы, классных руководителей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5" name="原创设计师QQ598969553      _10">
            <a:extLst>
              <a:ext uri="{FF2B5EF4-FFF2-40B4-BE49-F238E27FC236}">
                <a16:creationId xmlns:a16="http://schemas.microsoft.com/office/drawing/2014/main" id="{F8FD8F59-5AC8-4E47-9A3A-A11AD3BB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13" y="4729011"/>
            <a:ext cx="3821033" cy="93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225"/>
              </a:spcBef>
              <a:defRPr/>
            </a:pPr>
            <a:r>
              <a:rPr lang="ru-RU" altLang="zh-CN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Попечительскому совету школы провести разъяснительную работу с родителями выпускников о нецелесообразности затрат на наряды, подарки</a:t>
            </a:r>
            <a:endParaRPr lang="en-US" altLang="zh-CN" sz="13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" name="原创设计师QQ598969553      _10">
            <a:extLst>
              <a:ext uri="{FF2B5EF4-FFF2-40B4-BE49-F238E27FC236}">
                <a16:creationId xmlns:a16="http://schemas.microsoft.com/office/drawing/2014/main" id="{8E9069FA-F157-4465-B641-25C36915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312" y="5810606"/>
            <a:ext cx="36125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Запретить подарки любого рода педагогам, администрации и школе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原创设计师QQ598969553      _10">
            <a:extLst>
              <a:ext uri="{FF2B5EF4-FFF2-40B4-BE49-F238E27FC236}">
                <a16:creationId xmlns:a16="http://schemas.microsoft.com/office/drawing/2014/main" id="{D771D450-E5D5-4081-B190-2F53BE5FA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598" y="2634007"/>
            <a:ext cx="36421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Не допускать сборов денежных средств на проведение школьного мероприятия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58" name="原创设计师QQ598969553      _5">
            <a:extLst>
              <a:ext uri="{FF2B5EF4-FFF2-40B4-BE49-F238E27FC236}">
                <a16:creationId xmlns:a16="http://schemas.microsoft.com/office/drawing/2014/main" id="{A0CC0705-A71D-4AC6-B68F-A7EF45FD2DB1}"/>
              </a:ext>
            </a:extLst>
          </p:cNvPr>
          <p:cNvGrpSpPr/>
          <p:nvPr/>
        </p:nvGrpSpPr>
        <p:grpSpPr>
          <a:xfrm>
            <a:off x="5577035" y="2049981"/>
            <a:ext cx="1315550" cy="1315548"/>
            <a:chOff x="4362458" y="5308583"/>
            <a:chExt cx="1023939" cy="1027110"/>
          </a:xfrm>
          <a:solidFill>
            <a:schemeClr val="bg1">
              <a:lumMod val="75000"/>
            </a:schemeClr>
          </a:solidFill>
        </p:grpSpPr>
        <p:sp>
          <p:nvSpPr>
            <p:cNvPr id="59" name="Freeform 29">
              <a:extLst>
                <a:ext uri="{FF2B5EF4-FFF2-40B4-BE49-F238E27FC236}">
                  <a16:creationId xmlns:a16="http://schemas.microsoft.com/office/drawing/2014/main" id="{77DDD600-190B-4E4A-8DB4-5E4178EE27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2458" y="5308583"/>
              <a:ext cx="1023939" cy="1027110"/>
            </a:xfrm>
            <a:custGeom>
              <a:avLst/>
              <a:gdLst>
                <a:gd name="T0" fmla="*/ 178 w 356"/>
                <a:gd name="T1" fmla="*/ 0 h 357"/>
                <a:gd name="T2" fmla="*/ 0 w 356"/>
                <a:gd name="T3" fmla="*/ 179 h 357"/>
                <a:gd name="T4" fmla="*/ 178 w 356"/>
                <a:gd name="T5" fmla="*/ 357 h 357"/>
                <a:gd name="T6" fmla="*/ 356 w 356"/>
                <a:gd name="T7" fmla="*/ 179 h 357"/>
                <a:gd name="T8" fmla="*/ 178 w 356"/>
                <a:gd name="T9" fmla="*/ 0 h 357"/>
                <a:gd name="T10" fmla="*/ 276 w 356"/>
                <a:gd name="T11" fmla="*/ 268 h 357"/>
                <a:gd name="T12" fmla="*/ 80 w 356"/>
                <a:gd name="T13" fmla="*/ 268 h 357"/>
                <a:gd name="T14" fmla="*/ 80 w 356"/>
                <a:gd name="T15" fmla="*/ 190 h 357"/>
                <a:gd name="T16" fmla="*/ 148 w 356"/>
                <a:gd name="T17" fmla="*/ 190 h 357"/>
                <a:gd name="T18" fmla="*/ 148 w 356"/>
                <a:gd name="T19" fmla="*/ 210 h 357"/>
                <a:gd name="T20" fmla="*/ 148 w 356"/>
                <a:gd name="T21" fmla="*/ 224 h 357"/>
                <a:gd name="T22" fmla="*/ 208 w 356"/>
                <a:gd name="T23" fmla="*/ 224 h 357"/>
                <a:gd name="T24" fmla="*/ 208 w 356"/>
                <a:gd name="T25" fmla="*/ 224 h 357"/>
                <a:gd name="T26" fmla="*/ 208 w 356"/>
                <a:gd name="T27" fmla="*/ 210 h 357"/>
                <a:gd name="T28" fmla="*/ 208 w 356"/>
                <a:gd name="T29" fmla="*/ 190 h 357"/>
                <a:gd name="T30" fmla="*/ 276 w 356"/>
                <a:gd name="T31" fmla="*/ 190 h 357"/>
                <a:gd name="T32" fmla="*/ 276 w 356"/>
                <a:gd name="T33" fmla="*/ 268 h 357"/>
                <a:gd name="T34" fmla="*/ 276 w 356"/>
                <a:gd name="T35" fmla="*/ 176 h 357"/>
                <a:gd name="T36" fmla="*/ 194 w 356"/>
                <a:gd name="T37" fmla="*/ 176 h 357"/>
                <a:gd name="T38" fmla="*/ 194 w 356"/>
                <a:gd name="T39" fmla="*/ 176 h 357"/>
                <a:gd name="T40" fmla="*/ 194 w 356"/>
                <a:gd name="T41" fmla="*/ 176 h 357"/>
                <a:gd name="T42" fmla="*/ 194 w 356"/>
                <a:gd name="T43" fmla="*/ 210 h 357"/>
                <a:gd name="T44" fmla="*/ 162 w 356"/>
                <a:gd name="T45" fmla="*/ 210 h 357"/>
                <a:gd name="T46" fmla="*/ 162 w 356"/>
                <a:gd name="T47" fmla="*/ 176 h 357"/>
                <a:gd name="T48" fmla="*/ 162 w 356"/>
                <a:gd name="T49" fmla="*/ 176 h 357"/>
                <a:gd name="T50" fmla="*/ 80 w 356"/>
                <a:gd name="T51" fmla="*/ 176 h 357"/>
                <a:gd name="T52" fmla="*/ 80 w 356"/>
                <a:gd name="T53" fmla="*/ 121 h 357"/>
                <a:gd name="T54" fmla="*/ 139 w 356"/>
                <a:gd name="T55" fmla="*/ 121 h 357"/>
                <a:gd name="T56" fmla="*/ 139 w 356"/>
                <a:gd name="T57" fmla="*/ 121 h 357"/>
                <a:gd name="T58" fmla="*/ 139 w 356"/>
                <a:gd name="T59" fmla="*/ 83 h 357"/>
                <a:gd name="T60" fmla="*/ 217 w 356"/>
                <a:gd name="T61" fmla="*/ 83 h 357"/>
                <a:gd name="T62" fmla="*/ 217 w 356"/>
                <a:gd name="T63" fmla="*/ 121 h 357"/>
                <a:gd name="T64" fmla="*/ 217 w 356"/>
                <a:gd name="T65" fmla="*/ 121 h 357"/>
                <a:gd name="T66" fmla="*/ 276 w 356"/>
                <a:gd name="T67" fmla="*/ 121 h 357"/>
                <a:gd name="T68" fmla="*/ 276 w 356"/>
                <a:gd name="T69" fmla="*/ 17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357">
                  <a:moveTo>
                    <a:pt x="178" y="0"/>
                  </a:moveTo>
                  <a:cubicBezTo>
                    <a:pt x="79" y="0"/>
                    <a:pt x="0" y="80"/>
                    <a:pt x="0" y="179"/>
                  </a:cubicBezTo>
                  <a:cubicBezTo>
                    <a:pt x="0" y="277"/>
                    <a:pt x="79" y="357"/>
                    <a:pt x="178" y="357"/>
                  </a:cubicBezTo>
                  <a:cubicBezTo>
                    <a:pt x="277" y="357"/>
                    <a:pt x="356" y="277"/>
                    <a:pt x="356" y="179"/>
                  </a:cubicBezTo>
                  <a:cubicBezTo>
                    <a:pt x="356" y="80"/>
                    <a:pt x="277" y="0"/>
                    <a:pt x="178" y="0"/>
                  </a:cubicBezTo>
                  <a:close/>
                  <a:moveTo>
                    <a:pt x="276" y="268"/>
                  </a:moveTo>
                  <a:cubicBezTo>
                    <a:pt x="80" y="268"/>
                    <a:pt x="80" y="268"/>
                    <a:pt x="80" y="268"/>
                  </a:cubicBezTo>
                  <a:cubicBezTo>
                    <a:pt x="80" y="190"/>
                    <a:pt x="80" y="190"/>
                    <a:pt x="80" y="190"/>
                  </a:cubicBezTo>
                  <a:cubicBezTo>
                    <a:pt x="148" y="190"/>
                    <a:pt x="148" y="190"/>
                    <a:pt x="148" y="190"/>
                  </a:cubicBezTo>
                  <a:cubicBezTo>
                    <a:pt x="148" y="210"/>
                    <a:pt x="148" y="210"/>
                    <a:pt x="148" y="210"/>
                  </a:cubicBezTo>
                  <a:cubicBezTo>
                    <a:pt x="148" y="224"/>
                    <a:pt x="148" y="224"/>
                    <a:pt x="148" y="224"/>
                  </a:cubicBezTo>
                  <a:cubicBezTo>
                    <a:pt x="208" y="224"/>
                    <a:pt x="208" y="224"/>
                    <a:pt x="208" y="224"/>
                  </a:cubicBezTo>
                  <a:cubicBezTo>
                    <a:pt x="208" y="224"/>
                    <a:pt x="208" y="224"/>
                    <a:pt x="208" y="224"/>
                  </a:cubicBezTo>
                  <a:cubicBezTo>
                    <a:pt x="208" y="210"/>
                    <a:pt x="208" y="210"/>
                    <a:pt x="208" y="210"/>
                  </a:cubicBezTo>
                  <a:cubicBezTo>
                    <a:pt x="208" y="190"/>
                    <a:pt x="208" y="190"/>
                    <a:pt x="208" y="190"/>
                  </a:cubicBezTo>
                  <a:cubicBezTo>
                    <a:pt x="276" y="190"/>
                    <a:pt x="276" y="190"/>
                    <a:pt x="276" y="190"/>
                  </a:cubicBezTo>
                  <a:lnTo>
                    <a:pt x="276" y="268"/>
                  </a:lnTo>
                  <a:close/>
                  <a:moveTo>
                    <a:pt x="276" y="176"/>
                  </a:moveTo>
                  <a:cubicBezTo>
                    <a:pt x="194" y="176"/>
                    <a:pt x="194" y="176"/>
                    <a:pt x="194" y="176"/>
                  </a:cubicBezTo>
                  <a:cubicBezTo>
                    <a:pt x="194" y="176"/>
                    <a:pt x="194" y="176"/>
                    <a:pt x="194" y="176"/>
                  </a:cubicBezTo>
                  <a:cubicBezTo>
                    <a:pt x="194" y="176"/>
                    <a:pt x="194" y="176"/>
                    <a:pt x="194" y="176"/>
                  </a:cubicBezTo>
                  <a:cubicBezTo>
                    <a:pt x="194" y="210"/>
                    <a:pt x="194" y="210"/>
                    <a:pt x="194" y="210"/>
                  </a:cubicBezTo>
                  <a:cubicBezTo>
                    <a:pt x="162" y="210"/>
                    <a:pt x="162" y="210"/>
                    <a:pt x="162" y="210"/>
                  </a:cubicBezTo>
                  <a:cubicBezTo>
                    <a:pt x="162" y="176"/>
                    <a:pt x="162" y="176"/>
                    <a:pt x="162" y="176"/>
                  </a:cubicBezTo>
                  <a:cubicBezTo>
                    <a:pt x="162" y="176"/>
                    <a:pt x="162" y="176"/>
                    <a:pt x="162" y="176"/>
                  </a:cubicBezTo>
                  <a:cubicBezTo>
                    <a:pt x="80" y="176"/>
                    <a:pt x="80" y="176"/>
                    <a:pt x="80" y="176"/>
                  </a:cubicBezTo>
                  <a:cubicBezTo>
                    <a:pt x="80" y="121"/>
                    <a:pt x="80" y="121"/>
                    <a:pt x="80" y="121"/>
                  </a:cubicBezTo>
                  <a:cubicBezTo>
                    <a:pt x="139" y="121"/>
                    <a:pt x="139" y="121"/>
                    <a:pt x="139" y="121"/>
                  </a:cubicBezTo>
                  <a:cubicBezTo>
                    <a:pt x="139" y="121"/>
                    <a:pt x="139" y="121"/>
                    <a:pt x="139" y="121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217" y="83"/>
                    <a:pt x="217" y="83"/>
                    <a:pt x="217" y="83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76" y="121"/>
                    <a:pt x="276" y="121"/>
                    <a:pt x="276" y="121"/>
                  </a:cubicBezTo>
                  <a:lnTo>
                    <a:pt x="276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pPr defTabSz="51429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800">
                <a:latin typeface="+mn-lt"/>
                <a:ea typeface="+mn-ea"/>
              </a:endParaRPr>
            </a:p>
          </p:txBody>
        </p:sp>
        <p:sp>
          <p:nvSpPr>
            <p:cNvPr id="60" name="Freeform 30">
              <a:extLst>
                <a:ext uri="{FF2B5EF4-FFF2-40B4-BE49-F238E27FC236}">
                  <a16:creationId xmlns:a16="http://schemas.microsoft.com/office/drawing/2014/main" id="{908CBB01-604E-4D97-883E-D4B28FB0B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826" y="5618163"/>
              <a:ext cx="103188" cy="38100"/>
            </a:xfrm>
            <a:custGeom>
              <a:avLst/>
              <a:gdLst>
                <a:gd name="T0" fmla="*/ 0 w 65"/>
                <a:gd name="T1" fmla="*/ 0 h 24"/>
                <a:gd name="T2" fmla="*/ 0 w 65"/>
                <a:gd name="T3" fmla="*/ 24 h 24"/>
                <a:gd name="T4" fmla="*/ 0 w 65"/>
                <a:gd name="T5" fmla="*/ 24 h 24"/>
                <a:gd name="T6" fmla="*/ 65 w 65"/>
                <a:gd name="T7" fmla="*/ 24 h 24"/>
                <a:gd name="T8" fmla="*/ 65 w 65"/>
                <a:gd name="T9" fmla="*/ 24 h 24"/>
                <a:gd name="T10" fmla="*/ 65 w 65"/>
                <a:gd name="T11" fmla="*/ 0 h 24"/>
                <a:gd name="T12" fmla="*/ 0 w 65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24">
                  <a:moveTo>
                    <a:pt x="0" y="0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pPr defTabSz="51429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800">
                <a:latin typeface="+mn-lt"/>
                <a:ea typeface="+mn-ea"/>
              </a:endParaRPr>
            </a:p>
          </p:txBody>
        </p:sp>
      </p:grpSp>
      <p:sp>
        <p:nvSpPr>
          <p:cNvPr id="30" name="Rectangle 11">
            <a:extLst>
              <a:ext uri="{FF2B5EF4-FFF2-40B4-BE49-F238E27FC236}">
                <a16:creationId xmlns:a16="http://schemas.microsoft.com/office/drawing/2014/main" id="{1EF664CA-920E-42BB-A70F-82F0B240E8D1}"/>
              </a:ext>
            </a:extLst>
          </p:cNvPr>
          <p:cNvSpPr/>
          <p:nvPr/>
        </p:nvSpPr>
        <p:spPr>
          <a:xfrm>
            <a:off x="0" y="-55985"/>
            <a:ext cx="12192000" cy="1881969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2A7705-133C-4C2F-96E9-FFE8A6083210}"/>
              </a:ext>
            </a:extLst>
          </p:cNvPr>
          <p:cNvSpPr txBox="1"/>
          <p:nvPr/>
        </p:nvSpPr>
        <p:spPr>
          <a:xfrm>
            <a:off x="529988" y="289384"/>
            <a:ext cx="11132024" cy="7057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b="1" dirty="0">
                <a:solidFill>
                  <a:schemeClr val="bg1"/>
                </a:solidFill>
                <a:latin typeface="+mj-lt"/>
              </a:rPr>
              <a:t> Соблюдение педагогической этики и профилактика коррупционных правонарушений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Oval 26">
            <a:extLst>
              <a:ext uri="{FF2B5EF4-FFF2-40B4-BE49-F238E27FC236}">
                <a16:creationId xmlns:a16="http://schemas.microsoft.com/office/drawing/2014/main" id="{B9AEA49E-82FD-4E31-8D15-DD1851BD7B56}"/>
              </a:ext>
            </a:extLst>
          </p:cNvPr>
          <p:cNvSpPr/>
          <p:nvPr/>
        </p:nvSpPr>
        <p:spPr>
          <a:xfrm>
            <a:off x="4439986" y="3040120"/>
            <a:ext cx="650819" cy="650818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43" name="原创设计师QQ598969553      _10">
            <a:extLst>
              <a:ext uri="{FF2B5EF4-FFF2-40B4-BE49-F238E27FC236}">
                <a16:creationId xmlns:a16="http://schemas.microsoft.com/office/drawing/2014/main" id="{79E7D67A-55A7-4B8E-8535-02D80C083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788" y="4317980"/>
            <a:ext cx="517887" cy="2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defRPr/>
            </a:pPr>
            <a:r>
              <a:rPr lang="ru-RU" altLang="zh-CN" sz="1400" b="1" dirty="0">
                <a:solidFill>
                  <a:schemeClr val="bg1"/>
                </a:solidFill>
                <a:latin typeface="+mj-lt"/>
              </a:rPr>
              <a:t>50%</a:t>
            </a:r>
            <a:endParaRPr lang="en-US" altLang="zh-C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Oval 26">
            <a:extLst>
              <a:ext uri="{FF2B5EF4-FFF2-40B4-BE49-F238E27FC236}">
                <a16:creationId xmlns:a16="http://schemas.microsoft.com/office/drawing/2014/main" id="{DE476F36-F1D3-42DE-8676-4B44CBA3C20E}"/>
              </a:ext>
            </a:extLst>
          </p:cNvPr>
          <p:cNvSpPr/>
          <p:nvPr/>
        </p:nvSpPr>
        <p:spPr>
          <a:xfrm>
            <a:off x="4306843" y="5144959"/>
            <a:ext cx="650819" cy="650818"/>
          </a:xfrm>
          <a:prstGeom prst="ellipse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1" name="Oval 26">
            <a:extLst>
              <a:ext uri="{FF2B5EF4-FFF2-40B4-BE49-F238E27FC236}">
                <a16:creationId xmlns:a16="http://schemas.microsoft.com/office/drawing/2014/main" id="{82E6CE2E-0A42-4B89-B979-681030A07571}"/>
              </a:ext>
            </a:extLst>
          </p:cNvPr>
          <p:cNvSpPr/>
          <p:nvPr/>
        </p:nvSpPr>
        <p:spPr>
          <a:xfrm>
            <a:off x="7235341" y="3103591"/>
            <a:ext cx="650819" cy="650818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3" name="Oval 26">
            <a:extLst>
              <a:ext uri="{FF2B5EF4-FFF2-40B4-BE49-F238E27FC236}">
                <a16:creationId xmlns:a16="http://schemas.microsoft.com/office/drawing/2014/main" id="{BEFED05A-62F0-4050-8709-FAE75A955A0B}"/>
              </a:ext>
            </a:extLst>
          </p:cNvPr>
          <p:cNvSpPr/>
          <p:nvPr/>
        </p:nvSpPr>
        <p:spPr>
          <a:xfrm>
            <a:off x="7022825" y="5655790"/>
            <a:ext cx="650819" cy="6508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5" name="Oval 26">
            <a:extLst>
              <a:ext uri="{FF2B5EF4-FFF2-40B4-BE49-F238E27FC236}">
                <a16:creationId xmlns:a16="http://schemas.microsoft.com/office/drawing/2014/main" id="{A141D004-2A76-476D-9923-530E1FBF51C3}"/>
              </a:ext>
            </a:extLst>
          </p:cNvPr>
          <p:cNvSpPr/>
          <p:nvPr/>
        </p:nvSpPr>
        <p:spPr>
          <a:xfrm>
            <a:off x="7682206" y="4321763"/>
            <a:ext cx="650819" cy="650818"/>
          </a:xfrm>
          <a:prstGeom prst="ellipse">
            <a:avLst/>
          </a:prstGeom>
          <a:solidFill>
            <a:srgbClr val="246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grpSp>
        <p:nvGrpSpPr>
          <p:cNvPr id="71" name="Group 143"/>
          <p:cNvGrpSpPr/>
          <p:nvPr/>
        </p:nvGrpSpPr>
        <p:grpSpPr>
          <a:xfrm>
            <a:off x="7794642" y="4401891"/>
            <a:ext cx="458320" cy="403477"/>
            <a:chOff x="9883775" y="5410200"/>
            <a:chExt cx="285750" cy="225425"/>
          </a:xfrm>
          <a:solidFill>
            <a:schemeClr val="bg1"/>
          </a:solidFill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grpSpPr>
        <p:sp>
          <p:nvSpPr>
            <p:cNvPr id="72" name="Freeform 3677"/>
            <p:cNvSpPr>
              <a:spLocks/>
            </p:cNvSpPr>
            <p:nvPr/>
          </p:nvSpPr>
          <p:spPr bwMode="auto">
            <a:xfrm>
              <a:off x="10052050" y="5445125"/>
              <a:ext cx="117475" cy="190500"/>
            </a:xfrm>
            <a:custGeom>
              <a:avLst/>
              <a:gdLst>
                <a:gd name="T0" fmla="*/ 201 w 296"/>
                <a:gd name="T1" fmla="*/ 285 h 482"/>
                <a:gd name="T2" fmla="*/ 168 w 296"/>
                <a:gd name="T3" fmla="*/ 275 h 482"/>
                <a:gd name="T4" fmla="*/ 153 w 296"/>
                <a:gd name="T5" fmla="*/ 238 h 482"/>
                <a:gd name="T6" fmla="*/ 163 w 296"/>
                <a:gd name="T7" fmla="*/ 230 h 482"/>
                <a:gd name="T8" fmla="*/ 176 w 296"/>
                <a:gd name="T9" fmla="*/ 219 h 482"/>
                <a:gd name="T10" fmla="*/ 185 w 296"/>
                <a:gd name="T11" fmla="*/ 201 h 482"/>
                <a:gd name="T12" fmla="*/ 190 w 296"/>
                <a:gd name="T13" fmla="*/ 175 h 482"/>
                <a:gd name="T14" fmla="*/ 198 w 296"/>
                <a:gd name="T15" fmla="*/ 167 h 482"/>
                <a:gd name="T16" fmla="*/ 201 w 296"/>
                <a:gd name="T17" fmla="*/ 158 h 482"/>
                <a:gd name="T18" fmla="*/ 205 w 296"/>
                <a:gd name="T19" fmla="*/ 133 h 482"/>
                <a:gd name="T20" fmla="*/ 205 w 296"/>
                <a:gd name="T21" fmla="*/ 122 h 482"/>
                <a:gd name="T22" fmla="*/ 201 w 296"/>
                <a:gd name="T23" fmla="*/ 110 h 482"/>
                <a:gd name="T24" fmla="*/ 195 w 296"/>
                <a:gd name="T25" fmla="*/ 101 h 482"/>
                <a:gd name="T26" fmla="*/ 205 w 296"/>
                <a:gd name="T27" fmla="*/ 76 h 482"/>
                <a:gd name="T28" fmla="*/ 208 w 296"/>
                <a:gd name="T29" fmla="*/ 59 h 482"/>
                <a:gd name="T30" fmla="*/ 205 w 296"/>
                <a:gd name="T31" fmla="*/ 43 h 482"/>
                <a:gd name="T32" fmla="*/ 200 w 296"/>
                <a:gd name="T33" fmla="*/ 31 h 482"/>
                <a:gd name="T34" fmla="*/ 192 w 296"/>
                <a:gd name="T35" fmla="*/ 22 h 482"/>
                <a:gd name="T36" fmla="*/ 171 w 296"/>
                <a:gd name="T37" fmla="*/ 9 h 482"/>
                <a:gd name="T38" fmla="*/ 145 w 296"/>
                <a:gd name="T39" fmla="*/ 2 h 482"/>
                <a:gd name="T40" fmla="*/ 118 w 296"/>
                <a:gd name="T41" fmla="*/ 0 h 482"/>
                <a:gd name="T42" fmla="*/ 95 w 296"/>
                <a:gd name="T43" fmla="*/ 2 h 482"/>
                <a:gd name="T44" fmla="*/ 70 w 296"/>
                <a:gd name="T45" fmla="*/ 7 h 482"/>
                <a:gd name="T46" fmla="*/ 50 w 296"/>
                <a:gd name="T47" fmla="*/ 17 h 482"/>
                <a:gd name="T48" fmla="*/ 36 w 296"/>
                <a:gd name="T49" fmla="*/ 32 h 482"/>
                <a:gd name="T50" fmla="*/ 16 w 296"/>
                <a:gd name="T51" fmla="*/ 36 h 482"/>
                <a:gd name="T52" fmla="*/ 7 w 296"/>
                <a:gd name="T53" fmla="*/ 44 h 482"/>
                <a:gd name="T54" fmla="*/ 4 w 296"/>
                <a:gd name="T55" fmla="*/ 57 h 482"/>
                <a:gd name="T56" fmla="*/ 4 w 296"/>
                <a:gd name="T57" fmla="*/ 71 h 482"/>
                <a:gd name="T58" fmla="*/ 13 w 296"/>
                <a:gd name="T59" fmla="*/ 99 h 482"/>
                <a:gd name="T60" fmla="*/ 5 w 296"/>
                <a:gd name="T61" fmla="*/ 110 h 482"/>
                <a:gd name="T62" fmla="*/ 0 w 296"/>
                <a:gd name="T63" fmla="*/ 121 h 482"/>
                <a:gd name="T64" fmla="*/ 0 w 296"/>
                <a:gd name="T65" fmla="*/ 133 h 482"/>
                <a:gd name="T66" fmla="*/ 4 w 296"/>
                <a:gd name="T67" fmla="*/ 158 h 482"/>
                <a:gd name="T68" fmla="*/ 9 w 296"/>
                <a:gd name="T69" fmla="*/ 167 h 482"/>
                <a:gd name="T70" fmla="*/ 15 w 296"/>
                <a:gd name="T71" fmla="*/ 175 h 482"/>
                <a:gd name="T72" fmla="*/ 20 w 296"/>
                <a:gd name="T73" fmla="*/ 199 h 482"/>
                <a:gd name="T74" fmla="*/ 31 w 296"/>
                <a:gd name="T75" fmla="*/ 217 h 482"/>
                <a:gd name="T76" fmla="*/ 43 w 296"/>
                <a:gd name="T77" fmla="*/ 230 h 482"/>
                <a:gd name="T78" fmla="*/ 56 w 296"/>
                <a:gd name="T79" fmla="*/ 238 h 482"/>
                <a:gd name="T80" fmla="*/ 43 w 296"/>
                <a:gd name="T81" fmla="*/ 274 h 482"/>
                <a:gd name="T82" fmla="*/ 42 w 296"/>
                <a:gd name="T83" fmla="*/ 287 h 482"/>
                <a:gd name="T84" fmla="*/ 61 w 296"/>
                <a:gd name="T85" fmla="*/ 302 h 482"/>
                <a:gd name="T86" fmla="*/ 73 w 296"/>
                <a:gd name="T87" fmla="*/ 318 h 482"/>
                <a:gd name="T88" fmla="*/ 79 w 296"/>
                <a:gd name="T89" fmla="*/ 332 h 482"/>
                <a:gd name="T90" fmla="*/ 81 w 296"/>
                <a:gd name="T91" fmla="*/ 482 h 482"/>
                <a:gd name="T92" fmla="*/ 289 w 296"/>
                <a:gd name="T93" fmla="*/ 481 h 482"/>
                <a:gd name="T94" fmla="*/ 295 w 296"/>
                <a:gd name="T95" fmla="*/ 474 h 482"/>
                <a:gd name="T96" fmla="*/ 296 w 296"/>
                <a:gd name="T97" fmla="*/ 334 h 482"/>
                <a:gd name="T98" fmla="*/ 293 w 296"/>
                <a:gd name="T99" fmla="*/ 323 h 482"/>
                <a:gd name="T100" fmla="*/ 278 w 296"/>
                <a:gd name="T101" fmla="*/ 312 h 482"/>
                <a:gd name="T102" fmla="*/ 217 w 296"/>
                <a:gd name="T103" fmla="*/ 291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482">
                  <a:moveTo>
                    <a:pt x="217" y="291"/>
                  </a:moveTo>
                  <a:lnTo>
                    <a:pt x="201" y="285"/>
                  </a:lnTo>
                  <a:lnTo>
                    <a:pt x="185" y="280"/>
                  </a:lnTo>
                  <a:lnTo>
                    <a:pt x="168" y="275"/>
                  </a:lnTo>
                  <a:lnTo>
                    <a:pt x="153" y="270"/>
                  </a:lnTo>
                  <a:lnTo>
                    <a:pt x="153" y="238"/>
                  </a:lnTo>
                  <a:lnTo>
                    <a:pt x="158" y="235"/>
                  </a:lnTo>
                  <a:lnTo>
                    <a:pt x="163" y="230"/>
                  </a:lnTo>
                  <a:lnTo>
                    <a:pt x="169" y="225"/>
                  </a:lnTo>
                  <a:lnTo>
                    <a:pt x="176" y="219"/>
                  </a:lnTo>
                  <a:lnTo>
                    <a:pt x="181" y="210"/>
                  </a:lnTo>
                  <a:lnTo>
                    <a:pt x="185" y="201"/>
                  </a:lnTo>
                  <a:lnTo>
                    <a:pt x="189" y="189"/>
                  </a:lnTo>
                  <a:lnTo>
                    <a:pt x="190" y="175"/>
                  </a:lnTo>
                  <a:lnTo>
                    <a:pt x="194" y="172"/>
                  </a:lnTo>
                  <a:lnTo>
                    <a:pt x="198" y="167"/>
                  </a:lnTo>
                  <a:lnTo>
                    <a:pt x="200" y="163"/>
                  </a:lnTo>
                  <a:lnTo>
                    <a:pt x="201" y="158"/>
                  </a:lnTo>
                  <a:lnTo>
                    <a:pt x="205" y="145"/>
                  </a:lnTo>
                  <a:lnTo>
                    <a:pt x="205" y="133"/>
                  </a:lnTo>
                  <a:lnTo>
                    <a:pt x="205" y="127"/>
                  </a:lnTo>
                  <a:lnTo>
                    <a:pt x="205" y="122"/>
                  </a:lnTo>
                  <a:lnTo>
                    <a:pt x="204" y="116"/>
                  </a:lnTo>
                  <a:lnTo>
                    <a:pt x="201" y="110"/>
                  </a:lnTo>
                  <a:lnTo>
                    <a:pt x="198" y="104"/>
                  </a:lnTo>
                  <a:lnTo>
                    <a:pt x="195" y="101"/>
                  </a:lnTo>
                  <a:lnTo>
                    <a:pt x="200" y="90"/>
                  </a:lnTo>
                  <a:lnTo>
                    <a:pt x="205" y="76"/>
                  </a:lnTo>
                  <a:lnTo>
                    <a:pt x="208" y="67"/>
                  </a:lnTo>
                  <a:lnTo>
                    <a:pt x="208" y="59"/>
                  </a:lnTo>
                  <a:lnTo>
                    <a:pt x="208" y="50"/>
                  </a:lnTo>
                  <a:lnTo>
                    <a:pt x="205" y="43"/>
                  </a:lnTo>
                  <a:lnTo>
                    <a:pt x="203" y="36"/>
                  </a:lnTo>
                  <a:lnTo>
                    <a:pt x="200" y="31"/>
                  </a:lnTo>
                  <a:lnTo>
                    <a:pt x="196" y="26"/>
                  </a:lnTo>
                  <a:lnTo>
                    <a:pt x="192" y="22"/>
                  </a:lnTo>
                  <a:lnTo>
                    <a:pt x="182" y="14"/>
                  </a:lnTo>
                  <a:lnTo>
                    <a:pt x="171" y="9"/>
                  </a:lnTo>
                  <a:lnTo>
                    <a:pt x="158" y="5"/>
                  </a:lnTo>
                  <a:lnTo>
                    <a:pt x="145" y="2"/>
                  </a:lnTo>
                  <a:lnTo>
                    <a:pt x="131" y="0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5" y="2"/>
                  </a:lnTo>
                  <a:lnTo>
                    <a:pt x="82" y="4"/>
                  </a:lnTo>
                  <a:lnTo>
                    <a:pt x="70" y="7"/>
                  </a:lnTo>
                  <a:lnTo>
                    <a:pt x="60" y="12"/>
                  </a:lnTo>
                  <a:lnTo>
                    <a:pt x="50" y="17"/>
                  </a:lnTo>
                  <a:lnTo>
                    <a:pt x="42" y="25"/>
                  </a:lnTo>
                  <a:lnTo>
                    <a:pt x="36" y="32"/>
                  </a:lnTo>
                  <a:lnTo>
                    <a:pt x="24" y="34"/>
                  </a:lnTo>
                  <a:lnTo>
                    <a:pt x="16" y="36"/>
                  </a:lnTo>
                  <a:lnTo>
                    <a:pt x="11" y="40"/>
                  </a:lnTo>
                  <a:lnTo>
                    <a:pt x="7" y="44"/>
                  </a:lnTo>
                  <a:lnTo>
                    <a:pt x="5" y="50"/>
                  </a:lnTo>
                  <a:lnTo>
                    <a:pt x="4" y="57"/>
                  </a:lnTo>
                  <a:lnTo>
                    <a:pt x="2" y="65"/>
                  </a:lnTo>
                  <a:lnTo>
                    <a:pt x="4" y="71"/>
                  </a:lnTo>
                  <a:lnTo>
                    <a:pt x="7" y="86"/>
                  </a:lnTo>
                  <a:lnTo>
                    <a:pt x="13" y="99"/>
                  </a:lnTo>
                  <a:lnTo>
                    <a:pt x="7" y="104"/>
                  </a:lnTo>
                  <a:lnTo>
                    <a:pt x="5" y="110"/>
                  </a:lnTo>
                  <a:lnTo>
                    <a:pt x="2" y="115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0" y="133"/>
                  </a:lnTo>
                  <a:lnTo>
                    <a:pt x="1" y="145"/>
                  </a:lnTo>
                  <a:lnTo>
                    <a:pt x="4" y="158"/>
                  </a:lnTo>
                  <a:lnTo>
                    <a:pt x="6" y="163"/>
                  </a:lnTo>
                  <a:lnTo>
                    <a:pt x="9" y="167"/>
                  </a:lnTo>
                  <a:lnTo>
                    <a:pt x="11" y="172"/>
                  </a:lnTo>
                  <a:lnTo>
                    <a:pt x="15" y="175"/>
                  </a:lnTo>
                  <a:lnTo>
                    <a:pt x="18" y="188"/>
                  </a:lnTo>
                  <a:lnTo>
                    <a:pt x="20" y="199"/>
                  </a:lnTo>
                  <a:lnTo>
                    <a:pt x="25" y="208"/>
                  </a:lnTo>
                  <a:lnTo>
                    <a:pt x="31" y="217"/>
                  </a:lnTo>
                  <a:lnTo>
                    <a:pt x="37" y="224"/>
                  </a:lnTo>
                  <a:lnTo>
                    <a:pt x="43" y="230"/>
                  </a:lnTo>
                  <a:lnTo>
                    <a:pt x="50" y="234"/>
                  </a:lnTo>
                  <a:lnTo>
                    <a:pt x="56" y="238"/>
                  </a:lnTo>
                  <a:lnTo>
                    <a:pt x="56" y="270"/>
                  </a:lnTo>
                  <a:lnTo>
                    <a:pt x="43" y="274"/>
                  </a:lnTo>
                  <a:lnTo>
                    <a:pt x="31" y="279"/>
                  </a:lnTo>
                  <a:lnTo>
                    <a:pt x="42" y="287"/>
                  </a:lnTo>
                  <a:lnTo>
                    <a:pt x="52" y="294"/>
                  </a:lnTo>
                  <a:lnTo>
                    <a:pt x="61" y="302"/>
                  </a:lnTo>
                  <a:lnTo>
                    <a:pt x="68" y="310"/>
                  </a:lnTo>
                  <a:lnTo>
                    <a:pt x="73" y="318"/>
                  </a:lnTo>
                  <a:lnTo>
                    <a:pt x="77" y="324"/>
                  </a:lnTo>
                  <a:lnTo>
                    <a:pt x="79" y="332"/>
                  </a:lnTo>
                  <a:lnTo>
                    <a:pt x="81" y="338"/>
                  </a:lnTo>
                  <a:lnTo>
                    <a:pt x="81" y="482"/>
                  </a:lnTo>
                  <a:lnTo>
                    <a:pt x="285" y="482"/>
                  </a:lnTo>
                  <a:lnTo>
                    <a:pt x="289" y="481"/>
                  </a:lnTo>
                  <a:lnTo>
                    <a:pt x="293" y="478"/>
                  </a:lnTo>
                  <a:lnTo>
                    <a:pt x="295" y="474"/>
                  </a:lnTo>
                  <a:lnTo>
                    <a:pt x="296" y="470"/>
                  </a:lnTo>
                  <a:lnTo>
                    <a:pt x="296" y="334"/>
                  </a:lnTo>
                  <a:lnTo>
                    <a:pt x="295" y="328"/>
                  </a:lnTo>
                  <a:lnTo>
                    <a:pt x="293" y="323"/>
                  </a:lnTo>
                  <a:lnTo>
                    <a:pt x="286" y="318"/>
                  </a:lnTo>
                  <a:lnTo>
                    <a:pt x="278" y="312"/>
                  </a:lnTo>
                  <a:lnTo>
                    <a:pt x="253" y="302"/>
                  </a:lnTo>
                  <a:lnTo>
                    <a:pt x="217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678"/>
            <p:cNvSpPr>
              <a:spLocks/>
            </p:cNvSpPr>
            <p:nvPr/>
          </p:nvSpPr>
          <p:spPr bwMode="auto">
            <a:xfrm>
              <a:off x="9883775" y="5410200"/>
              <a:ext cx="190500" cy="225425"/>
            </a:xfrm>
            <a:custGeom>
              <a:avLst/>
              <a:gdLst>
                <a:gd name="T0" fmla="*/ 421 w 480"/>
                <a:gd name="T1" fmla="*/ 374 h 569"/>
                <a:gd name="T2" fmla="*/ 339 w 480"/>
                <a:gd name="T3" fmla="*/ 333 h 569"/>
                <a:gd name="T4" fmla="*/ 312 w 480"/>
                <a:gd name="T5" fmla="*/ 276 h 569"/>
                <a:gd name="T6" fmla="*/ 316 w 480"/>
                <a:gd name="T7" fmla="*/ 272 h 569"/>
                <a:gd name="T8" fmla="*/ 339 w 480"/>
                <a:gd name="T9" fmla="*/ 226 h 569"/>
                <a:gd name="T10" fmla="*/ 340 w 480"/>
                <a:gd name="T11" fmla="*/ 214 h 569"/>
                <a:gd name="T12" fmla="*/ 345 w 480"/>
                <a:gd name="T13" fmla="*/ 199 h 569"/>
                <a:gd name="T14" fmla="*/ 353 w 480"/>
                <a:gd name="T15" fmla="*/ 190 h 569"/>
                <a:gd name="T16" fmla="*/ 360 w 480"/>
                <a:gd name="T17" fmla="*/ 176 h 569"/>
                <a:gd name="T18" fmla="*/ 361 w 480"/>
                <a:gd name="T19" fmla="*/ 168 h 569"/>
                <a:gd name="T20" fmla="*/ 361 w 480"/>
                <a:gd name="T21" fmla="*/ 159 h 569"/>
                <a:gd name="T22" fmla="*/ 356 w 480"/>
                <a:gd name="T23" fmla="*/ 135 h 569"/>
                <a:gd name="T24" fmla="*/ 347 w 480"/>
                <a:gd name="T25" fmla="*/ 126 h 569"/>
                <a:gd name="T26" fmla="*/ 356 w 480"/>
                <a:gd name="T27" fmla="*/ 100 h 569"/>
                <a:gd name="T28" fmla="*/ 358 w 480"/>
                <a:gd name="T29" fmla="*/ 85 h 569"/>
                <a:gd name="T30" fmla="*/ 358 w 480"/>
                <a:gd name="T31" fmla="*/ 71 h 569"/>
                <a:gd name="T32" fmla="*/ 357 w 480"/>
                <a:gd name="T33" fmla="*/ 54 h 569"/>
                <a:gd name="T34" fmla="*/ 353 w 480"/>
                <a:gd name="T35" fmla="*/ 44 h 569"/>
                <a:gd name="T36" fmla="*/ 349 w 480"/>
                <a:gd name="T37" fmla="*/ 37 h 569"/>
                <a:gd name="T38" fmla="*/ 340 w 480"/>
                <a:gd name="T39" fmla="*/ 27 h 569"/>
                <a:gd name="T40" fmla="*/ 329 w 480"/>
                <a:gd name="T41" fmla="*/ 18 h 569"/>
                <a:gd name="T42" fmla="*/ 298 w 480"/>
                <a:gd name="T43" fmla="*/ 5 h 569"/>
                <a:gd name="T44" fmla="*/ 270 w 480"/>
                <a:gd name="T45" fmla="*/ 0 h 569"/>
                <a:gd name="T46" fmla="*/ 254 w 480"/>
                <a:gd name="T47" fmla="*/ 0 h 569"/>
                <a:gd name="T48" fmla="*/ 235 w 480"/>
                <a:gd name="T49" fmla="*/ 0 h 569"/>
                <a:gd name="T50" fmla="*/ 218 w 480"/>
                <a:gd name="T51" fmla="*/ 3 h 569"/>
                <a:gd name="T52" fmla="*/ 205 w 480"/>
                <a:gd name="T53" fmla="*/ 6 h 569"/>
                <a:gd name="T54" fmla="*/ 194 w 480"/>
                <a:gd name="T55" fmla="*/ 10 h 569"/>
                <a:gd name="T56" fmla="*/ 158 w 480"/>
                <a:gd name="T57" fmla="*/ 39 h 569"/>
                <a:gd name="T58" fmla="*/ 155 w 480"/>
                <a:gd name="T59" fmla="*/ 44 h 569"/>
                <a:gd name="T60" fmla="*/ 141 w 480"/>
                <a:gd name="T61" fmla="*/ 45 h 569"/>
                <a:gd name="T62" fmla="*/ 133 w 480"/>
                <a:gd name="T63" fmla="*/ 48 h 569"/>
                <a:gd name="T64" fmla="*/ 127 w 480"/>
                <a:gd name="T65" fmla="*/ 51 h 569"/>
                <a:gd name="T66" fmla="*/ 123 w 480"/>
                <a:gd name="T67" fmla="*/ 57 h 569"/>
                <a:gd name="T68" fmla="*/ 119 w 480"/>
                <a:gd name="T69" fmla="*/ 66 h 569"/>
                <a:gd name="T70" fmla="*/ 118 w 480"/>
                <a:gd name="T71" fmla="*/ 73 h 569"/>
                <a:gd name="T72" fmla="*/ 118 w 480"/>
                <a:gd name="T73" fmla="*/ 82 h 569"/>
                <a:gd name="T74" fmla="*/ 121 w 480"/>
                <a:gd name="T75" fmla="*/ 91 h 569"/>
                <a:gd name="T76" fmla="*/ 122 w 480"/>
                <a:gd name="T77" fmla="*/ 100 h 569"/>
                <a:gd name="T78" fmla="*/ 126 w 480"/>
                <a:gd name="T79" fmla="*/ 108 h 569"/>
                <a:gd name="T80" fmla="*/ 132 w 480"/>
                <a:gd name="T81" fmla="*/ 125 h 569"/>
                <a:gd name="T82" fmla="*/ 118 w 480"/>
                <a:gd name="T83" fmla="*/ 145 h 569"/>
                <a:gd name="T84" fmla="*/ 117 w 480"/>
                <a:gd name="T85" fmla="*/ 166 h 569"/>
                <a:gd name="T86" fmla="*/ 118 w 480"/>
                <a:gd name="T87" fmla="*/ 171 h 569"/>
                <a:gd name="T88" fmla="*/ 119 w 480"/>
                <a:gd name="T89" fmla="*/ 177 h 569"/>
                <a:gd name="T90" fmla="*/ 132 w 480"/>
                <a:gd name="T91" fmla="*/ 199 h 569"/>
                <a:gd name="T92" fmla="*/ 136 w 480"/>
                <a:gd name="T93" fmla="*/ 202 h 569"/>
                <a:gd name="T94" fmla="*/ 137 w 480"/>
                <a:gd name="T95" fmla="*/ 220 h 569"/>
                <a:gd name="T96" fmla="*/ 151 w 480"/>
                <a:gd name="T97" fmla="*/ 258 h 569"/>
                <a:gd name="T98" fmla="*/ 168 w 480"/>
                <a:gd name="T99" fmla="*/ 312 h 569"/>
                <a:gd name="T100" fmla="*/ 86 w 480"/>
                <a:gd name="T101" fmla="*/ 358 h 569"/>
                <a:gd name="T102" fmla="*/ 18 w 480"/>
                <a:gd name="T103" fmla="*/ 401 h 569"/>
                <a:gd name="T104" fmla="*/ 0 w 480"/>
                <a:gd name="T105" fmla="*/ 421 h 569"/>
                <a:gd name="T106" fmla="*/ 2 w 480"/>
                <a:gd name="T107" fmla="*/ 565 h 569"/>
                <a:gd name="T108" fmla="*/ 469 w 480"/>
                <a:gd name="T109" fmla="*/ 569 h 569"/>
                <a:gd name="T110" fmla="*/ 479 w 480"/>
                <a:gd name="T111" fmla="*/ 421 h 569"/>
                <a:gd name="T112" fmla="*/ 449 w 480"/>
                <a:gd name="T113" fmla="*/ 390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80" h="569">
                  <a:moveTo>
                    <a:pt x="425" y="375"/>
                  </a:moveTo>
                  <a:lnTo>
                    <a:pt x="425" y="375"/>
                  </a:lnTo>
                  <a:lnTo>
                    <a:pt x="424" y="375"/>
                  </a:lnTo>
                  <a:lnTo>
                    <a:pt x="421" y="374"/>
                  </a:lnTo>
                  <a:lnTo>
                    <a:pt x="419" y="372"/>
                  </a:lnTo>
                  <a:lnTo>
                    <a:pt x="393" y="358"/>
                  </a:lnTo>
                  <a:lnTo>
                    <a:pt x="366" y="345"/>
                  </a:lnTo>
                  <a:lnTo>
                    <a:pt x="339" y="333"/>
                  </a:lnTo>
                  <a:lnTo>
                    <a:pt x="312" y="321"/>
                  </a:lnTo>
                  <a:lnTo>
                    <a:pt x="312" y="312"/>
                  </a:lnTo>
                  <a:lnTo>
                    <a:pt x="312" y="281"/>
                  </a:lnTo>
                  <a:lnTo>
                    <a:pt x="312" y="276"/>
                  </a:lnTo>
                  <a:lnTo>
                    <a:pt x="313" y="275"/>
                  </a:lnTo>
                  <a:lnTo>
                    <a:pt x="316" y="272"/>
                  </a:lnTo>
                  <a:lnTo>
                    <a:pt x="316" y="272"/>
                  </a:lnTo>
                  <a:lnTo>
                    <a:pt x="316" y="272"/>
                  </a:lnTo>
                  <a:lnTo>
                    <a:pt x="322" y="266"/>
                  </a:lnTo>
                  <a:lnTo>
                    <a:pt x="329" y="256"/>
                  </a:lnTo>
                  <a:lnTo>
                    <a:pt x="334" y="243"/>
                  </a:lnTo>
                  <a:lnTo>
                    <a:pt x="339" y="226"/>
                  </a:lnTo>
                  <a:lnTo>
                    <a:pt x="339" y="223"/>
                  </a:lnTo>
                  <a:lnTo>
                    <a:pt x="340" y="220"/>
                  </a:lnTo>
                  <a:lnTo>
                    <a:pt x="340" y="217"/>
                  </a:lnTo>
                  <a:lnTo>
                    <a:pt x="340" y="214"/>
                  </a:lnTo>
                  <a:lnTo>
                    <a:pt x="342" y="208"/>
                  </a:lnTo>
                  <a:lnTo>
                    <a:pt x="342" y="202"/>
                  </a:lnTo>
                  <a:lnTo>
                    <a:pt x="344" y="202"/>
                  </a:lnTo>
                  <a:lnTo>
                    <a:pt x="345" y="199"/>
                  </a:lnTo>
                  <a:lnTo>
                    <a:pt x="345" y="199"/>
                  </a:lnTo>
                  <a:lnTo>
                    <a:pt x="345" y="199"/>
                  </a:lnTo>
                  <a:lnTo>
                    <a:pt x="349" y="195"/>
                  </a:lnTo>
                  <a:lnTo>
                    <a:pt x="353" y="190"/>
                  </a:lnTo>
                  <a:lnTo>
                    <a:pt x="357" y="184"/>
                  </a:lnTo>
                  <a:lnTo>
                    <a:pt x="358" y="177"/>
                  </a:lnTo>
                  <a:lnTo>
                    <a:pt x="358" y="176"/>
                  </a:lnTo>
                  <a:lnTo>
                    <a:pt x="360" y="176"/>
                  </a:lnTo>
                  <a:lnTo>
                    <a:pt x="360" y="173"/>
                  </a:lnTo>
                  <a:lnTo>
                    <a:pt x="360" y="171"/>
                  </a:lnTo>
                  <a:lnTo>
                    <a:pt x="361" y="170"/>
                  </a:lnTo>
                  <a:lnTo>
                    <a:pt x="361" y="168"/>
                  </a:lnTo>
                  <a:lnTo>
                    <a:pt x="361" y="167"/>
                  </a:lnTo>
                  <a:lnTo>
                    <a:pt x="361" y="164"/>
                  </a:lnTo>
                  <a:lnTo>
                    <a:pt x="361" y="162"/>
                  </a:lnTo>
                  <a:lnTo>
                    <a:pt x="361" y="159"/>
                  </a:lnTo>
                  <a:lnTo>
                    <a:pt x="361" y="152"/>
                  </a:lnTo>
                  <a:lnTo>
                    <a:pt x="360" y="145"/>
                  </a:lnTo>
                  <a:lnTo>
                    <a:pt x="358" y="140"/>
                  </a:lnTo>
                  <a:lnTo>
                    <a:pt x="356" y="135"/>
                  </a:lnTo>
                  <a:lnTo>
                    <a:pt x="356" y="135"/>
                  </a:lnTo>
                  <a:lnTo>
                    <a:pt x="356" y="135"/>
                  </a:lnTo>
                  <a:lnTo>
                    <a:pt x="351" y="130"/>
                  </a:lnTo>
                  <a:lnTo>
                    <a:pt x="347" y="126"/>
                  </a:lnTo>
                  <a:lnTo>
                    <a:pt x="348" y="122"/>
                  </a:lnTo>
                  <a:lnTo>
                    <a:pt x="349" y="117"/>
                  </a:lnTo>
                  <a:lnTo>
                    <a:pt x="353" y="109"/>
                  </a:lnTo>
                  <a:lnTo>
                    <a:pt x="356" y="100"/>
                  </a:lnTo>
                  <a:lnTo>
                    <a:pt x="356" y="100"/>
                  </a:lnTo>
                  <a:lnTo>
                    <a:pt x="356" y="100"/>
                  </a:lnTo>
                  <a:lnTo>
                    <a:pt x="357" y="92"/>
                  </a:lnTo>
                  <a:lnTo>
                    <a:pt x="358" y="85"/>
                  </a:lnTo>
                  <a:lnTo>
                    <a:pt x="358" y="85"/>
                  </a:lnTo>
                  <a:lnTo>
                    <a:pt x="358" y="85"/>
                  </a:lnTo>
                  <a:lnTo>
                    <a:pt x="358" y="77"/>
                  </a:lnTo>
                  <a:lnTo>
                    <a:pt x="358" y="71"/>
                  </a:lnTo>
                  <a:lnTo>
                    <a:pt x="358" y="69"/>
                  </a:lnTo>
                  <a:lnTo>
                    <a:pt x="358" y="68"/>
                  </a:lnTo>
                  <a:lnTo>
                    <a:pt x="358" y="60"/>
                  </a:lnTo>
                  <a:lnTo>
                    <a:pt x="357" y="54"/>
                  </a:lnTo>
                  <a:lnTo>
                    <a:pt x="356" y="51"/>
                  </a:lnTo>
                  <a:lnTo>
                    <a:pt x="354" y="48"/>
                  </a:lnTo>
                  <a:lnTo>
                    <a:pt x="353" y="46"/>
                  </a:lnTo>
                  <a:lnTo>
                    <a:pt x="353" y="44"/>
                  </a:lnTo>
                  <a:lnTo>
                    <a:pt x="352" y="42"/>
                  </a:lnTo>
                  <a:lnTo>
                    <a:pt x="352" y="42"/>
                  </a:lnTo>
                  <a:lnTo>
                    <a:pt x="351" y="40"/>
                  </a:lnTo>
                  <a:lnTo>
                    <a:pt x="349" y="37"/>
                  </a:lnTo>
                  <a:lnTo>
                    <a:pt x="349" y="37"/>
                  </a:lnTo>
                  <a:lnTo>
                    <a:pt x="349" y="37"/>
                  </a:lnTo>
                  <a:lnTo>
                    <a:pt x="344" y="32"/>
                  </a:lnTo>
                  <a:lnTo>
                    <a:pt x="340" y="27"/>
                  </a:lnTo>
                  <a:lnTo>
                    <a:pt x="335" y="22"/>
                  </a:lnTo>
                  <a:lnTo>
                    <a:pt x="329" y="18"/>
                  </a:lnTo>
                  <a:lnTo>
                    <a:pt x="329" y="18"/>
                  </a:lnTo>
                  <a:lnTo>
                    <a:pt x="329" y="18"/>
                  </a:lnTo>
                  <a:lnTo>
                    <a:pt x="326" y="17"/>
                  </a:lnTo>
                  <a:lnTo>
                    <a:pt x="324" y="15"/>
                  </a:lnTo>
                  <a:lnTo>
                    <a:pt x="311" y="9"/>
                  </a:lnTo>
                  <a:lnTo>
                    <a:pt x="298" y="5"/>
                  </a:lnTo>
                  <a:lnTo>
                    <a:pt x="284" y="3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66" y="0"/>
                  </a:lnTo>
                  <a:lnTo>
                    <a:pt x="262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39" y="0"/>
                  </a:lnTo>
                  <a:lnTo>
                    <a:pt x="238" y="0"/>
                  </a:lnTo>
                  <a:lnTo>
                    <a:pt x="235" y="0"/>
                  </a:lnTo>
                  <a:lnTo>
                    <a:pt x="231" y="1"/>
                  </a:lnTo>
                  <a:lnTo>
                    <a:pt x="226" y="1"/>
                  </a:lnTo>
                  <a:lnTo>
                    <a:pt x="222" y="3"/>
                  </a:lnTo>
                  <a:lnTo>
                    <a:pt x="218" y="3"/>
                  </a:lnTo>
                  <a:lnTo>
                    <a:pt x="216" y="4"/>
                  </a:lnTo>
                  <a:lnTo>
                    <a:pt x="214" y="4"/>
                  </a:lnTo>
                  <a:lnTo>
                    <a:pt x="209" y="5"/>
                  </a:lnTo>
                  <a:lnTo>
                    <a:pt x="205" y="6"/>
                  </a:lnTo>
                  <a:lnTo>
                    <a:pt x="200" y="8"/>
                  </a:lnTo>
                  <a:lnTo>
                    <a:pt x="196" y="9"/>
                  </a:lnTo>
                  <a:lnTo>
                    <a:pt x="195" y="10"/>
                  </a:lnTo>
                  <a:lnTo>
                    <a:pt x="194" y="10"/>
                  </a:lnTo>
                  <a:lnTo>
                    <a:pt x="184" y="15"/>
                  </a:lnTo>
                  <a:lnTo>
                    <a:pt x="173" y="23"/>
                  </a:lnTo>
                  <a:lnTo>
                    <a:pt x="166" y="30"/>
                  </a:lnTo>
                  <a:lnTo>
                    <a:pt x="158" y="39"/>
                  </a:lnTo>
                  <a:lnTo>
                    <a:pt x="158" y="39"/>
                  </a:lnTo>
                  <a:lnTo>
                    <a:pt x="158" y="39"/>
                  </a:lnTo>
                  <a:lnTo>
                    <a:pt x="157" y="41"/>
                  </a:lnTo>
                  <a:lnTo>
                    <a:pt x="155" y="44"/>
                  </a:lnTo>
                  <a:lnTo>
                    <a:pt x="151" y="44"/>
                  </a:lnTo>
                  <a:lnTo>
                    <a:pt x="148" y="44"/>
                  </a:lnTo>
                  <a:lnTo>
                    <a:pt x="144" y="44"/>
                  </a:lnTo>
                  <a:lnTo>
                    <a:pt x="141" y="45"/>
                  </a:lnTo>
                  <a:lnTo>
                    <a:pt x="140" y="45"/>
                  </a:lnTo>
                  <a:lnTo>
                    <a:pt x="139" y="45"/>
                  </a:lnTo>
                  <a:lnTo>
                    <a:pt x="136" y="46"/>
                  </a:lnTo>
                  <a:lnTo>
                    <a:pt x="133" y="48"/>
                  </a:lnTo>
                  <a:lnTo>
                    <a:pt x="132" y="49"/>
                  </a:lnTo>
                  <a:lnTo>
                    <a:pt x="131" y="49"/>
                  </a:lnTo>
                  <a:lnTo>
                    <a:pt x="128" y="50"/>
                  </a:lnTo>
                  <a:lnTo>
                    <a:pt x="127" y="51"/>
                  </a:lnTo>
                  <a:lnTo>
                    <a:pt x="127" y="53"/>
                  </a:lnTo>
                  <a:lnTo>
                    <a:pt x="126" y="53"/>
                  </a:lnTo>
                  <a:lnTo>
                    <a:pt x="125" y="54"/>
                  </a:lnTo>
                  <a:lnTo>
                    <a:pt x="123" y="57"/>
                  </a:lnTo>
                  <a:lnTo>
                    <a:pt x="121" y="60"/>
                  </a:lnTo>
                  <a:lnTo>
                    <a:pt x="119" y="63"/>
                  </a:lnTo>
                  <a:lnTo>
                    <a:pt x="119" y="64"/>
                  </a:lnTo>
                  <a:lnTo>
                    <a:pt x="119" y="66"/>
                  </a:lnTo>
                  <a:lnTo>
                    <a:pt x="119" y="68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18" y="73"/>
                  </a:lnTo>
                  <a:lnTo>
                    <a:pt x="118" y="77"/>
                  </a:lnTo>
                  <a:lnTo>
                    <a:pt x="118" y="80"/>
                  </a:lnTo>
                  <a:lnTo>
                    <a:pt x="118" y="81"/>
                  </a:lnTo>
                  <a:lnTo>
                    <a:pt x="118" y="82"/>
                  </a:lnTo>
                  <a:lnTo>
                    <a:pt x="119" y="86"/>
                  </a:lnTo>
                  <a:lnTo>
                    <a:pt x="119" y="89"/>
                  </a:lnTo>
                  <a:lnTo>
                    <a:pt x="119" y="90"/>
                  </a:lnTo>
                  <a:lnTo>
                    <a:pt x="121" y="91"/>
                  </a:lnTo>
                  <a:lnTo>
                    <a:pt x="121" y="95"/>
                  </a:lnTo>
                  <a:lnTo>
                    <a:pt x="122" y="99"/>
                  </a:lnTo>
                  <a:lnTo>
                    <a:pt x="122" y="99"/>
                  </a:lnTo>
                  <a:lnTo>
                    <a:pt x="122" y="100"/>
                  </a:lnTo>
                  <a:lnTo>
                    <a:pt x="123" y="104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8" y="117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27" y="128"/>
                  </a:lnTo>
                  <a:lnTo>
                    <a:pt x="123" y="135"/>
                  </a:lnTo>
                  <a:lnTo>
                    <a:pt x="121" y="140"/>
                  </a:lnTo>
                  <a:lnTo>
                    <a:pt x="118" y="145"/>
                  </a:lnTo>
                  <a:lnTo>
                    <a:pt x="117" y="152"/>
                  </a:lnTo>
                  <a:lnTo>
                    <a:pt x="117" y="159"/>
                  </a:lnTo>
                  <a:lnTo>
                    <a:pt x="117" y="162"/>
                  </a:lnTo>
                  <a:lnTo>
                    <a:pt x="117" y="166"/>
                  </a:lnTo>
                  <a:lnTo>
                    <a:pt x="117" y="167"/>
                  </a:lnTo>
                  <a:lnTo>
                    <a:pt x="117" y="170"/>
                  </a:lnTo>
                  <a:lnTo>
                    <a:pt x="118" y="171"/>
                  </a:lnTo>
                  <a:lnTo>
                    <a:pt x="118" y="171"/>
                  </a:lnTo>
                  <a:lnTo>
                    <a:pt x="118" y="175"/>
                  </a:lnTo>
                  <a:lnTo>
                    <a:pt x="119" y="177"/>
                  </a:lnTo>
                  <a:lnTo>
                    <a:pt x="119" y="177"/>
                  </a:lnTo>
                  <a:lnTo>
                    <a:pt x="119" y="177"/>
                  </a:lnTo>
                  <a:lnTo>
                    <a:pt x="121" y="184"/>
                  </a:lnTo>
                  <a:lnTo>
                    <a:pt x="125" y="190"/>
                  </a:lnTo>
                  <a:lnTo>
                    <a:pt x="128" y="195"/>
                  </a:lnTo>
                  <a:lnTo>
                    <a:pt x="132" y="199"/>
                  </a:lnTo>
                  <a:lnTo>
                    <a:pt x="132" y="199"/>
                  </a:lnTo>
                  <a:lnTo>
                    <a:pt x="132" y="199"/>
                  </a:lnTo>
                  <a:lnTo>
                    <a:pt x="133" y="202"/>
                  </a:lnTo>
                  <a:lnTo>
                    <a:pt x="136" y="202"/>
                  </a:lnTo>
                  <a:lnTo>
                    <a:pt x="136" y="209"/>
                  </a:lnTo>
                  <a:lnTo>
                    <a:pt x="137" y="216"/>
                  </a:lnTo>
                  <a:lnTo>
                    <a:pt x="137" y="217"/>
                  </a:lnTo>
                  <a:lnTo>
                    <a:pt x="137" y="220"/>
                  </a:lnTo>
                  <a:lnTo>
                    <a:pt x="140" y="231"/>
                  </a:lnTo>
                  <a:lnTo>
                    <a:pt x="144" y="241"/>
                  </a:lnTo>
                  <a:lnTo>
                    <a:pt x="146" y="250"/>
                  </a:lnTo>
                  <a:lnTo>
                    <a:pt x="151" y="258"/>
                  </a:lnTo>
                  <a:lnTo>
                    <a:pt x="159" y="268"/>
                  </a:lnTo>
                  <a:lnTo>
                    <a:pt x="168" y="276"/>
                  </a:lnTo>
                  <a:lnTo>
                    <a:pt x="168" y="281"/>
                  </a:lnTo>
                  <a:lnTo>
                    <a:pt x="168" y="312"/>
                  </a:lnTo>
                  <a:lnTo>
                    <a:pt x="168" y="321"/>
                  </a:lnTo>
                  <a:lnTo>
                    <a:pt x="141" y="333"/>
                  </a:lnTo>
                  <a:lnTo>
                    <a:pt x="113" y="345"/>
                  </a:lnTo>
                  <a:lnTo>
                    <a:pt x="86" y="358"/>
                  </a:lnTo>
                  <a:lnTo>
                    <a:pt x="62" y="372"/>
                  </a:lnTo>
                  <a:lnTo>
                    <a:pt x="46" y="381"/>
                  </a:lnTo>
                  <a:lnTo>
                    <a:pt x="33" y="389"/>
                  </a:lnTo>
                  <a:lnTo>
                    <a:pt x="18" y="401"/>
                  </a:lnTo>
                  <a:lnTo>
                    <a:pt x="8" y="410"/>
                  </a:lnTo>
                  <a:lnTo>
                    <a:pt x="4" y="415"/>
                  </a:lnTo>
                  <a:lnTo>
                    <a:pt x="1" y="419"/>
                  </a:lnTo>
                  <a:lnTo>
                    <a:pt x="0" y="421"/>
                  </a:lnTo>
                  <a:lnTo>
                    <a:pt x="0" y="425"/>
                  </a:lnTo>
                  <a:lnTo>
                    <a:pt x="0" y="557"/>
                  </a:lnTo>
                  <a:lnTo>
                    <a:pt x="0" y="561"/>
                  </a:lnTo>
                  <a:lnTo>
                    <a:pt x="2" y="565"/>
                  </a:lnTo>
                  <a:lnTo>
                    <a:pt x="6" y="568"/>
                  </a:lnTo>
                  <a:lnTo>
                    <a:pt x="11" y="569"/>
                  </a:lnTo>
                  <a:lnTo>
                    <a:pt x="348" y="569"/>
                  </a:lnTo>
                  <a:lnTo>
                    <a:pt x="469" y="569"/>
                  </a:lnTo>
                  <a:lnTo>
                    <a:pt x="480" y="569"/>
                  </a:lnTo>
                  <a:lnTo>
                    <a:pt x="480" y="557"/>
                  </a:lnTo>
                  <a:lnTo>
                    <a:pt x="480" y="425"/>
                  </a:lnTo>
                  <a:lnTo>
                    <a:pt x="479" y="421"/>
                  </a:lnTo>
                  <a:lnTo>
                    <a:pt x="476" y="416"/>
                  </a:lnTo>
                  <a:lnTo>
                    <a:pt x="473" y="411"/>
                  </a:lnTo>
                  <a:lnTo>
                    <a:pt x="466" y="405"/>
                  </a:lnTo>
                  <a:lnTo>
                    <a:pt x="449" y="390"/>
                  </a:lnTo>
                  <a:lnTo>
                    <a:pt x="425" y="3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36FCB09B-DA74-4271-8E5F-49762B935A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16" y="5205560"/>
            <a:ext cx="444272" cy="444272"/>
          </a:xfrm>
          <a:prstGeom prst="rect">
            <a:avLst/>
          </a:prstGeom>
        </p:spPr>
      </p:pic>
      <p:pic>
        <p:nvPicPr>
          <p:cNvPr id="6146" name="Picture 2" descr="C:\Users\1\Downloads\gift_present_box_happy_surprise_icon_13428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244" y="5768683"/>
            <a:ext cx="465980" cy="46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1\Downloads\banknotespaymentmoney_billetesdebanco_pag_3773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622" y="3090351"/>
            <a:ext cx="481040" cy="48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1\Downloads\3586376-book-education-learning-teacher_107951 (2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016" y="3143939"/>
            <a:ext cx="509468" cy="50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DF022667-229B-4B73-B5FF-B278F8C9C504}"/>
              </a:ext>
            </a:extLst>
          </p:cNvPr>
          <p:cNvSpPr txBox="1">
            <a:spLocks/>
          </p:cNvSpPr>
          <p:nvPr/>
        </p:nvSpPr>
        <p:spPr>
          <a:xfrm>
            <a:off x="708111" y="6481088"/>
            <a:ext cx="354802" cy="19843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C95CAA3-FD71-430B-8996-36DBD296529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2" name="Footer Placeholder 2">
            <a:extLst>
              <a:ext uri="{FF2B5EF4-FFF2-40B4-BE49-F238E27FC236}">
                <a16:creationId xmlns:a16="http://schemas.microsoft.com/office/drawing/2014/main" id="{3E1DA48A-4D91-420E-AFAF-F4E7C600A52F}"/>
              </a:ext>
            </a:extLst>
          </p:cNvPr>
          <p:cNvSpPr txBox="1">
            <a:spLocks/>
          </p:cNvSpPr>
          <p:nvPr/>
        </p:nvSpPr>
        <p:spPr>
          <a:xfrm>
            <a:off x="1166604" y="6538912"/>
            <a:ext cx="3791058" cy="18018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86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3">
      <a:majorFont>
        <a:latin typeface="Georgia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195B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bg1">
              <a:lumMod val="8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867</Words>
  <Application>Microsoft Office PowerPoint</Application>
  <PresentationFormat>Широкоэкранный</PresentationFormat>
  <Paragraphs>97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КОНЦЕПЦИЯ проведения выпускного мероприятия «Birgemiz: ТҮЛЕК -2020»   в организациях среднего образования  Республики Казахстан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Рекомендуемый регламент   проведения выпускного мероприятия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Ramaditya</dc:creator>
  <cp:lastModifiedBy>nako-10.04.96@mail.ru</cp:lastModifiedBy>
  <cp:revision>208</cp:revision>
  <cp:lastPrinted>2020-05-18T13:27:37Z</cp:lastPrinted>
  <dcterms:created xsi:type="dcterms:W3CDTF">2019-07-05T03:51:27Z</dcterms:created>
  <dcterms:modified xsi:type="dcterms:W3CDTF">2020-05-25T05:43:03Z</dcterms:modified>
</cp:coreProperties>
</file>