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62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>
        <p:scale>
          <a:sx n="60" d="100"/>
          <a:sy n="60" d="100"/>
        </p:scale>
        <p:origin x="-7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09EBA-7F7A-40D6-AD1F-352D044A2D16}" type="doc">
      <dgm:prSet loTypeId="urn:microsoft.com/office/officeart/2005/8/layout/target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3C678C-6DE4-4413-B7DB-81CA0A9BE6A7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Долгосрочное планирование</a:t>
          </a:r>
        </a:p>
      </dgm:t>
    </dgm:pt>
    <dgm:pt modelId="{60A995C8-FC88-4E60-91B0-EE0DEF004968}" type="parTrans" cxnId="{658CCC96-8054-4B4A-949F-ED5379A0B9A1}">
      <dgm:prSet/>
      <dgm:spPr/>
      <dgm:t>
        <a:bodyPr/>
        <a:lstStyle/>
        <a:p>
          <a:endParaRPr lang="ru-RU"/>
        </a:p>
      </dgm:t>
    </dgm:pt>
    <dgm:pt modelId="{A905E6EE-3764-422D-8C2D-7F85680FFE35}" type="sibTrans" cxnId="{658CCC96-8054-4B4A-949F-ED5379A0B9A1}">
      <dgm:prSet/>
      <dgm:spPr/>
      <dgm:t>
        <a:bodyPr/>
        <a:lstStyle/>
        <a:p>
          <a:endParaRPr lang="ru-RU"/>
        </a:p>
      </dgm:t>
    </dgm:pt>
    <dgm:pt modelId="{0873A495-982D-4C96-B1C4-F5478B4AFF09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содержание предмета</a:t>
          </a:r>
        </a:p>
      </dgm:t>
    </dgm:pt>
    <dgm:pt modelId="{CDCF8B91-806B-4BBD-9DC6-6CE9E22FDEE4}" type="parTrans" cxnId="{2D29B991-B8E7-44E3-9D02-4B7C26DDE4CE}">
      <dgm:prSet/>
      <dgm:spPr/>
      <dgm:t>
        <a:bodyPr/>
        <a:lstStyle/>
        <a:p>
          <a:endParaRPr lang="ru-RU"/>
        </a:p>
      </dgm:t>
    </dgm:pt>
    <dgm:pt modelId="{2AB87673-673B-4270-B92E-CDE91972D446}" type="sibTrans" cxnId="{2D29B991-B8E7-44E3-9D02-4B7C26DDE4CE}">
      <dgm:prSet/>
      <dgm:spPr/>
      <dgm:t>
        <a:bodyPr/>
        <a:lstStyle/>
        <a:p>
          <a:endParaRPr lang="ru-RU"/>
        </a:p>
      </dgm:t>
    </dgm:pt>
    <dgm:pt modelId="{91678D1E-A48F-44AD-A9A9-A3505AE21D7E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среднесрочное планирование</a:t>
          </a:r>
        </a:p>
      </dgm:t>
    </dgm:pt>
    <dgm:pt modelId="{7F4059AB-4E81-44C3-8EC9-FBD834B2D9CB}" type="parTrans" cxnId="{E7265B83-72F3-42C7-87F5-7F8070D9B7EA}">
      <dgm:prSet/>
      <dgm:spPr/>
      <dgm:t>
        <a:bodyPr/>
        <a:lstStyle/>
        <a:p>
          <a:endParaRPr lang="ru-RU"/>
        </a:p>
      </dgm:t>
    </dgm:pt>
    <dgm:pt modelId="{3EE52BC7-E3A7-4442-A045-3537C975BDB1}" type="sibTrans" cxnId="{E7265B83-72F3-42C7-87F5-7F8070D9B7EA}">
      <dgm:prSet/>
      <dgm:spPr/>
      <dgm:t>
        <a:bodyPr/>
        <a:lstStyle/>
        <a:p>
          <a:endParaRPr lang="ru-RU"/>
        </a:p>
      </dgm:t>
    </dgm:pt>
    <dgm:pt modelId="{2F5E134B-6FB5-439F-8AF5-C0B7373F1849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схема работы</a:t>
          </a:r>
        </a:p>
      </dgm:t>
    </dgm:pt>
    <dgm:pt modelId="{AD8C9571-7DF1-48B7-8D93-9D876B957F6E}" type="parTrans" cxnId="{BBC19E13-6207-4270-BFE3-4D845CB9BF96}">
      <dgm:prSet/>
      <dgm:spPr/>
      <dgm:t>
        <a:bodyPr/>
        <a:lstStyle/>
        <a:p>
          <a:endParaRPr lang="ru-RU"/>
        </a:p>
      </dgm:t>
    </dgm:pt>
    <dgm:pt modelId="{B4D621F5-747F-441E-A47F-60C417C9EE1E}" type="sibTrans" cxnId="{BBC19E13-6207-4270-BFE3-4D845CB9BF96}">
      <dgm:prSet/>
      <dgm:spPr/>
      <dgm:t>
        <a:bodyPr/>
        <a:lstStyle/>
        <a:p>
          <a:endParaRPr lang="ru-RU"/>
        </a:p>
      </dgm:t>
    </dgm:pt>
    <dgm:pt modelId="{0088898B-FDF6-4637-954A-0EA2EF6C9326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краткосрочное планирование</a:t>
          </a:r>
        </a:p>
      </dgm:t>
    </dgm:pt>
    <dgm:pt modelId="{2003C1BD-4FC1-44F2-8A41-EC40A2C0A9BC}" type="parTrans" cxnId="{C3B42220-B32D-440A-A95E-DDB7E7943503}">
      <dgm:prSet/>
      <dgm:spPr/>
      <dgm:t>
        <a:bodyPr/>
        <a:lstStyle/>
        <a:p>
          <a:endParaRPr lang="ru-RU"/>
        </a:p>
      </dgm:t>
    </dgm:pt>
    <dgm:pt modelId="{D52F0A55-0B7B-4E21-9549-DE19A64BF3D4}" type="sibTrans" cxnId="{C3B42220-B32D-440A-A95E-DDB7E7943503}">
      <dgm:prSet/>
      <dgm:spPr/>
      <dgm:t>
        <a:bodyPr/>
        <a:lstStyle/>
        <a:p>
          <a:endParaRPr lang="ru-RU"/>
        </a:p>
      </dgm:t>
    </dgm:pt>
    <dgm:pt modelId="{3A880FD6-A2A6-4EA1-BD71-996711855E58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самостоятельный, отдельный урок</a:t>
          </a:r>
        </a:p>
      </dgm:t>
    </dgm:pt>
    <dgm:pt modelId="{D9B0C1DB-F5BD-45F1-BB21-A2E269FDD39D}" type="parTrans" cxnId="{E166A2B5-4603-438C-B6AA-A4200D419424}">
      <dgm:prSet/>
      <dgm:spPr/>
      <dgm:t>
        <a:bodyPr/>
        <a:lstStyle/>
        <a:p>
          <a:endParaRPr lang="ru-RU"/>
        </a:p>
      </dgm:t>
    </dgm:pt>
    <dgm:pt modelId="{9DA02FB3-17CC-445E-8EFB-FCD75C31A7DE}" type="sibTrans" cxnId="{E166A2B5-4603-438C-B6AA-A4200D419424}">
      <dgm:prSet/>
      <dgm:spPr/>
      <dgm:t>
        <a:bodyPr/>
        <a:lstStyle/>
        <a:p>
          <a:endParaRPr lang="ru-RU"/>
        </a:p>
      </dgm:t>
    </dgm:pt>
    <dgm:pt modelId="{99114AC7-8BFD-4BF3-93B3-ED90AF5A3D58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последовательность уроков</a:t>
          </a:r>
        </a:p>
      </dgm:t>
    </dgm:pt>
    <dgm:pt modelId="{8F4F31B1-E844-429A-9C82-3A88A66DF90B}" type="sibTrans" cxnId="{4BF7ECA5-0B14-43FC-B3C2-3FA749C1DF2B}">
      <dgm:prSet/>
      <dgm:spPr/>
      <dgm:t>
        <a:bodyPr/>
        <a:lstStyle/>
        <a:p>
          <a:endParaRPr lang="ru-RU"/>
        </a:p>
      </dgm:t>
    </dgm:pt>
    <dgm:pt modelId="{8D15AF37-2993-4B61-889B-7D116FD04B80}" type="parTrans" cxnId="{4BF7ECA5-0B14-43FC-B3C2-3FA749C1DF2B}">
      <dgm:prSet/>
      <dgm:spPr/>
      <dgm:t>
        <a:bodyPr/>
        <a:lstStyle/>
        <a:p>
          <a:endParaRPr lang="ru-RU"/>
        </a:p>
      </dgm:t>
    </dgm:pt>
    <dgm:pt modelId="{A55621F5-A8E2-4093-BB4E-1AA9E4C55D35}">
      <dgm:prSet phldrT="[Текст]"/>
      <dgm:spPr/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учебная программа</a:t>
          </a:r>
        </a:p>
      </dgm:t>
    </dgm:pt>
    <dgm:pt modelId="{F2E911DF-AF59-4719-96DF-44E5ABE57BB4}" type="parTrans" cxnId="{2CC3510A-2232-45B2-823B-911749D29CDA}">
      <dgm:prSet/>
      <dgm:spPr/>
      <dgm:t>
        <a:bodyPr/>
        <a:lstStyle/>
        <a:p>
          <a:endParaRPr lang="ru-RU"/>
        </a:p>
      </dgm:t>
    </dgm:pt>
    <dgm:pt modelId="{183DF1BD-B628-47AC-83CA-D213EFAEF0DE}" type="sibTrans" cxnId="{2CC3510A-2232-45B2-823B-911749D29CDA}">
      <dgm:prSet/>
      <dgm:spPr/>
      <dgm:t>
        <a:bodyPr/>
        <a:lstStyle/>
        <a:p>
          <a:endParaRPr lang="ru-RU"/>
        </a:p>
      </dgm:t>
    </dgm:pt>
    <dgm:pt modelId="{209F6793-C3B3-47EB-A57F-64CD10DFF3A9}" type="pres">
      <dgm:prSet presAssocID="{FF409EBA-7F7A-40D6-AD1F-352D044A2D1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169ACB-5815-417D-8F2D-CEFC9BEBE7BE}" type="pres">
      <dgm:prSet presAssocID="{513C678C-6DE4-4413-B7DB-81CA0A9BE6A7}" presName="circle1" presStyleLbl="node1" presStyleIdx="0" presStyleCnt="3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1F65552-CDC0-4039-A438-3B00215B6EDC}" type="pres">
      <dgm:prSet presAssocID="{513C678C-6DE4-4413-B7DB-81CA0A9BE6A7}" presName="space" presStyleCnt="0"/>
      <dgm:spPr/>
      <dgm:t>
        <a:bodyPr/>
        <a:lstStyle/>
        <a:p>
          <a:endParaRPr lang="ru-RU"/>
        </a:p>
      </dgm:t>
    </dgm:pt>
    <dgm:pt modelId="{C716EBB8-9C76-4B48-9761-F01586005411}" type="pres">
      <dgm:prSet presAssocID="{513C678C-6DE4-4413-B7DB-81CA0A9BE6A7}" presName="rect1" presStyleLbl="alignAcc1" presStyleIdx="0" presStyleCnt="3"/>
      <dgm:spPr/>
      <dgm:t>
        <a:bodyPr/>
        <a:lstStyle/>
        <a:p>
          <a:endParaRPr lang="ru-RU"/>
        </a:p>
      </dgm:t>
    </dgm:pt>
    <dgm:pt modelId="{6153BCEE-1B8B-4A9F-AD9B-09265F7D9C86}" type="pres">
      <dgm:prSet presAssocID="{91678D1E-A48F-44AD-A9A9-A3505AE21D7E}" presName="vertSpace2" presStyleLbl="node1" presStyleIdx="0" presStyleCnt="3"/>
      <dgm:spPr/>
      <dgm:t>
        <a:bodyPr/>
        <a:lstStyle/>
        <a:p>
          <a:endParaRPr lang="ru-RU"/>
        </a:p>
      </dgm:t>
    </dgm:pt>
    <dgm:pt modelId="{8587C651-5A0A-4F45-9107-B6A64024682B}" type="pres">
      <dgm:prSet presAssocID="{91678D1E-A48F-44AD-A9A9-A3505AE21D7E}" presName="circle2" presStyleLbl="node1" presStyleIdx="1" presStyleCnt="3"/>
      <dgm:spPr/>
      <dgm:t>
        <a:bodyPr/>
        <a:lstStyle/>
        <a:p>
          <a:endParaRPr lang="ru-RU"/>
        </a:p>
      </dgm:t>
    </dgm:pt>
    <dgm:pt modelId="{6E30EAD3-EBB2-484E-85D1-BA3751373A94}" type="pres">
      <dgm:prSet presAssocID="{91678D1E-A48F-44AD-A9A9-A3505AE21D7E}" presName="rect2" presStyleLbl="alignAcc1" presStyleIdx="1" presStyleCnt="3"/>
      <dgm:spPr/>
      <dgm:t>
        <a:bodyPr/>
        <a:lstStyle/>
        <a:p>
          <a:endParaRPr lang="ru-RU"/>
        </a:p>
      </dgm:t>
    </dgm:pt>
    <dgm:pt modelId="{681F6C6B-C665-4780-B3F2-2AE0EDB42CFD}" type="pres">
      <dgm:prSet presAssocID="{0088898B-FDF6-4637-954A-0EA2EF6C9326}" presName="vertSpace3" presStyleLbl="node1" presStyleIdx="1" presStyleCnt="3"/>
      <dgm:spPr/>
      <dgm:t>
        <a:bodyPr/>
        <a:lstStyle/>
        <a:p>
          <a:endParaRPr lang="ru-RU"/>
        </a:p>
      </dgm:t>
    </dgm:pt>
    <dgm:pt modelId="{DC168E53-8BCC-47F1-968A-B858B988BF52}" type="pres">
      <dgm:prSet presAssocID="{0088898B-FDF6-4637-954A-0EA2EF6C9326}" presName="circle3" presStyleLbl="node1" presStyleIdx="2" presStyleCnt="3"/>
      <dgm:spPr/>
      <dgm:t>
        <a:bodyPr/>
        <a:lstStyle/>
        <a:p>
          <a:endParaRPr lang="ru-RU"/>
        </a:p>
      </dgm:t>
    </dgm:pt>
    <dgm:pt modelId="{22D502DF-DBE2-4DCA-9D01-49BB7382ED1D}" type="pres">
      <dgm:prSet presAssocID="{0088898B-FDF6-4637-954A-0EA2EF6C9326}" presName="rect3" presStyleLbl="alignAcc1" presStyleIdx="2" presStyleCnt="3"/>
      <dgm:spPr/>
      <dgm:t>
        <a:bodyPr/>
        <a:lstStyle/>
        <a:p>
          <a:endParaRPr lang="ru-RU"/>
        </a:p>
      </dgm:t>
    </dgm:pt>
    <dgm:pt modelId="{D608B465-F8CB-4561-A30A-36F388ED499A}" type="pres">
      <dgm:prSet presAssocID="{513C678C-6DE4-4413-B7DB-81CA0A9BE6A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7EAF9-08A6-4704-89B0-0838856284B2}" type="pres">
      <dgm:prSet presAssocID="{513C678C-6DE4-4413-B7DB-81CA0A9BE6A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284A9-B22E-4F6C-AC46-6AF8731936A7}" type="pres">
      <dgm:prSet presAssocID="{91678D1E-A48F-44AD-A9A9-A3505AE21D7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668BC-DB34-4B07-A6AA-2CDA1B1F952A}" type="pres">
      <dgm:prSet presAssocID="{91678D1E-A48F-44AD-A9A9-A3505AE21D7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91170-76F4-4FB8-BFAD-CAFFE8200699}" type="pres">
      <dgm:prSet presAssocID="{0088898B-FDF6-4637-954A-0EA2EF6C9326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F9939-3D98-4023-8ECC-09A5D397001B}" type="pres">
      <dgm:prSet presAssocID="{0088898B-FDF6-4637-954A-0EA2EF6C9326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111391-2DA8-4E6B-AB22-7ED228E9F061}" type="presOf" srcId="{0873A495-982D-4C96-B1C4-F5478B4AFF09}" destId="{71D7EAF9-08A6-4704-89B0-0838856284B2}" srcOrd="0" destOrd="0" presId="urn:microsoft.com/office/officeart/2005/8/layout/target3"/>
    <dgm:cxn modelId="{4AA52690-85B5-447C-B8F2-89AF69EB8A96}" type="presOf" srcId="{91678D1E-A48F-44AD-A9A9-A3505AE21D7E}" destId="{8CD284A9-B22E-4F6C-AC46-6AF8731936A7}" srcOrd="1" destOrd="0" presId="urn:microsoft.com/office/officeart/2005/8/layout/target3"/>
    <dgm:cxn modelId="{C3B42220-B32D-440A-A95E-DDB7E7943503}" srcId="{FF409EBA-7F7A-40D6-AD1F-352D044A2D16}" destId="{0088898B-FDF6-4637-954A-0EA2EF6C9326}" srcOrd="2" destOrd="0" parTransId="{2003C1BD-4FC1-44F2-8A41-EC40A2C0A9BC}" sibTransId="{D52F0A55-0B7B-4E21-9549-DE19A64BF3D4}"/>
    <dgm:cxn modelId="{2D29B991-B8E7-44E3-9D02-4B7C26DDE4CE}" srcId="{513C678C-6DE4-4413-B7DB-81CA0A9BE6A7}" destId="{0873A495-982D-4C96-B1C4-F5478B4AFF09}" srcOrd="0" destOrd="0" parTransId="{CDCF8B91-806B-4BBD-9DC6-6CE9E22FDEE4}" sibTransId="{2AB87673-673B-4270-B92E-CDE91972D446}"/>
    <dgm:cxn modelId="{E7265B83-72F3-42C7-87F5-7F8070D9B7EA}" srcId="{FF409EBA-7F7A-40D6-AD1F-352D044A2D16}" destId="{91678D1E-A48F-44AD-A9A9-A3505AE21D7E}" srcOrd="1" destOrd="0" parTransId="{7F4059AB-4E81-44C3-8EC9-FBD834B2D9CB}" sibTransId="{3EE52BC7-E3A7-4442-A045-3537C975BDB1}"/>
    <dgm:cxn modelId="{658CCC96-8054-4B4A-949F-ED5379A0B9A1}" srcId="{FF409EBA-7F7A-40D6-AD1F-352D044A2D16}" destId="{513C678C-6DE4-4413-B7DB-81CA0A9BE6A7}" srcOrd="0" destOrd="0" parTransId="{60A995C8-FC88-4E60-91B0-EE0DEF004968}" sibTransId="{A905E6EE-3764-422D-8C2D-7F85680FFE35}"/>
    <dgm:cxn modelId="{4BF7ECA5-0B14-43FC-B3C2-3FA749C1DF2B}" srcId="{91678D1E-A48F-44AD-A9A9-A3505AE21D7E}" destId="{99114AC7-8BFD-4BF3-93B3-ED90AF5A3D58}" srcOrd="1" destOrd="0" parTransId="{8D15AF37-2993-4B61-889B-7D116FD04B80}" sibTransId="{8F4F31B1-E844-429A-9C82-3A88A66DF90B}"/>
    <dgm:cxn modelId="{7FC90A81-7542-49AD-81BA-6E31B37D3F5F}" type="presOf" srcId="{0088898B-FDF6-4637-954A-0EA2EF6C9326}" destId="{22D502DF-DBE2-4DCA-9D01-49BB7382ED1D}" srcOrd="0" destOrd="0" presId="urn:microsoft.com/office/officeart/2005/8/layout/target3"/>
    <dgm:cxn modelId="{BD8864E7-2C9A-4405-B22F-F856011606FB}" type="presOf" srcId="{3A880FD6-A2A6-4EA1-BD71-996711855E58}" destId="{9A7F9939-3D98-4023-8ECC-09A5D397001B}" srcOrd="0" destOrd="0" presId="urn:microsoft.com/office/officeart/2005/8/layout/target3"/>
    <dgm:cxn modelId="{E166A2B5-4603-438C-B6AA-A4200D419424}" srcId="{0088898B-FDF6-4637-954A-0EA2EF6C9326}" destId="{3A880FD6-A2A6-4EA1-BD71-996711855E58}" srcOrd="0" destOrd="0" parTransId="{D9B0C1DB-F5BD-45F1-BB21-A2E269FDD39D}" sibTransId="{9DA02FB3-17CC-445E-8EFB-FCD75C31A7DE}"/>
    <dgm:cxn modelId="{0E28B0BD-9BB4-497C-9982-638F98B0C648}" type="presOf" srcId="{91678D1E-A48F-44AD-A9A9-A3505AE21D7E}" destId="{6E30EAD3-EBB2-484E-85D1-BA3751373A94}" srcOrd="0" destOrd="0" presId="urn:microsoft.com/office/officeart/2005/8/layout/target3"/>
    <dgm:cxn modelId="{AD3679C7-498B-49DA-BE4F-9F6B0C019C96}" type="presOf" srcId="{2F5E134B-6FB5-439F-8AF5-C0B7373F1849}" destId="{472668BC-DB34-4B07-A6AA-2CDA1B1F952A}" srcOrd="0" destOrd="0" presId="urn:microsoft.com/office/officeart/2005/8/layout/target3"/>
    <dgm:cxn modelId="{E6F6EF41-0EF4-488C-A44D-7588BACB6E57}" type="presOf" srcId="{513C678C-6DE4-4413-B7DB-81CA0A9BE6A7}" destId="{C716EBB8-9C76-4B48-9761-F01586005411}" srcOrd="0" destOrd="0" presId="urn:microsoft.com/office/officeart/2005/8/layout/target3"/>
    <dgm:cxn modelId="{59C5A507-E67E-4880-ABC9-9FCF8163B238}" type="presOf" srcId="{0088898B-FDF6-4637-954A-0EA2EF6C9326}" destId="{84791170-76F4-4FB8-BFAD-CAFFE8200699}" srcOrd="1" destOrd="0" presId="urn:microsoft.com/office/officeart/2005/8/layout/target3"/>
    <dgm:cxn modelId="{4F951B4B-FE53-4984-9F3B-FEC409B42D22}" type="presOf" srcId="{513C678C-6DE4-4413-B7DB-81CA0A9BE6A7}" destId="{D608B465-F8CB-4561-A30A-36F388ED499A}" srcOrd="1" destOrd="0" presId="urn:microsoft.com/office/officeart/2005/8/layout/target3"/>
    <dgm:cxn modelId="{680C7FF0-E78C-4408-A499-AF934F4ABE49}" type="presOf" srcId="{FF409EBA-7F7A-40D6-AD1F-352D044A2D16}" destId="{209F6793-C3B3-47EB-A57F-64CD10DFF3A9}" srcOrd="0" destOrd="0" presId="urn:microsoft.com/office/officeart/2005/8/layout/target3"/>
    <dgm:cxn modelId="{BBC19E13-6207-4270-BFE3-4D845CB9BF96}" srcId="{91678D1E-A48F-44AD-A9A9-A3505AE21D7E}" destId="{2F5E134B-6FB5-439F-8AF5-C0B7373F1849}" srcOrd="0" destOrd="0" parTransId="{AD8C9571-7DF1-48B7-8D93-9D876B957F6E}" sibTransId="{B4D621F5-747F-441E-A47F-60C417C9EE1E}"/>
    <dgm:cxn modelId="{2CC3510A-2232-45B2-823B-911749D29CDA}" srcId="{513C678C-6DE4-4413-B7DB-81CA0A9BE6A7}" destId="{A55621F5-A8E2-4093-BB4E-1AA9E4C55D35}" srcOrd="1" destOrd="0" parTransId="{F2E911DF-AF59-4719-96DF-44E5ABE57BB4}" sibTransId="{183DF1BD-B628-47AC-83CA-D213EFAEF0DE}"/>
    <dgm:cxn modelId="{B5551AE9-1612-43A5-8C09-5B71F7DA626B}" type="presOf" srcId="{99114AC7-8BFD-4BF3-93B3-ED90AF5A3D58}" destId="{472668BC-DB34-4B07-A6AA-2CDA1B1F952A}" srcOrd="0" destOrd="1" presId="urn:microsoft.com/office/officeart/2005/8/layout/target3"/>
    <dgm:cxn modelId="{85C325DF-BA30-446E-9081-8C457FE81C7C}" type="presOf" srcId="{A55621F5-A8E2-4093-BB4E-1AA9E4C55D35}" destId="{71D7EAF9-08A6-4704-89B0-0838856284B2}" srcOrd="0" destOrd="1" presId="urn:microsoft.com/office/officeart/2005/8/layout/target3"/>
    <dgm:cxn modelId="{0501C614-B2AF-47D4-8F9E-633B8ADDF4A2}" type="presParOf" srcId="{209F6793-C3B3-47EB-A57F-64CD10DFF3A9}" destId="{19169ACB-5815-417D-8F2D-CEFC9BEBE7BE}" srcOrd="0" destOrd="0" presId="urn:microsoft.com/office/officeart/2005/8/layout/target3"/>
    <dgm:cxn modelId="{214060F8-B6CE-4607-A5E0-01A0C30FE30B}" type="presParOf" srcId="{209F6793-C3B3-47EB-A57F-64CD10DFF3A9}" destId="{31F65552-CDC0-4039-A438-3B00215B6EDC}" srcOrd="1" destOrd="0" presId="urn:microsoft.com/office/officeart/2005/8/layout/target3"/>
    <dgm:cxn modelId="{0C484E3C-4EA7-49FF-A343-0CEAE1F4E978}" type="presParOf" srcId="{209F6793-C3B3-47EB-A57F-64CD10DFF3A9}" destId="{C716EBB8-9C76-4B48-9761-F01586005411}" srcOrd="2" destOrd="0" presId="urn:microsoft.com/office/officeart/2005/8/layout/target3"/>
    <dgm:cxn modelId="{7254A8A8-FAE1-4AC0-A2FB-9157813D1E4C}" type="presParOf" srcId="{209F6793-C3B3-47EB-A57F-64CD10DFF3A9}" destId="{6153BCEE-1B8B-4A9F-AD9B-09265F7D9C86}" srcOrd="3" destOrd="0" presId="urn:microsoft.com/office/officeart/2005/8/layout/target3"/>
    <dgm:cxn modelId="{8AE8CE81-24A3-41AA-A449-7669D395EFDE}" type="presParOf" srcId="{209F6793-C3B3-47EB-A57F-64CD10DFF3A9}" destId="{8587C651-5A0A-4F45-9107-B6A64024682B}" srcOrd="4" destOrd="0" presId="urn:microsoft.com/office/officeart/2005/8/layout/target3"/>
    <dgm:cxn modelId="{1B67F4D2-F23F-4481-91E9-1681ED94CB8C}" type="presParOf" srcId="{209F6793-C3B3-47EB-A57F-64CD10DFF3A9}" destId="{6E30EAD3-EBB2-484E-85D1-BA3751373A94}" srcOrd="5" destOrd="0" presId="urn:microsoft.com/office/officeart/2005/8/layout/target3"/>
    <dgm:cxn modelId="{0068BA1B-009E-4FCA-AEC9-24BBBB99F14A}" type="presParOf" srcId="{209F6793-C3B3-47EB-A57F-64CD10DFF3A9}" destId="{681F6C6B-C665-4780-B3F2-2AE0EDB42CFD}" srcOrd="6" destOrd="0" presId="urn:microsoft.com/office/officeart/2005/8/layout/target3"/>
    <dgm:cxn modelId="{59826E95-8B17-439C-9041-C360A7FBDC2B}" type="presParOf" srcId="{209F6793-C3B3-47EB-A57F-64CD10DFF3A9}" destId="{DC168E53-8BCC-47F1-968A-B858B988BF52}" srcOrd="7" destOrd="0" presId="urn:microsoft.com/office/officeart/2005/8/layout/target3"/>
    <dgm:cxn modelId="{B5966C23-E539-49A4-B35C-F3932528276D}" type="presParOf" srcId="{209F6793-C3B3-47EB-A57F-64CD10DFF3A9}" destId="{22D502DF-DBE2-4DCA-9D01-49BB7382ED1D}" srcOrd="8" destOrd="0" presId="urn:microsoft.com/office/officeart/2005/8/layout/target3"/>
    <dgm:cxn modelId="{92596D78-D35C-494C-939F-C918D3555903}" type="presParOf" srcId="{209F6793-C3B3-47EB-A57F-64CD10DFF3A9}" destId="{D608B465-F8CB-4561-A30A-36F388ED499A}" srcOrd="9" destOrd="0" presId="urn:microsoft.com/office/officeart/2005/8/layout/target3"/>
    <dgm:cxn modelId="{1155A165-1D85-46A1-9EBD-758587AA7CBF}" type="presParOf" srcId="{209F6793-C3B3-47EB-A57F-64CD10DFF3A9}" destId="{71D7EAF9-08A6-4704-89B0-0838856284B2}" srcOrd="10" destOrd="0" presId="urn:microsoft.com/office/officeart/2005/8/layout/target3"/>
    <dgm:cxn modelId="{DFC8A5ED-DEF3-4728-B2D8-97D20CB24A73}" type="presParOf" srcId="{209F6793-C3B3-47EB-A57F-64CD10DFF3A9}" destId="{8CD284A9-B22E-4F6C-AC46-6AF8731936A7}" srcOrd="11" destOrd="0" presId="urn:microsoft.com/office/officeart/2005/8/layout/target3"/>
    <dgm:cxn modelId="{DA23B91F-77CD-47E3-BD29-9A1C24FB7595}" type="presParOf" srcId="{209F6793-C3B3-47EB-A57F-64CD10DFF3A9}" destId="{472668BC-DB34-4B07-A6AA-2CDA1B1F952A}" srcOrd="12" destOrd="0" presId="urn:microsoft.com/office/officeart/2005/8/layout/target3"/>
    <dgm:cxn modelId="{852BF31F-7274-46BA-BF84-12532B8AEB16}" type="presParOf" srcId="{209F6793-C3B3-47EB-A57F-64CD10DFF3A9}" destId="{84791170-76F4-4FB8-BFAD-CAFFE8200699}" srcOrd="13" destOrd="0" presId="urn:microsoft.com/office/officeart/2005/8/layout/target3"/>
    <dgm:cxn modelId="{22D1173B-CA75-4C45-AA65-8768CEB8F1D2}" type="presParOf" srcId="{209F6793-C3B3-47EB-A57F-64CD10DFF3A9}" destId="{9A7F9939-3D98-4023-8ECC-09A5D397001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169ACB-5815-417D-8F2D-CEFC9BEBE7BE}">
      <dsp:nvSpPr>
        <dsp:cNvPr id="0" name=""/>
        <dsp:cNvSpPr/>
      </dsp:nvSpPr>
      <dsp:spPr>
        <a:xfrm>
          <a:off x="0" y="0"/>
          <a:ext cx="4357718" cy="435771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16EBB8-9C76-4B48-9761-F01586005411}">
      <dsp:nvSpPr>
        <dsp:cNvPr id="0" name=""/>
        <dsp:cNvSpPr/>
      </dsp:nvSpPr>
      <dsp:spPr>
        <a:xfrm>
          <a:off x="2178859" y="0"/>
          <a:ext cx="6526991" cy="43577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>
              <a:latin typeface="Times New Roman" pitchFamily="18" charset="0"/>
              <a:cs typeface="Times New Roman" pitchFamily="18" charset="0"/>
            </a:rPr>
            <a:t>Долгосрочное планирование</a:t>
          </a:r>
        </a:p>
      </dsp:txBody>
      <dsp:txXfrm>
        <a:off x="2178859" y="0"/>
        <a:ext cx="3263495" cy="1307318"/>
      </dsp:txXfrm>
    </dsp:sp>
    <dsp:sp modelId="{8587C651-5A0A-4F45-9107-B6A64024682B}">
      <dsp:nvSpPr>
        <dsp:cNvPr id="0" name=""/>
        <dsp:cNvSpPr/>
      </dsp:nvSpPr>
      <dsp:spPr>
        <a:xfrm>
          <a:off x="762602" y="1307318"/>
          <a:ext cx="2832513" cy="28325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30EAD3-EBB2-484E-85D1-BA3751373A94}">
      <dsp:nvSpPr>
        <dsp:cNvPr id="0" name=""/>
        <dsp:cNvSpPr/>
      </dsp:nvSpPr>
      <dsp:spPr>
        <a:xfrm>
          <a:off x="2178859" y="1307318"/>
          <a:ext cx="6526991" cy="2832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>
              <a:latin typeface="Times New Roman" pitchFamily="18" charset="0"/>
              <a:cs typeface="Times New Roman" pitchFamily="18" charset="0"/>
            </a:rPr>
            <a:t>среднесрочное планирование</a:t>
          </a:r>
        </a:p>
      </dsp:txBody>
      <dsp:txXfrm>
        <a:off x="2178859" y="1307318"/>
        <a:ext cx="3263495" cy="1307313"/>
      </dsp:txXfrm>
    </dsp:sp>
    <dsp:sp modelId="{DC168E53-8BCC-47F1-968A-B858B988BF52}">
      <dsp:nvSpPr>
        <dsp:cNvPr id="0" name=""/>
        <dsp:cNvSpPr/>
      </dsp:nvSpPr>
      <dsp:spPr>
        <a:xfrm>
          <a:off x="1525201" y="2614632"/>
          <a:ext cx="1307314" cy="13073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D502DF-DBE2-4DCA-9D01-49BB7382ED1D}">
      <dsp:nvSpPr>
        <dsp:cNvPr id="0" name=""/>
        <dsp:cNvSpPr/>
      </dsp:nvSpPr>
      <dsp:spPr>
        <a:xfrm>
          <a:off x="2178859" y="2614632"/>
          <a:ext cx="6526991" cy="13073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>
              <a:latin typeface="Times New Roman" pitchFamily="18" charset="0"/>
              <a:cs typeface="Times New Roman" pitchFamily="18" charset="0"/>
            </a:rPr>
            <a:t>краткосрочное планирование</a:t>
          </a:r>
        </a:p>
      </dsp:txBody>
      <dsp:txXfrm>
        <a:off x="2178859" y="2614632"/>
        <a:ext cx="3263495" cy="1307314"/>
      </dsp:txXfrm>
    </dsp:sp>
    <dsp:sp modelId="{71D7EAF9-08A6-4704-89B0-0838856284B2}">
      <dsp:nvSpPr>
        <dsp:cNvPr id="0" name=""/>
        <dsp:cNvSpPr/>
      </dsp:nvSpPr>
      <dsp:spPr>
        <a:xfrm>
          <a:off x="5442354" y="0"/>
          <a:ext cx="3263495" cy="130731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содержание предмета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учебная программа</a:t>
          </a:r>
        </a:p>
      </dsp:txBody>
      <dsp:txXfrm>
        <a:off x="5442354" y="0"/>
        <a:ext cx="3263495" cy="1307318"/>
      </dsp:txXfrm>
    </dsp:sp>
    <dsp:sp modelId="{472668BC-DB34-4B07-A6AA-2CDA1B1F952A}">
      <dsp:nvSpPr>
        <dsp:cNvPr id="0" name=""/>
        <dsp:cNvSpPr/>
      </dsp:nvSpPr>
      <dsp:spPr>
        <a:xfrm>
          <a:off x="5442354" y="1307318"/>
          <a:ext cx="3263495" cy="1307313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схема работы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последовательность уроков</a:t>
          </a:r>
        </a:p>
      </dsp:txBody>
      <dsp:txXfrm>
        <a:off x="5442354" y="1307318"/>
        <a:ext cx="3263495" cy="1307313"/>
      </dsp:txXfrm>
    </dsp:sp>
    <dsp:sp modelId="{9A7F9939-3D98-4023-8ECC-09A5D397001B}">
      <dsp:nvSpPr>
        <dsp:cNvPr id="0" name=""/>
        <dsp:cNvSpPr/>
      </dsp:nvSpPr>
      <dsp:spPr>
        <a:xfrm>
          <a:off x="5442354" y="2614632"/>
          <a:ext cx="3263495" cy="130731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самостоятельный, отдельный урок</a:t>
          </a:r>
        </a:p>
      </dsp:txBody>
      <dsp:txXfrm>
        <a:off x="5442354" y="2614632"/>
        <a:ext cx="3263495" cy="1307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8C4106-A076-4F1C-BB37-36C0EBECDF6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D4DF45-6216-47D2-ADAF-0ED03F2E7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57166"/>
            <a:ext cx="7500990" cy="914400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Среднесрочное планирование серии последовательных уроков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857620" y="1643050"/>
            <a:ext cx="1428760" cy="978408"/>
          </a:xfrm>
          <a:prstGeom prst="downArrow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14414" y="1428736"/>
            <a:ext cx="2428892" cy="1571636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Новые подходы в преподавании и обучении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596" y="3143248"/>
            <a:ext cx="2428892" cy="1571636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Обучение критическому мышлению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572132" y="1428736"/>
            <a:ext cx="2428892" cy="1571636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Управление и лидерство в обучении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7158" y="4929198"/>
            <a:ext cx="2428892" cy="1571636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Оценивание для обучения и оценивание обучения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072198" y="3071810"/>
            <a:ext cx="2643206" cy="171448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Использование ИКТ в преподавании и обучении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286512" y="5000636"/>
            <a:ext cx="2428892" cy="1571636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Обучение талантливых и одаренных учеников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143240" y="4786322"/>
            <a:ext cx="2786082" cy="1857388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Преподавание и обучение в соответствии с возрастными особенностями учеников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2857496"/>
            <a:ext cx="2286016" cy="1857388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Семь модулей Программы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285728"/>
            <a:ext cx="8001056" cy="11430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Среднесрочное планирование серии последовательных уроков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1643050"/>
          <a:ext cx="870585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57166"/>
            <a:ext cx="7500990" cy="578647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728" y="501171"/>
            <a:ext cx="69294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среднесрочного планирования или планирования серии последовательных уроков заключается в следующем: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последовательности этапов работы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Интегрирование семи модулей в практику преподавания в классе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цели преподавания и обучения каждого урока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задач обучения и преподавания с целью достижения ожидаемых результатов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2078811"/>
        </p:xfrm>
        <a:graphic>
          <a:graphicData uri="http://schemas.openxmlformats.org/drawingml/2006/table">
            <a:tbl>
              <a:tblPr/>
              <a:tblGrid>
                <a:gridCol w="2327903"/>
                <a:gridCol w="1286459"/>
                <a:gridCol w="1361725"/>
                <a:gridCol w="983794"/>
                <a:gridCol w="1059060"/>
                <a:gridCol w="1210659"/>
              </a:tblGrid>
              <a:tr h="825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Ключевые цели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Вид работы на уроке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Результаты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оценивание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Учет потребностей каждого ученика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Ресурсы и оборудование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Определить…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Научиться…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Учиться…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Развивать…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Выяснить…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Познакомиться…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Осмыслить…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Стратегии обучения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Ученик способен…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Умеет…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Знает…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Понимает…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Стратегии оценивания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Работа в группах, парах сменного состава, индивидуальная, коллективная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Презентации, памятки, маркеры, бумага, стикеры,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флипчарты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карточки и др.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14290"/>
            <a:ext cx="8545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№ ____ </a:t>
            </a:r>
            <a:r>
              <a:rPr kumimoji="0" lang="ru-RU" sz="28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Тема______________________________</a:t>
            </a:r>
            <a:endParaRPr kumimoji="0" lang="ru-RU" sz="36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000108"/>
            <a:ext cx="8715436" cy="52864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1357298"/>
          <a:ext cx="8572559" cy="4429156"/>
        </p:xfrm>
        <a:graphic>
          <a:graphicData uri="http://schemas.openxmlformats.org/drawingml/2006/table">
            <a:tbl>
              <a:tblPr/>
              <a:tblGrid>
                <a:gridCol w="1714512"/>
                <a:gridCol w="1214446"/>
                <a:gridCol w="1214446"/>
                <a:gridCol w="1357322"/>
                <a:gridCol w="1714512"/>
                <a:gridCol w="1357321"/>
              </a:tblGrid>
              <a:tr h="1805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Ключевые цели урока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 работы на уроке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 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Оценива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организации учебной деятельности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Ресурсы и оборудование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Определить…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Научиться…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Учиться…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Развивать…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Выяснить…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Познакомить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 ...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Осмыслить…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Стратегии обучения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Ученик способен…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Умеет…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Знает…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Понимает…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Стратегии оценивания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в группах, парах сменного состава, индивидуальная,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коллективная,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Презентации, памятки, маркеры, бумага, стикеры,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флипчарты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карточки и др.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983477" y="1600200"/>
          <a:ext cx="5177046" cy="4708524"/>
        </p:xfrm>
        <a:graphic>
          <a:graphicData uri="http://schemas.openxmlformats.org/drawingml/2006/table">
            <a:tbl>
              <a:tblPr/>
              <a:tblGrid>
                <a:gridCol w="1033156"/>
                <a:gridCol w="2071945"/>
                <a:gridCol w="2071945"/>
              </a:tblGrid>
              <a:tr h="178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5550" algn="ctr"/>
                        </a:tabLs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Урок №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Общие цели: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Результаты изучения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Ключевые  идеи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500"/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7656" marR="77656" marT="38828" marB="3882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7656" marR="77656" marT="38828" marB="38828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86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Задание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42" marR="58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428604"/>
            <a:ext cx="8286808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Краткосрочное планирование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1500175"/>
          <a:ext cx="7929618" cy="5114047"/>
        </p:xfrm>
        <a:graphic>
          <a:graphicData uri="http://schemas.openxmlformats.org/drawingml/2006/table">
            <a:tbl>
              <a:tblPr/>
              <a:tblGrid>
                <a:gridCol w="2500330"/>
                <a:gridCol w="2255715"/>
                <a:gridCol w="3173573"/>
              </a:tblGrid>
              <a:tr h="428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5550" algn="ctr"/>
                        </a:tabLs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Урок №  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Общие цели: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Результаты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Ключевые  идеи 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4400" dirty="0">
                        <a:solidFill>
                          <a:schemeClr val="bg1"/>
                        </a:solidFill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Источники, оснащение и оборудование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4400" dirty="0">
                        <a:solidFill>
                          <a:schemeClr val="bg1"/>
                        </a:solidFill>
                      </a:endParaRPr>
                    </a:p>
                  </a:txBody>
                  <a:tcPr marL="67026" marR="67026" marT="33513" marB="3351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4400" dirty="0">
                        <a:solidFill>
                          <a:schemeClr val="bg1"/>
                        </a:solidFill>
                      </a:endParaRPr>
                    </a:p>
                  </a:txBody>
                  <a:tcPr marL="67026" marR="67026" marT="33513" marB="33513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85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Задания 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69" marR="50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5400000">
            <a:off x="-32" y="5143512"/>
            <a:ext cx="1285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3638994"/>
          <a:ext cx="8229599" cy="630936"/>
        </p:xfrm>
        <a:graphic>
          <a:graphicData uri="http://schemas.openxmlformats.org/drawingml/2006/table">
            <a:tbl>
              <a:tblPr/>
              <a:tblGrid>
                <a:gridCol w="580299"/>
                <a:gridCol w="3586153"/>
                <a:gridCol w="3198760"/>
                <a:gridCol w="864387"/>
              </a:tblGrid>
              <a:tr h="407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Время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Чем будет заниматься учитель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Чем будут заниматься ученики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Примечание 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642918"/>
          <a:ext cx="8286808" cy="5568898"/>
        </p:xfrm>
        <a:graphic>
          <a:graphicData uri="http://schemas.openxmlformats.org/drawingml/2006/table">
            <a:tbl>
              <a:tblPr/>
              <a:tblGrid>
                <a:gridCol w="1285884"/>
                <a:gridCol w="2656359"/>
                <a:gridCol w="3026626"/>
                <a:gridCol w="1317939"/>
              </a:tblGrid>
              <a:tr h="1643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Чем будет заниматься учитель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Чем будут заниматься ученики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Примечание  </a:t>
                      </a:r>
                      <a:endParaRPr lang="ru-RU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Мои документы\картинки для презентаций\фиолетово-желтый 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332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2014-02-23T13:06:30Z</dcterms:created>
  <dcterms:modified xsi:type="dcterms:W3CDTF">2014-02-23T17:39:46Z</dcterms:modified>
</cp:coreProperties>
</file>