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A27F4-E4C3-4C6B-861A-493FDCDF45C8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5C21-269C-4E3C-955A-70F8EB2E2B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6D8D-8132-4AC1-9DD7-0FCD5586CCE3}" type="datetimeFigureOut">
              <a:rPr lang="ru-RU" smtClean="0"/>
              <a:pPr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85BC9-881E-4624-96FB-C9F1EED69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259632" y="953456"/>
            <a:ext cx="74888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«НАЧАЛЬНАЯ ВОЕННАЯ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ПОДГОТОВКА»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для 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10-11 классов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805"/>
              </p:ext>
            </p:extLst>
          </p:nvPr>
        </p:nvGraphicFramePr>
        <p:xfrm>
          <a:off x="1259632" y="2474259"/>
          <a:ext cx="7488832" cy="3608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832"/>
              </a:tblGrid>
              <a:tr h="3608492">
                <a:tc>
                  <a:txBody>
                    <a:bodyPr/>
                    <a:lstStyle/>
                    <a:p>
                      <a:pPr marL="0" indent="358775" algn="just" eaLnBrk="0" hangingPunct="0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 подготовлена совместно с</a:t>
                      </a:r>
                    </a:p>
                    <a:p>
                      <a:pPr algn="just"/>
                      <a:r>
                        <a:rPr lang="kk-KZ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Департаментом организационно-мобилизационной работы Генерального штаба Вооруженных сил РК</a:t>
                      </a:r>
                    </a:p>
                    <a:p>
                      <a:pPr algn="just"/>
                      <a:r>
                        <a:rPr lang="kk-KZ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Кафедрой оперативно-тактической подготовки Национального университета обороны имени Первого Президента-Лидера Нации</a:t>
                      </a:r>
                    </a:p>
                    <a:p>
                      <a:pPr algn="just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Вневойсковым учебным центром на базе Академии государственного управления при Президенте Республики Казахстан</a:t>
                      </a: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</a:t>
                      </a:r>
                      <a:r>
                        <a:rPr lang="kk-KZ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Комитетом административной полицией Министерства внутренних дел РК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77000" y="95132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учебного предмета </a:t>
            </a:r>
          </a:p>
          <a:p>
            <a:pPr algn="ctr"/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ачальная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военная и технологическая подготовка</a:t>
            </a:r>
            <a:r>
              <a:rPr lang="kk-K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73889"/>
              </p:ext>
            </p:extLst>
          </p:nvPr>
        </p:nvGraphicFramePr>
        <p:xfrm>
          <a:off x="1266326" y="2456854"/>
          <a:ext cx="7560841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9296"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1104">
                <a:tc>
                  <a:txBody>
                    <a:bodyPr/>
                    <a:lstStyle/>
                    <a:p>
                      <a:pPr algn="ctr"/>
                      <a:endParaRPr lang="kk-KZ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kk-KZ" sz="2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kk-KZ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НАЧАЛЬНАЯ ВОЕННАЯ  ПОДГОТОВКА</a:t>
                      </a: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24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НАЧАЛЬНАЯ ВОЕННАЯ И ТЕХНОЛОГИЧЕСКАЯ ПОДГОТОВКА</a:t>
                      </a: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  <a:p>
                      <a:pPr algn="ctr"/>
                      <a:endParaRPr lang="kk-KZ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72041" y="386536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800" b="1" cap="all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</a:t>
            </a:r>
            <a:r>
              <a:rPr lang="ru-RU" sz="2800" b="1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endParaRPr lang="ru-RU" sz="2800" b="1" cap="all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12416"/>
              </p:ext>
            </p:extLst>
          </p:nvPr>
        </p:nvGraphicFramePr>
        <p:xfrm>
          <a:off x="1248513" y="1203501"/>
          <a:ext cx="7560841" cy="3875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71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49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25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81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kk-KZ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  год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8965" algn="l"/>
                          <a:tab pos="4749165" algn="l"/>
                          <a:tab pos="6009640" algn="l"/>
                        </a:tabLst>
                        <a:defRPr/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8965" algn="l"/>
                          <a:tab pos="4749165" algn="l"/>
                          <a:tab pos="6009640" algn="l"/>
                        </a:tabLst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часов, отведенных                 на учебно-полевые (лагерные) сборы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kk-KZ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5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kk-KZ" sz="16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8965" algn="l"/>
                          <a:tab pos="4749165" algn="l"/>
                          <a:tab pos="6009640" algn="l"/>
                        </a:tabLs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6" marR="6061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99188" y="5148942"/>
            <a:ext cx="74638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kk-KZ" sz="20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Учебный предмет «Н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ачальная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военная и технологическая подготовка</a:t>
            </a:r>
            <a:r>
              <a:rPr lang="kk-KZ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входит в инвариантный компонент Типового учебного плана и является обязательным предметом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2886" y="34254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ОСОБЕННОСТИ УЧЕБНОЙ ПРОГРАММЫ </a:t>
            </a:r>
            <a:r>
              <a:rPr 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ОБНОВЛЕННО</a:t>
            </a:r>
            <a:r>
              <a:rPr lang="ru-RU" sz="2000" b="1" cap="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го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СОДЕРЖАНИЯ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554507" y="1484555"/>
            <a:ext cx="7914084" cy="471250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 Включены новые разделы</a:t>
            </a:r>
            <a:r>
              <a:rPr 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             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«Технологическая подготовка»;</a:t>
            </a:r>
            <a:endParaRPr lang="ru-RU" sz="24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kk-KZ" sz="24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kk-KZ" sz="24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«Основы военной робототехники».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endParaRPr lang="kk-KZ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Font typeface="Wingdings" pitchFamily="2" charset="2"/>
              <a:buChar char="ü"/>
            </a:pP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k-KZ" sz="2400" dirty="0" smtClean="0">
                <a:solidFill>
                  <a:srgbClr val="002060"/>
                </a:solidFill>
              </a:rPr>
              <a:t>Изменено наименование раздела </a:t>
            </a:r>
            <a:r>
              <a:rPr lang="kk-KZ" sz="2400" dirty="0" smtClean="0"/>
              <a:t>(</a:t>
            </a:r>
            <a:r>
              <a:rPr lang="ru-RU" sz="2400" dirty="0" smtClean="0"/>
              <a:t>Вооруженные силы на страже суверенитета Республики Казахстан) </a:t>
            </a:r>
            <a:r>
              <a:rPr lang="ru-RU" sz="2400" dirty="0" smtClean="0">
                <a:solidFill>
                  <a:srgbClr val="002060"/>
                </a:solidFill>
              </a:rPr>
              <a:t>– 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</a:rPr>
              <a:t>Вооруженные Силы Республики Казахстан – гарант военной безопасности государства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».</a:t>
            </a:r>
            <a:r>
              <a:rPr lang="kk-KZ" sz="2400" dirty="0" smtClean="0">
                <a:solidFill>
                  <a:srgbClr val="002060"/>
                </a:solidFill>
              </a:rPr>
              <a:t> </a:t>
            </a:r>
          </a:p>
          <a:p>
            <a:pPr marL="0" lvl="0" indent="0">
              <a:buFont typeface="Wingdings" pitchFamily="2" charset="2"/>
              <a:buChar char="ü"/>
            </a:pPr>
            <a:endParaRPr lang="kk-KZ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 algn="just">
              <a:buFont typeface="Wingdings" pitchFamily="2" charset="2"/>
              <a:buChar char="ü"/>
            </a:pP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Темы разделов «</a:t>
            </a:r>
            <a:r>
              <a:rPr lang="ru-RU" sz="2400" dirty="0" smtClean="0">
                <a:solidFill>
                  <a:srgbClr val="002060"/>
                </a:solidFill>
              </a:rPr>
              <a:t>Тактическая подготовка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», «</a:t>
            </a:r>
            <a:r>
              <a:rPr lang="kk-KZ" sz="2400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Огневая</a:t>
            </a:r>
            <a:r>
              <a:rPr lang="ru-RU" sz="2400" dirty="0" smtClean="0">
                <a:solidFill>
                  <a:srgbClr val="002060"/>
                </a:solidFill>
              </a:rPr>
              <a:t> подготовка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», «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Строевая</a:t>
            </a:r>
            <a:r>
              <a:rPr lang="ru-RU" sz="2400" dirty="0" smtClean="0">
                <a:solidFill>
                  <a:srgbClr val="002060"/>
                </a:solidFill>
              </a:rPr>
              <a:t> подготовка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», «</a:t>
            </a:r>
            <a:r>
              <a:rPr lang="ru-RU" sz="2400" dirty="0" smtClean="0">
                <a:solidFill>
                  <a:srgbClr val="002060"/>
                </a:solidFill>
              </a:rPr>
              <a:t>Основы безопасности жизнедеятельности</a:t>
            </a:r>
            <a:r>
              <a:rPr lang="kk-KZ" sz="2400" dirty="0" smtClean="0">
                <a:solidFill>
                  <a:srgbClr val="002060"/>
                </a:solidFill>
                <a:cs typeface="Times New Roman" pitchFamily="18" charset="0"/>
              </a:rPr>
              <a:t>»  объединены.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endParaRPr lang="ru-RU" sz="2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В базовом содержании предусмотрено использование                            IT-технологий.</a:t>
            </a:r>
            <a:endParaRPr lang="kk-KZ" sz="2400" dirty="0" smtClean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endParaRPr lang="kk-KZ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7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08018" y="147983"/>
            <a:ext cx="5808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Базовое содержание учебного предмета</a:t>
            </a: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военная и технологическая подготовка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745104"/>
              </p:ext>
            </p:extLst>
          </p:nvPr>
        </p:nvGraphicFramePr>
        <p:xfrm>
          <a:off x="1247687" y="1025494"/>
          <a:ext cx="7572786" cy="5832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5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76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7872"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365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Вводное занятие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Введение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7711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Вооруженные силы на страже суверенитета Республики Казахстан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Вооруженные Силы Республики Казахстан – гарант военной безопасности государства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72958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Общевоинские уставы Вооруженных Сил, других войск и воинских формирований </a:t>
                      </a: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Республики Казахстан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Общевоинские устав</a:t>
                      </a:r>
                      <a:r>
                        <a:rPr lang="kk-K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Вооруженных Сил, других войск и воинских формирований Республики Казахстан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9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Тактическая подготовка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Тактическая подготовка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676">
                <a:tc>
                  <a:txBody>
                    <a:bodyPr/>
                    <a:lstStyle/>
                    <a:p>
                      <a:pPr algn="ctr"/>
                      <a:r>
                        <a:rPr lang="kk-KZ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Огневая подготовка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Огневая подготовка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7923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Строевая подготовка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Строевая подготовка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7215">
                <a:tc>
                  <a:txBody>
                    <a:bodyPr/>
                    <a:lstStyle/>
                    <a:p>
                      <a:pPr algn="ctr"/>
                      <a:r>
                        <a:rPr lang="kk-KZ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Военная топография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Военная топография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7711"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безопасности жизнедеятельности и </a:t>
                      </a:r>
                      <a:r>
                        <a:rPr lang="kk-KZ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ІТ-технологии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7872"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военной робототехники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3775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часов за учебный год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часов за учебный год 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34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6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15616" y="38550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Учебно-полевые (лагерные) сборы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238"/>
              </p:ext>
            </p:extLst>
          </p:nvPr>
        </p:nvGraphicFramePr>
        <p:xfrm>
          <a:off x="1205203" y="1226938"/>
          <a:ext cx="7560841" cy="5105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0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2247"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2013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Тактическая подготовка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Тактическая подготовка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Огневая подготовка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Огневая подготовка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6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Общевоинские уставы Вооруженных Сил, других войск и воинских формирований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Республики Казахстан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Общевоинские уставы Вооруженных Сил, других войск и воинских формирований Республики Казахстан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2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Строевая подготовка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Строевая подготовка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32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Военная топография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Военная топография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3226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часов за учебный год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количество часов за учебный год 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30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5"/>
          <a:stretch/>
        </p:blipFill>
        <p:spPr>
          <a:xfrm>
            <a:off x="0" y="11"/>
            <a:ext cx="1063256" cy="685798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59632" y="38550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Базовое содержание учебного предмета 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военная и технологическая подготовка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» 11 класс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95471"/>
              </p:ext>
            </p:extLst>
          </p:nvPr>
        </p:nvGraphicFramePr>
        <p:xfrm>
          <a:off x="1145580" y="1585829"/>
          <a:ext cx="7560841" cy="5073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3404"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3722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Вооруженные силы на страже суверенитета Республики Казахстан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8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Строевая подготовка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310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безопасности жизнедеятельности 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подготовка: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и правила вождения колесных машин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управления автотранспортным средством и безопасность движения </a:t>
                      </a:r>
                      <a:endParaRPr lang="ru-RU" sz="1600" b="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автотранспортным средством в сложных дорожных условиях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0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431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Контрольно-проверочные занятия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37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(4+4)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766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/>
                      <a:endParaRPr lang="ru-RU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(10+8)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3730"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часов за учебный год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часов за учебный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472</Words>
  <Application>Microsoft Office PowerPoint</Application>
  <PresentationFormat>Экран (4:3)</PresentationFormat>
  <Paragraphs>152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Gulmira302</cp:lastModifiedBy>
  <cp:revision>16</cp:revision>
  <dcterms:created xsi:type="dcterms:W3CDTF">2019-02-06T05:51:07Z</dcterms:created>
  <dcterms:modified xsi:type="dcterms:W3CDTF">2019-08-27T15:10:42Z</dcterms:modified>
</cp:coreProperties>
</file>