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BE6B2-E6AE-4A4D-A76E-CC2F5DF56FC4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C9CA-D625-40AC-9F41-53B297323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02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BE6B2-E6AE-4A4D-A76E-CC2F5DF56FC4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C9CA-D625-40AC-9F41-53B297323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655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BE6B2-E6AE-4A4D-A76E-CC2F5DF56FC4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C9CA-D625-40AC-9F41-53B297323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52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BE6B2-E6AE-4A4D-A76E-CC2F5DF56FC4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C9CA-D625-40AC-9F41-53B297323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38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BE6B2-E6AE-4A4D-A76E-CC2F5DF56FC4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C9CA-D625-40AC-9F41-53B297323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692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BE6B2-E6AE-4A4D-A76E-CC2F5DF56FC4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C9CA-D625-40AC-9F41-53B297323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39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BE6B2-E6AE-4A4D-A76E-CC2F5DF56FC4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C9CA-D625-40AC-9F41-53B297323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6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BE6B2-E6AE-4A4D-A76E-CC2F5DF56FC4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C9CA-D625-40AC-9F41-53B297323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2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BE6B2-E6AE-4A4D-A76E-CC2F5DF56FC4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C9CA-D625-40AC-9F41-53B297323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654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BE6B2-E6AE-4A4D-A76E-CC2F5DF56FC4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C9CA-D625-40AC-9F41-53B297323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84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BE6B2-E6AE-4A4D-A76E-CC2F5DF56FC4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C9CA-D625-40AC-9F41-53B297323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83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BE6B2-E6AE-4A4D-A76E-CC2F5DF56FC4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8C9CA-D625-40AC-9F41-53B297323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48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0" y="-1421927"/>
            <a:ext cx="6857999" cy="97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402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596473" y="-1187711"/>
            <a:ext cx="6427936" cy="909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0574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</cp:revision>
  <dcterms:created xsi:type="dcterms:W3CDTF">2023-10-10T09:50:04Z</dcterms:created>
  <dcterms:modified xsi:type="dcterms:W3CDTF">2023-10-10T09:50:49Z</dcterms:modified>
</cp:coreProperties>
</file>