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708" y="-1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ge3a9fc65f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3" name="Google Shape;773;ge3a9fc65f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CUSTOM"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9" name="Google Shape;239;p13"/>
          <p:cNvGrpSpPr/>
          <p:nvPr/>
        </p:nvGrpSpPr>
        <p:grpSpPr>
          <a:xfrm>
            <a:off x="-242700" y="174800"/>
            <a:ext cx="9629400" cy="4793900"/>
            <a:chOff x="-265000" y="224718"/>
            <a:chExt cx="9629400" cy="4793900"/>
          </a:xfrm>
        </p:grpSpPr>
        <p:cxnSp>
          <p:nvCxnSpPr>
            <p:cNvPr id="240" name="Google Shape;240;p13"/>
            <p:cNvCxnSpPr/>
            <p:nvPr/>
          </p:nvCxnSpPr>
          <p:spPr>
            <a:xfrm>
              <a:off x="-265000" y="224718"/>
              <a:ext cx="9629400" cy="0"/>
            </a:xfrm>
            <a:prstGeom prst="straightConnector1">
              <a:avLst/>
            </a:prstGeom>
            <a:noFill/>
            <a:ln w="9525" cap="flat" cmpd="sng">
              <a:solidFill>
                <a:srgbClr val="BEA57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1" name="Google Shape;241;p13"/>
            <p:cNvCxnSpPr/>
            <p:nvPr/>
          </p:nvCxnSpPr>
          <p:spPr>
            <a:xfrm>
              <a:off x="-265000" y="464413"/>
              <a:ext cx="9629400" cy="0"/>
            </a:xfrm>
            <a:prstGeom prst="straightConnector1">
              <a:avLst/>
            </a:prstGeom>
            <a:noFill/>
            <a:ln w="9525" cap="flat" cmpd="sng">
              <a:solidFill>
                <a:srgbClr val="BEA57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2" name="Google Shape;242;p13"/>
            <p:cNvCxnSpPr/>
            <p:nvPr/>
          </p:nvCxnSpPr>
          <p:spPr>
            <a:xfrm>
              <a:off x="-265000" y="704108"/>
              <a:ext cx="9629400" cy="0"/>
            </a:xfrm>
            <a:prstGeom prst="straightConnector1">
              <a:avLst/>
            </a:prstGeom>
            <a:noFill/>
            <a:ln w="9525" cap="flat" cmpd="sng">
              <a:solidFill>
                <a:srgbClr val="BEA57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3" name="Google Shape;243;p13"/>
            <p:cNvCxnSpPr/>
            <p:nvPr/>
          </p:nvCxnSpPr>
          <p:spPr>
            <a:xfrm>
              <a:off x="-265000" y="943803"/>
              <a:ext cx="9629400" cy="0"/>
            </a:xfrm>
            <a:prstGeom prst="straightConnector1">
              <a:avLst/>
            </a:prstGeom>
            <a:noFill/>
            <a:ln w="9525" cap="flat" cmpd="sng">
              <a:solidFill>
                <a:srgbClr val="BEA57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4" name="Google Shape;244;p13"/>
            <p:cNvCxnSpPr/>
            <p:nvPr/>
          </p:nvCxnSpPr>
          <p:spPr>
            <a:xfrm>
              <a:off x="-265000" y="1183498"/>
              <a:ext cx="9629400" cy="0"/>
            </a:xfrm>
            <a:prstGeom prst="straightConnector1">
              <a:avLst/>
            </a:prstGeom>
            <a:noFill/>
            <a:ln w="9525" cap="flat" cmpd="sng">
              <a:solidFill>
                <a:srgbClr val="BEA57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5" name="Google Shape;245;p13"/>
            <p:cNvCxnSpPr/>
            <p:nvPr/>
          </p:nvCxnSpPr>
          <p:spPr>
            <a:xfrm>
              <a:off x="-265000" y="1423193"/>
              <a:ext cx="9629400" cy="0"/>
            </a:xfrm>
            <a:prstGeom prst="straightConnector1">
              <a:avLst/>
            </a:prstGeom>
            <a:noFill/>
            <a:ln w="9525" cap="flat" cmpd="sng">
              <a:solidFill>
                <a:srgbClr val="BEA57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6" name="Google Shape;246;p13"/>
            <p:cNvCxnSpPr/>
            <p:nvPr/>
          </p:nvCxnSpPr>
          <p:spPr>
            <a:xfrm>
              <a:off x="-265000" y="1662888"/>
              <a:ext cx="9629400" cy="0"/>
            </a:xfrm>
            <a:prstGeom prst="straightConnector1">
              <a:avLst/>
            </a:prstGeom>
            <a:noFill/>
            <a:ln w="9525" cap="flat" cmpd="sng">
              <a:solidFill>
                <a:srgbClr val="BEA57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7" name="Google Shape;247;p13"/>
            <p:cNvCxnSpPr/>
            <p:nvPr/>
          </p:nvCxnSpPr>
          <p:spPr>
            <a:xfrm>
              <a:off x="-265000" y="1902583"/>
              <a:ext cx="9629400" cy="0"/>
            </a:xfrm>
            <a:prstGeom prst="straightConnector1">
              <a:avLst/>
            </a:prstGeom>
            <a:noFill/>
            <a:ln w="9525" cap="flat" cmpd="sng">
              <a:solidFill>
                <a:srgbClr val="BEA57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8" name="Google Shape;248;p13"/>
            <p:cNvCxnSpPr/>
            <p:nvPr/>
          </p:nvCxnSpPr>
          <p:spPr>
            <a:xfrm>
              <a:off x="-265000" y="2142278"/>
              <a:ext cx="9629400" cy="0"/>
            </a:xfrm>
            <a:prstGeom prst="straightConnector1">
              <a:avLst/>
            </a:prstGeom>
            <a:noFill/>
            <a:ln w="9525" cap="flat" cmpd="sng">
              <a:solidFill>
                <a:srgbClr val="BEA57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9" name="Google Shape;249;p13"/>
            <p:cNvCxnSpPr/>
            <p:nvPr/>
          </p:nvCxnSpPr>
          <p:spPr>
            <a:xfrm>
              <a:off x="-265000" y="2381973"/>
              <a:ext cx="9629400" cy="0"/>
            </a:xfrm>
            <a:prstGeom prst="straightConnector1">
              <a:avLst/>
            </a:prstGeom>
            <a:noFill/>
            <a:ln w="9525" cap="flat" cmpd="sng">
              <a:solidFill>
                <a:srgbClr val="BEA57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0" name="Google Shape;250;p13"/>
            <p:cNvCxnSpPr/>
            <p:nvPr/>
          </p:nvCxnSpPr>
          <p:spPr>
            <a:xfrm>
              <a:off x="-265000" y="2621668"/>
              <a:ext cx="9629400" cy="0"/>
            </a:xfrm>
            <a:prstGeom prst="straightConnector1">
              <a:avLst/>
            </a:prstGeom>
            <a:noFill/>
            <a:ln w="9525" cap="flat" cmpd="sng">
              <a:solidFill>
                <a:srgbClr val="BEA57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1" name="Google Shape;251;p13"/>
            <p:cNvCxnSpPr/>
            <p:nvPr/>
          </p:nvCxnSpPr>
          <p:spPr>
            <a:xfrm>
              <a:off x="-265000" y="2861363"/>
              <a:ext cx="9629400" cy="0"/>
            </a:xfrm>
            <a:prstGeom prst="straightConnector1">
              <a:avLst/>
            </a:prstGeom>
            <a:noFill/>
            <a:ln w="9525" cap="flat" cmpd="sng">
              <a:solidFill>
                <a:srgbClr val="BEA57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2" name="Google Shape;252;p13"/>
            <p:cNvCxnSpPr/>
            <p:nvPr/>
          </p:nvCxnSpPr>
          <p:spPr>
            <a:xfrm>
              <a:off x="-265000" y="3101058"/>
              <a:ext cx="9629400" cy="0"/>
            </a:xfrm>
            <a:prstGeom prst="straightConnector1">
              <a:avLst/>
            </a:prstGeom>
            <a:noFill/>
            <a:ln w="9525" cap="flat" cmpd="sng">
              <a:solidFill>
                <a:srgbClr val="BEA57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3" name="Google Shape;253;p13"/>
            <p:cNvCxnSpPr/>
            <p:nvPr/>
          </p:nvCxnSpPr>
          <p:spPr>
            <a:xfrm>
              <a:off x="-265000" y="3340753"/>
              <a:ext cx="9629400" cy="0"/>
            </a:xfrm>
            <a:prstGeom prst="straightConnector1">
              <a:avLst/>
            </a:prstGeom>
            <a:noFill/>
            <a:ln w="9525" cap="flat" cmpd="sng">
              <a:solidFill>
                <a:srgbClr val="BEA57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4" name="Google Shape;254;p13"/>
            <p:cNvCxnSpPr/>
            <p:nvPr/>
          </p:nvCxnSpPr>
          <p:spPr>
            <a:xfrm>
              <a:off x="-265000" y="3580448"/>
              <a:ext cx="9629400" cy="0"/>
            </a:xfrm>
            <a:prstGeom prst="straightConnector1">
              <a:avLst/>
            </a:prstGeom>
            <a:noFill/>
            <a:ln w="9525" cap="flat" cmpd="sng">
              <a:solidFill>
                <a:srgbClr val="BEA57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5" name="Google Shape;255;p13"/>
            <p:cNvCxnSpPr/>
            <p:nvPr/>
          </p:nvCxnSpPr>
          <p:spPr>
            <a:xfrm>
              <a:off x="-265000" y="3820143"/>
              <a:ext cx="9629400" cy="0"/>
            </a:xfrm>
            <a:prstGeom prst="straightConnector1">
              <a:avLst/>
            </a:prstGeom>
            <a:noFill/>
            <a:ln w="9525" cap="flat" cmpd="sng">
              <a:solidFill>
                <a:srgbClr val="BEA57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6" name="Google Shape;256;p13"/>
            <p:cNvCxnSpPr/>
            <p:nvPr/>
          </p:nvCxnSpPr>
          <p:spPr>
            <a:xfrm>
              <a:off x="-265000" y="4059838"/>
              <a:ext cx="9629400" cy="0"/>
            </a:xfrm>
            <a:prstGeom prst="straightConnector1">
              <a:avLst/>
            </a:prstGeom>
            <a:noFill/>
            <a:ln w="9525" cap="flat" cmpd="sng">
              <a:solidFill>
                <a:srgbClr val="BEA57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7" name="Google Shape;257;p13"/>
            <p:cNvCxnSpPr/>
            <p:nvPr/>
          </p:nvCxnSpPr>
          <p:spPr>
            <a:xfrm>
              <a:off x="-265000" y="4299533"/>
              <a:ext cx="9629400" cy="0"/>
            </a:xfrm>
            <a:prstGeom prst="straightConnector1">
              <a:avLst/>
            </a:prstGeom>
            <a:noFill/>
            <a:ln w="9525" cap="flat" cmpd="sng">
              <a:solidFill>
                <a:srgbClr val="BEA57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8" name="Google Shape;258;p13"/>
            <p:cNvCxnSpPr/>
            <p:nvPr/>
          </p:nvCxnSpPr>
          <p:spPr>
            <a:xfrm>
              <a:off x="-265000" y="4539228"/>
              <a:ext cx="9629400" cy="0"/>
            </a:xfrm>
            <a:prstGeom prst="straightConnector1">
              <a:avLst/>
            </a:prstGeom>
            <a:noFill/>
            <a:ln w="9525" cap="flat" cmpd="sng">
              <a:solidFill>
                <a:srgbClr val="BEA57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9" name="Google Shape;259;p13"/>
            <p:cNvCxnSpPr/>
            <p:nvPr/>
          </p:nvCxnSpPr>
          <p:spPr>
            <a:xfrm>
              <a:off x="-265000" y="4778923"/>
              <a:ext cx="9629400" cy="0"/>
            </a:xfrm>
            <a:prstGeom prst="straightConnector1">
              <a:avLst/>
            </a:prstGeom>
            <a:noFill/>
            <a:ln w="9525" cap="flat" cmpd="sng">
              <a:solidFill>
                <a:srgbClr val="BEA57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0" name="Google Shape;260;p13"/>
            <p:cNvCxnSpPr/>
            <p:nvPr/>
          </p:nvCxnSpPr>
          <p:spPr>
            <a:xfrm>
              <a:off x="-265000" y="5018618"/>
              <a:ext cx="9629400" cy="0"/>
            </a:xfrm>
            <a:prstGeom prst="straightConnector1">
              <a:avLst/>
            </a:prstGeom>
            <a:noFill/>
            <a:ln w="9525" cap="flat" cmpd="sng">
              <a:solidFill>
                <a:srgbClr val="BEA575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61" name="Google Shape;261;p13"/>
          <p:cNvSpPr txBox="1">
            <a:spLocks noGrp="1"/>
          </p:cNvSpPr>
          <p:nvPr>
            <p:ph type="title"/>
          </p:nvPr>
        </p:nvSpPr>
        <p:spPr>
          <a:xfrm>
            <a:off x="707200" y="445025"/>
            <a:ext cx="7726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62" name="Google Shape;262;p13"/>
          <p:cNvSpPr txBox="1">
            <a:spLocks noGrp="1"/>
          </p:cNvSpPr>
          <p:nvPr>
            <p:ph type="title" idx="2"/>
          </p:nvPr>
        </p:nvSpPr>
        <p:spPr>
          <a:xfrm>
            <a:off x="720000" y="1895175"/>
            <a:ext cx="25818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63" name="Google Shape;263;p13"/>
          <p:cNvSpPr txBox="1">
            <a:spLocks noGrp="1"/>
          </p:cNvSpPr>
          <p:nvPr>
            <p:ph type="title" idx="3" hasCustomPrompt="1"/>
          </p:nvPr>
        </p:nvSpPr>
        <p:spPr>
          <a:xfrm>
            <a:off x="720000" y="1458600"/>
            <a:ext cx="12753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4" name="Google Shape;264;p13"/>
          <p:cNvSpPr txBox="1">
            <a:spLocks noGrp="1"/>
          </p:cNvSpPr>
          <p:nvPr>
            <p:ph type="subTitle" idx="1"/>
          </p:nvPr>
        </p:nvSpPr>
        <p:spPr>
          <a:xfrm>
            <a:off x="720000" y="2329300"/>
            <a:ext cx="25818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65" name="Google Shape;265;p13"/>
          <p:cNvSpPr txBox="1">
            <a:spLocks noGrp="1"/>
          </p:cNvSpPr>
          <p:nvPr>
            <p:ph type="title" idx="4"/>
          </p:nvPr>
        </p:nvSpPr>
        <p:spPr>
          <a:xfrm>
            <a:off x="3708600" y="1895175"/>
            <a:ext cx="25533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66" name="Google Shape;266;p13"/>
          <p:cNvSpPr txBox="1">
            <a:spLocks noGrp="1"/>
          </p:cNvSpPr>
          <p:nvPr>
            <p:ph type="title" idx="5" hasCustomPrompt="1"/>
          </p:nvPr>
        </p:nvSpPr>
        <p:spPr>
          <a:xfrm>
            <a:off x="3708600" y="1458600"/>
            <a:ext cx="12753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7" name="Google Shape;267;p13"/>
          <p:cNvSpPr txBox="1">
            <a:spLocks noGrp="1"/>
          </p:cNvSpPr>
          <p:nvPr>
            <p:ph type="subTitle" idx="6"/>
          </p:nvPr>
        </p:nvSpPr>
        <p:spPr>
          <a:xfrm>
            <a:off x="3708600" y="2329300"/>
            <a:ext cx="2553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68" name="Google Shape;268;p13"/>
          <p:cNvSpPr txBox="1">
            <a:spLocks noGrp="1"/>
          </p:cNvSpPr>
          <p:nvPr>
            <p:ph type="title" idx="7"/>
          </p:nvPr>
        </p:nvSpPr>
        <p:spPr>
          <a:xfrm>
            <a:off x="720000" y="3532175"/>
            <a:ext cx="25818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69" name="Google Shape;269;p13"/>
          <p:cNvSpPr txBox="1">
            <a:spLocks noGrp="1"/>
          </p:cNvSpPr>
          <p:nvPr>
            <p:ph type="title" idx="8" hasCustomPrompt="1"/>
          </p:nvPr>
        </p:nvSpPr>
        <p:spPr>
          <a:xfrm>
            <a:off x="720000" y="3093500"/>
            <a:ext cx="12753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70" name="Google Shape;270;p13"/>
          <p:cNvSpPr txBox="1">
            <a:spLocks noGrp="1"/>
          </p:cNvSpPr>
          <p:nvPr>
            <p:ph type="subTitle" idx="9"/>
          </p:nvPr>
        </p:nvSpPr>
        <p:spPr>
          <a:xfrm>
            <a:off x="720000" y="3966300"/>
            <a:ext cx="25818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71" name="Google Shape;271;p13"/>
          <p:cNvSpPr txBox="1">
            <a:spLocks noGrp="1"/>
          </p:cNvSpPr>
          <p:nvPr>
            <p:ph type="title" idx="13"/>
          </p:nvPr>
        </p:nvSpPr>
        <p:spPr>
          <a:xfrm>
            <a:off x="3708600" y="3532175"/>
            <a:ext cx="25533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72" name="Google Shape;272;p13"/>
          <p:cNvSpPr txBox="1">
            <a:spLocks noGrp="1"/>
          </p:cNvSpPr>
          <p:nvPr>
            <p:ph type="title" idx="14" hasCustomPrompt="1"/>
          </p:nvPr>
        </p:nvSpPr>
        <p:spPr>
          <a:xfrm>
            <a:off x="3708600" y="3093500"/>
            <a:ext cx="12753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73" name="Google Shape;273;p13"/>
          <p:cNvSpPr txBox="1">
            <a:spLocks noGrp="1"/>
          </p:cNvSpPr>
          <p:nvPr>
            <p:ph type="subTitle" idx="15"/>
          </p:nvPr>
        </p:nvSpPr>
        <p:spPr>
          <a:xfrm>
            <a:off x="3708600" y="3966300"/>
            <a:ext cx="2553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07200" y="445025"/>
            <a:ext cx="7726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Londrina Solid"/>
              <a:buNone/>
              <a:defRPr sz="3200">
                <a:solidFill>
                  <a:schemeClr val="accent4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Londrina Solid"/>
              <a:buNone/>
              <a:defRPr sz="3200">
                <a:solidFill>
                  <a:schemeClr val="accent4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Londrina Solid"/>
              <a:buNone/>
              <a:defRPr sz="3200">
                <a:solidFill>
                  <a:schemeClr val="accent4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Londrina Solid"/>
              <a:buNone/>
              <a:defRPr sz="3200">
                <a:solidFill>
                  <a:schemeClr val="accent4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Londrina Solid"/>
              <a:buNone/>
              <a:defRPr sz="3200">
                <a:solidFill>
                  <a:schemeClr val="accent4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Londrina Solid"/>
              <a:buNone/>
              <a:defRPr sz="3200">
                <a:solidFill>
                  <a:schemeClr val="accent4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Londrina Solid"/>
              <a:buNone/>
              <a:defRPr sz="3200">
                <a:solidFill>
                  <a:schemeClr val="accent4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Londrina Solid"/>
              <a:buNone/>
              <a:defRPr sz="3200">
                <a:solidFill>
                  <a:schemeClr val="accent4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Londrina Solid"/>
              <a:buNone/>
              <a:defRPr sz="3200">
                <a:solidFill>
                  <a:schemeClr val="accent4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07200" y="1152475"/>
            <a:ext cx="77268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●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○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■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●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○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■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●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○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■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balkhash.goo.kz/content/view/51/3470" TargetMode="External"/><Relationship Id="rId3" Type="http://schemas.openxmlformats.org/officeDocument/2006/relationships/hyperlink" Target="https://balkhash.goo.kz/blogs/fromorg/51/39" TargetMode="External"/><Relationship Id="rId7" Type="http://schemas.openxmlformats.org/officeDocument/2006/relationships/hyperlink" Target="https://docs.google.com/viewer?url=https://balkhash.goo.kz/files/loader/1697700441348.pdf" TargetMode="External"/><Relationship Id="rId12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balkhash.goo.kz/blogs/view/51/6935" TargetMode="External"/><Relationship Id="rId11" Type="http://schemas.openxmlformats.org/officeDocument/2006/relationships/hyperlink" Target="https://balkhash.goo.kz/loader/fromorg/51/680" TargetMode="External"/><Relationship Id="rId5" Type="http://schemas.openxmlformats.org/officeDocument/2006/relationships/hyperlink" Target="https://balkhash.goo.kz/blog/fromorg/51/855" TargetMode="External"/><Relationship Id="rId10" Type="http://schemas.openxmlformats.org/officeDocument/2006/relationships/hyperlink" Target="https://drive.google.com/drive/folders/1Y1VonTy5dVl3LCRAlbAKk3s5uxPAfmLa?usp=drive_link" TargetMode="External"/><Relationship Id="rId4" Type="http://schemas.openxmlformats.org/officeDocument/2006/relationships/hyperlink" Target="https://www.instagram.com/p/CtgsGaUIUwI/?igsh=YXg5bjlsMnp2ZDVm" TargetMode="External"/><Relationship Id="rId9" Type="http://schemas.openxmlformats.org/officeDocument/2006/relationships/hyperlink" Target="https://ortalyq.kz/pdfviewer/senbi-25-arasha-2023-zhyl-132-23-308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Google Shape;775;p32"/>
          <p:cNvSpPr/>
          <p:nvPr/>
        </p:nvSpPr>
        <p:spPr>
          <a:xfrm>
            <a:off x="228050" y="968324"/>
            <a:ext cx="3068100" cy="22566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6" name="Google Shape;776;p32"/>
          <p:cNvSpPr/>
          <p:nvPr/>
        </p:nvSpPr>
        <p:spPr>
          <a:xfrm>
            <a:off x="3429000" y="3181350"/>
            <a:ext cx="2553300" cy="16617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7" name="Google Shape;777;p32"/>
          <p:cNvSpPr/>
          <p:nvPr/>
        </p:nvSpPr>
        <p:spPr>
          <a:xfrm>
            <a:off x="3482075" y="968325"/>
            <a:ext cx="2553300" cy="19812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8" name="Google Shape;778;p32"/>
          <p:cNvSpPr txBox="1">
            <a:spLocks noGrp="1"/>
          </p:cNvSpPr>
          <p:nvPr>
            <p:ph type="title"/>
          </p:nvPr>
        </p:nvSpPr>
        <p:spPr>
          <a:xfrm>
            <a:off x="224350" y="143525"/>
            <a:ext cx="3743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latin typeface="Libre Franklin SemiBold"/>
                <a:ea typeface="Libre Franklin SemiBold"/>
                <a:cs typeface="Libre Franklin SemiBold"/>
                <a:sym typeface="Libre Franklin SemiBold"/>
              </a:rPr>
              <a:t>КГКП «Ясли-сад «Балақай»</a:t>
            </a:r>
            <a:endParaRPr sz="1400" dirty="0">
              <a:latin typeface="Libre Franklin SemiBold"/>
              <a:ea typeface="Libre Franklin SemiBold"/>
              <a:cs typeface="Libre Franklin SemiBold"/>
              <a:sym typeface="Libre Franklin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latin typeface="Libre Franklin SemiBold"/>
                <a:ea typeface="Libre Franklin SemiBold"/>
                <a:cs typeface="Libre Franklin SemiBold"/>
                <a:sym typeface="Libre Franklin SemiBold"/>
              </a:rPr>
              <a:t>распахнул свои двери </a:t>
            </a:r>
            <a:r>
              <a:rPr lang="ru-RU" sz="1400" dirty="0" smtClean="0">
                <a:latin typeface="Libre Franklin SemiBold"/>
                <a:ea typeface="Libre Franklin SemiBold"/>
                <a:cs typeface="Libre Franklin SemiBold"/>
                <a:sym typeface="Libre Franklin SemiBold"/>
              </a:rPr>
              <a:t/>
            </a:r>
            <a:br>
              <a:rPr lang="ru-RU" sz="1400" dirty="0" smtClean="0">
                <a:latin typeface="Libre Franklin SemiBold"/>
                <a:ea typeface="Libre Franklin SemiBold"/>
                <a:cs typeface="Libre Franklin SemiBold"/>
                <a:sym typeface="Libre Franklin SemiBold"/>
              </a:rPr>
            </a:br>
            <a:r>
              <a:rPr lang="en" sz="1400" dirty="0" smtClean="0">
                <a:latin typeface="Libre Franklin SemiBold"/>
                <a:ea typeface="Libre Franklin SemiBold"/>
                <a:cs typeface="Libre Franklin SemiBold"/>
                <a:sym typeface="Libre Franklin SemiBold"/>
              </a:rPr>
              <a:t>4 </a:t>
            </a:r>
            <a:r>
              <a:rPr lang="en" sz="1400" dirty="0">
                <a:latin typeface="Libre Franklin SemiBold"/>
                <a:ea typeface="Libre Franklin SemiBold"/>
                <a:cs typeface="Libre Franklin SemiBold"/>
                <a:sym typeface="Libre Franklin SemiBold"/>
              </a:rPr>
              <a:t>мая 2016 года</a:t>
            </a:r>
            <a:endParaRPr sz="4000" dirty="0">
              <a:latin typeface="Libre Franklin SemiBold"/>
              <a:ea typeface="Libre Franklin SemiBold"/>
              <a:cs typeface="Libre Franklin SemiBold"/>
              <a:sym typeface="Libre Franklin SemiBold"/>
            </a:endParaRPr>
          </a:p>
        </p:txBody>
      </p:sp>
      <p:sp>
        <p:nvSpPr>
          <p:cNvPr id="779" name="Google Shape;779;p32"/>
          <p:cNvSpPr txBox="1">
            <a:spLocks noGrp="1"/>
          </p:cNvSpPr>
          <p:nvPr>
            <p:ph type="subTitle" idx="1"/>
          </p:nvPr>
        </p:nvSpPr>
        <p:spPr>
          <a:xfrm>
            <a:off x="304400" y="968350"/>
            <a:ext cx="2859600" cy="23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1" dirty="0">
                <a:solidFill>
                  <a:srgbClr val="4F5EC4"/>
                </a:solidFill>
                <a:latin typeface="Times New Roman" pitchFamily="18" charset="0"/>
                <a:cs typeface="Times New Roman" pitchFamily="18" charset="0"/>
              </a:rPr>
              <a:t>В детском саду оборудованы</a:t>
            </a:r>
            <a:endParaRPr sz="1400" b="1" i="1" dirty="0">
              <a:solidFill>
                <a:srgbClr val="4F5EC4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1" dirty="0">
                <a:solidFill>
                  <a:srgbClr val="4F5EC4"/>
                </a:solidFill>
                <a:latin typeface="Times New Roman" pitchFamily="18" charset="0"/>
                <a:cs typeface="Times New Roman" pitchFamily="18" charset="0"/>
              </a:rPr>
              <a:t>следующие кабинеты:</a:t>
            </a:r>
            <a:endParaRPr sz="1400" b="1" i="1" dirty="0">
              <a:solidFill>
                <a:srgbClr val="4F5EC4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Font typeface="Libre Franklin Medium"/>
              <a:buAutoNum type="arabicPeriod"/>
            </a:pPr>
            <a:r>
              <a:rPr lang="en" sz="1400" i="1" dirty="0"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Кабинет Монтессори</a:t>
            </a:r>
            <a:endParaRPr sz="1400" i="1" dirty="0"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Font typeface="Libre Franklin Medium"/>
              <a:buAutoNum type="arabicPeriod"/>
            </a:pPr>
            <a:r>
              <a:rPr lang="ru-RU" sz="1400" i="1" dirty="0" smtClean="0"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Библиотека</a:t>
            </a:r>
            <a:endParaRPr sz="1400" i="1" dirty="0"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Font typeface="Libre Franklin Medium"/>
              <a:buAutoNum type="arabicPeriod"/>
            </a:pPr>
            <a:r>
              <a:rPr lang="en" sz="1400" i="1" dirty="0"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Зал патриотического</a:t>
            </a:r>
            <a:endParaRPr sz="1400" i="1" dirty="0"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</a:pPr>
            <a:r>
              <a:rPr lang="ru-RU" sz="1400" i="1" dirty="0" smtClean="0"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      </a:t>
            </a:r>
            <a:r>
              <a:rPr lang="en" sz="1400" i="1" dirty="0" smtClean="0"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воспитания</a:t>
            </a:r>
            <a:endParaRPr sz="1400" i="1" dirty="0"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</a:pPr>
            <a:r>
              <a:rPr lang="ru-RU" sz="1400" i="1" dirty="0" smtClean="0"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4.   </a:t>
            </a:r>
            <a:r>
              <a:rPr lang="en" sz="1400" i="1" dirty="0" smtClean="0"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Кабинет </a:t>
            </a:r>
            <a:r>
              <a:rPr lang="en" sz="1400" i="1" dirty="0"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Робототехники</a:t>
            </a:r>
            <a:endParaRPr sz="1400" i="1" dirty="0"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</a:pPr>
            <a:r>
              <a:rPr lang="ru-RU" sz="1400" i="1" dirty="0" smtClean="0"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5.   </a:t>
            </a:r>
            <a:r>
              <a:rPr lang="en" sz="1400" i="1" dirty="0" smtClean="0"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Спортивный </a:t>
            </a:r>
            <a:r>
              <a:rPr lang="en" sz="1400" i="1" dirty="0"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зал</a:t>
            </a:r>
            <a:endParaRPr sz="1400" i="1" dirty="0"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</a:pPr>
            <a:r>
              <a:rPr lang="ru-RU" sz="1400" i="1" dirty="0" smtClean="0"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6.   </a:t>
            </a:r>
            <a:r>
              <a:rPr lang="en" sz="1400" i="1" dirty="0" smtClean="0"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Музыкальный </a:t>
            </a:r>
            <a:r>
              <a:rPr lang="en" sz="1400" i="1" dirty="0"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зал</a:t>
            </a:r>
            <a:endParaRPr sz="1400" i="1" dirty="0"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dirty="0"/>
          </a:p>
        </p:txBody>
      </p:sp>
      <p:sp>
        <p:nvSpPr>
          <p:cNvPr id="780" name="Google Shape;780;p32"/>
          <p:cNvSpPr txBox="1">
            <a:spLocks noGrp="1"/>
          </p:cNvSpPr>
          <p:nvPr>
            <p:ph type="subTitle" idx="9"/>
          </p:nvPr>
        </p:nvSpPr>
        <p:spPr>
          <a:xfrm>
            <a:off x="3482075" y="958075"/>
            <a:ext cx="2553300" cy="19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Наши Достижения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  <a:p>
            <a:pPr marL="0" lvl="0" indent="0"/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  <a:hlinkClick r:id="rId3"/>
              </a:rPr>
              <a:t>https://</a:t>
            </a: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  <a:hlinkClick r:id="rId3"/>
              </a:rPr>
              <a:t>balkhash.goo.kz/blogs/fromorg/51/39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 </a:t>
            </a:r>
          </a:p>
          <a:p>
            <a:pPr marL="0" lvl="0" indent="0"/>
            <a:endParaRPr lang="ru-RU" sz="1400" i="1" dirty="0" smtClean="0">
              <a:solidFill>
                <a:schemeClr val="tx1"/>
              </a:solidFill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  <a:p>
            <a:pPr marL="0" lvl="0" indent="0"/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  <a:hlinkClick r:id="rId4"/>
              </a:rPr>
              <a:t>https://www.instagram.com/p/CtgsGaUIUwI/?</a:t>
            </a: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  <a:hlinkClick r:id="rId4"/>
              </a:rPr>
              <a:t>igsh=YXg5bjlsMnp2ZDVm</a:t>
            </a:r>
            <a:endParaRPr lang="ru-RU" sz="1400" i="1" dirty="0" smtClean="0">
              <a:solidFill>
                <a:schemeClr val="tx1"/>
              </a:solidFill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  <a:p>
            <a:pPr marL="0" lvl="0" indent="0"/>
            <a:endParaRPr lang="ru-RU" sz="1400" i="1" dirty="0" smtClean="0">
              <a:solidFill>
                <a:schemeClr val="tx1"/>
              </a:solidFill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  <a:p>
            <a:pPr marL="0" lvl="0" indent="0"/>
            <a:endParaRPr lang="ru-RU" sz="1400" i="1" dirty="0" smtClean="0">
              <a:solidFill>
                <a:schemeClr val="tx1"/>
              </a:solidFill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i="1" dirty="0">
              <a:solidFill>
                <a:schemeClr val="tx1"/>
              </a:solidFill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</p:txBody>
      </p:sp>
      <p:sp>
        <p:nvSpPr>
          <p:cNvPr id="781" name="Google Shape;781;p32"/>
          <p:cNvSpPr txBox="1"/>
          <p:nvPr/>
        </p:nvSpPr>
        <p:spPr>
          <a:xfrm>
            <a:off x="3967750" y="-62975"/>
            <a:ext cx="5176200" cy="6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Коммунальное государственное казенное  предприятие «Ясли-сад «Балақай» отдела  образования города Балхаш управления  образования Карагандинской области</a:t>
            </a:r>
            <a:endParaRPr sz="11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82" name="Google Shape;782;p32"/>
          <p:cNvSpPr txBox="1">
            <a:spLocks noGrp="1"/>
          </p:cNvSpPr>
          <p:nvPr>
            <p:ph type="subTitle" idx="9"/>
          </p:nvPr>
        </p:nvSpPr>
        <p:spPr>
          <a:xfrm>
            <a:off x="3581400" y="3562350"/>
            <a:ext cx="2307600" cy="135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БЕЗОПАСНОСТЬ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1200" i="1" dirty="0" smtClean="0">
              <a:solidFill>
                <a:schemeClr val="tx1"/>
              </a:solidFill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  <a:p>
            <a:pPr marL="0" lvl="0" indent="0"/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  <a:hlinkClick r:id="rId5"/>
              </a:rPr>
              <a:t>https://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  <a:hlinkClick r:id="rId5"/>
              </a:rPr>
              <a:t>balkhash.goo.kz/blog/fromorg/51/855</a:t>
            </a:r>
            <a:endParaRPr lang="ru-RU" sz="1200" i="1" dirty="0" smtClean="0">
              <a:solidFill>
                <a:schemeClr val="tx1"/>
              </a:solidFill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  <a:p>
            <a:pPr marL="0" lvl="0" indent="0"/>
            <a:endParaRPr lang="ru-RU" sz="1200" i="1" dirty="0" smtClean="0">
              <a:solidFill>
                <a:schemeClr val="tx1"/>
              </a:solidFill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  <a:p>
            <a:pPr marL="0" lvl="0" indent="0"/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  <a:hlinkClick r:id="rId6"/>
              </a:rPr>
              <a:t>https://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  <a:hlinkClick r:id="rId6"/>
              </a:rPr>
              <a:t>balkhash.goo.kz/blogs/view/51/6935</a:t>
            </a:r>
            <a:endParaRPr lang="ru-RU" sz="1200" i="1" dirty="0" smtClean="0">
              <a:solidFill>
                <a:schemeClr val="tx1"/>
              </a:solidFill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  <a:p>
            <a:pPr marL="0" lvl="0" indent="0"/>
            <a:endParaRPr lang="ru-RU" sz="1200" i="1" dirty="0" smtClean="0">
              <a:solidFill>
                <a:schemeClr val="tx1"/>
              </a:solidFill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  <a:p>
            <a:pPr marL="0" lvl="0" indent="0"/>
            <a:endParaRPr lang="ru-RU" sz="1200" i="1" dirty="0" smtClean="0">
              <a:solidFill>
                <a:schemeClr val="tx1"/>
              </a:solidFill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1200" i="1" dirty="0" smtClean="0">
              <a:solidFill>
                <a:schemeClr val="tx1"/>
              </a:solidFill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i="1" dirty="0">
              <a:solidFill>
                <a:schemeClr val="tx1"/>
              </a:solidFill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</p:txBody>
      </p:sp>
      <p:sp>
        <p:nvSpPr>
          <p:cNvPr id="783" name="Google Shape;783;p32"/>
          <p:cNvSpPr/>
          <p:nvPr/>
        </p:nvSpPr>
        <p:spPr>
          <a:xfrm>
            <a:off x="354800" y="3352738"/>
            <a:ext cx="2758800" cy="15489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4" name="Google Shape;784;p32"/>
          <p:cNvSpPr txBox="1">
            <a:spLocks noGrp="1"/>
          </p:cNvSpPr>
          <p:nvPr>
            <p:ph type="subTitle" idx="9"/>
          </p:nvPr>
        </p:nvSpPr>
        <p:spPr>
          <a:xfrm>
            <a:off x="478600" y="3352738"/>
            <a:ext cx="2493300" cy="154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МЕТОДИЧЕСКАЯ СЛУЖБА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 </a:t>
            </a:r>
          </a:p>
          <a:p>
            <a:pPr marL="0" lvl="0" indent="0"/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  <a:hlinkClick r:id="rId7"/>
              </a:rPr>
              <a:t>https://docs.google.com/viewer?url=https://</a:t>
            </a: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  <a:hlinkClick r:id="rId7"/>
              </a:rPr>
              <a:t>balkhash.goo.kz/files/loader/1697700441348.pdf</a:t>
            </a:r>
            <a:endParaRPr lang="ru-RU" sz="1400" i="1" smtClean="0">
              <a:solidFill>
                <a:schemeClr val="tx1"/>
              </a:solidFill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  <a:p>
            <a:pPr marL="0" lvl="0" indent="0"/>
            <a:endParaRPr sz="1400" i="1" dirty="0">
              <a:solidFill>
                <a:schemeClr val="tx1"/>
              </a:solidFill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</p:txBody>
      </p:sp>
      <p:sp>
        <p:nvSpPr>
          <p:cNvPr id="785" name="Google Shape;785;p32"/>
          <p:cNvSpPr/>
          <p:nvPr/>
        </p:nvSpPr>
        <p:spPr>
          <a:xfrm>
            <a:off x="6221300" y="1849250"/>
            <a:ext cx="2758800" cy="975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6" name="Google Shape;786;p32"/>
          <p:cNvSpPr txBox="1">
            <a:spLocks noGrp="1"/>
          </p:cNvSpPr>
          <p:nvPr>
            <p:ph type="subTitle" idx="9"/>
          </p:nvPr>
        </p:nvSpPr>
        <p:spPr>
          <a:xfrm>
            <a:off x="6345100" y="1849250"/>
            <a:ext cx="2493300" cy="97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ИНФРАСТРУКТУРА </a:t>
            </a:r>
          </a:p>
          <a:p>
            <a:pPr marL="0" lvl="0" indent="0"/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  <a:hlinkClick r:id="rId8"/>
              </a:rPr>
              <a:t>https://</a:t>
            </a: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  <a:hlinkClick r:id="rId8"/>
              </a:rPr>
              <a:t>balkhash.goo.kz/content/view/51/3470</a:t>
            </a:r>
            <a:endParaRPr lang="ru-RU" sz="1400" i="1" dirty="0" smtClean="0">
              <a:solidFill>
                <a:schemeClr val="tx1"/>
              </a:solidFill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  <a:p>
            <a:pPr marL="0" lvl="0" indent="0"/>
            <a:endParaRPr sz="1400" i="1" dirty="0">
              <a:solidFill>
                <a:schemeClr val="tx1"/>
              </a:solidFill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</p:txBody>
      </p:sp>
      <p:sp>
        <p:nvSpPr>
          <p:cNvPr id="787" name="Google Shape;787;p32"/>
          <p:cNvSpPr/>
          <p:nvPr/>
        </p:nvSpPr>
        <p:spPr>
          <a:xfrm>
            <a:off x="6221300" y="2926830"/>
            <a:ext cx="2758800" cy="2007119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8" name="Google Shape;788;p32"/>
          <p:cNvSpPr txBox="1">
            <a:spLocks noGrp="1"/>
          </p:cNvSpPr>
          <p:nvPr>
            <p:ph type="subTitle" idx="9"/>
          </p:nvPr>
        </p:nvSpPr>
        <p:spPr>
          <a:xfrm>
            <a:off x="6345100" y="2926830"/>
            <a:ext cx="2570300" cy="208331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Публикации педагогов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  <a:p>
            <a:pPr marL="0" indent="0"/>
            <a:r>
              <a:rPr lang="ru-RU" sz="1200" i="1" u="sng" dirty="0" smtClean="0">
                <a:latin typeface="Times New Roman" pitchFamily="18" charset="0"/>
                <a:cs typeface="Times New Roman" pitchFamily="18" charset="0"/>
                <a:hlinkClick r:id="rId9"/>
              </a:rPr>
              <a:t>https://ortalyq.kz/pdfviewer/senbi-25-arasha-2023-zhyl-132-23-308/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/>
            <a:endParaRPr lang="ru-RU" sz="1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/>
            <a:r>
              <a:rPr lang="ru-RU" sz="1200" i="1" u="sng" dirty="0" smtClean="0">
                <a:latin typeface="Times New Roman" pitchFamily="18" charset="0"/>
                <a:cs typeface="Times New Roman" pitchFamily="18" charset="0"/>
                <a:hlinkClick r:id="rId10"/>
              </a:rPr>
              <a:t>https://drive.google.com/drive/folders/1Y1VonTy5dVl3LCRAlbAKk3s5uxPAfmLa?usp=drive_link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/>
            <a:endParaRPr lang="ru-RU" sz="1200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i="1" dirty="0">
              <a:solidFill>
                <a:schemeClr val="tx1"/>
              </a:solidFill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</p:txBody>
      </p:sp>
      <p:sp>
        <p:nvSpPr>
          <p:cNvPr id="791" name="Google Shape;791;p32"/>
          <p:cNvSpPr/>
          <p:nvPr/>
        </p:nvSpPr>
        <p:spPr>
          <a:xfrm>
            <a:off x="6221300" y="771675"/>
            <a:ext cx="2758800" cy="975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2" name="Google Shape;792;p32"/>
          <p:cNvSpPr txBox="1">
            <a:spLocks noGrp="1"/>
          </p:cNvSpPr>
          <p:nvPr>
            <p:ph type="subTitle" idx="9"/>
          </p:nvPr>
        </p:nvSpPr>
        <p:spPr>
          <a:xfrm>
            <a:off x="6345100" y="742950"/>
            <a:ext cx="2634900" cy="9482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ПИТАНИЕ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1200" i="1" dirty="0" smtClean="0">
              <a:solidFill>
                <a:schemeClr val="tx1"/>
              </a:solidFill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  <a:p>
            <a:pPr marL="0" lvl="0" indent="0"/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  <a:hlinkClick r:id="rId11"/>
              </a:rPr>
              <a:t>https://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  <a:hlinkClick r:id="rId11"/>
              </a:rPr>
              <a:t>balkhash.goo.kz/loader/fromorg/51/680</a:t>
            </a:r>
            <a:endParaRPr lang="ru-RU" sz="1200" i="1" dirty="0" smtClean="0">
              <a:solidFill>
                <a:schemeClr val="tx1"/>
              </a:solidFill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  <a:p>
            <a:pPr marL="0" lvl="0" indent="0"/>
            <a:endParaRPr sz="1200" i="1" dirty="0">
              <a:solidFill>
                <a:schemeClr val="tx1"/>
              </a:solidFill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</p:txBody>
      </p:sp>
      <p:grpSp>
        <p:nvGrpSpPr>
          <p:cNvPr id="793" name="Google Shape;793;p32"/>
          <p:cNvGrpSpPr/>
          <p:nvPr/>
        </p:nvGrpSpPr>
        <p:grpSpPr>
          <a:xfrm rot="2191519">
            <a:off x="5503540" y="970803"/>
            <a:ext cx="734886" cy="174474"/>
            <a:chOff x="-25" y="1574200"/>
            <a:chExt cx="7619997" cy="2554050"/>
          </a:xfrm>
        </p:grpSpPr>
        <p:sp>
          <p:nvSpPr>
            <p:cNvPr id="794" name="Google Shape;794;p32"/>
            <p:cNvSpPr/>
            <p:nvPr/>
          </p:nvSpPr>
          <p:spPr>
            <a:xfrm>
              <a:off x="-25" y="1574200"/>
              <a:ext cx="7619997" cy="2554048"/>
            </a:xfrm>
            <a:custGeom>
              <a:avLst/>
              <a:gdLst/>
              <a:ahLst/>
              <a:cxnLst/>
              <a:rect l="l" t="t" r="r" b="b"/>
              <a:pathLst>
                <a:path w="242270" h="94999" extrusionOk="0">
                  <a:moveTo>
                    <a:pt x="1" y="1"/>
                  </a:moveTo>
                  <a:lnTo>
                    <a:pt x="1" y="568"/>
                  </a:lnTo>
                  <a:cubicBezTo>
                    <a:pt x="473" y="1608"/>
                    <a:pt x="1040" y="2553"/>
                    <a:pt x="1702" y="3498"/>
                  </a:cubicBezTo>
                  <a:cubicBezTo>
                    <a:pt x="2175" y="4160"/>
                    <a:pt x="2553" y="4822"/>
                    <a:pt x="3120" y="5483"/>
                  </a:cubicBezTo>
                  <a:cubicBezTo>
                    <a:pt x="4254" y="6712"/>
                    <a:pt x="5294" y="8130"/>
                    <a:pt x="6239" y="9453"/>
                  </a:cubicBezTo>
                  <a:cubicBezTo>
                    <a:pt x="6523" y="9926"/>
                    <a:pt x="6807" y="10493"/>
                    <a:pt x="6901" y="11155"/>
                  </a:cubicBezTo>
                  <a:cubicBezTo>
                    <a:pt x="6901" y="11722"/>
                    <a:pt x="6523" y="12195"/>
                    <a:pt x="6050" y="12478"/>
                  </a:cubicBezTo>
                  <a:cubicBezTo>
                    <a:pt x="5389" y="12762"/>
                    <a:pt x="4443" y="12951"/>
                    <a:pt x="3971" y="13518"/>
                  </a:cubicBezTo>
                  <a:cubicBezTo>
                    <a:pt x="3498" y="14274"/>
                    <a:pt x="3593" y="15219"/>
                    <a:pt x="4065" y="15881"/>
                  </a:cubicBezTo>
                  <a:cubicBezTo>
                    <a:pt x="5389" y="18055"/>
                    <a:pt x="6901" y="20040"/>
                    <a:pt x="8508" y="21836"/>
                  </a:cubicBezTo>
                  <a:cubicBezTo>
                    <a:pt x="9359" y="22592"/>
                    <a:pt x="9831" y="23632"/>
                    <a:pt x="9737" y="24766"/>
                  </a:cubicBezTo>
                  <a:cubicBezTo>
                    <a:pt x="9264" y="26090"/>
                    <a:pt x="8508" y="27224"/>
                    <a:pt x="7374" y="28075"/>
                  </a:cubicBezTo>
                  <a:cubicBezTo>
                    <a:pt x="6145" y="29020"/>
                    <a:pt x="5105" y="30060"/>
                    <a:pt x="4065" y="31194"/>
                  </a:cubicBezTo>
                  <a:cubicBezTo>
                    <a:pt x="3782" y="31572"/>
                    <a:pt x="3593" y="32045"/>
                    <a:pt x="3593" y="32517"/>
                  </a:cubicBezTo>
                  <a:cubicBezTo>
                    <a:pt x="3687" y="33179"/>
                    <a:pt x="3971" y="33746"/>
                    <a:pt x="4254" y="34313"/>
                  </a:cubicBezTo>
                  <a:cubicBezTo>
                    <a:pt x="5672" y="37244"/>
                    <a:pt x="7941" y="39890"/>
                    <a:pt x="8981" y="43104"/>
                  </a:cubicBezTo>
                  <a:lnTo>
                    <a:pt x="8981" y="43199"/>
                  </a:lnTo>
                  <a:cubicBezTo>
                    <a:pt x="7657" y="44144"/>
                    <a:pt x="6050" y="44900"/>
                    <a:pt x="4727" y="45845"/>
                  </a:cubicBezTo>
                  <a:cubicBezTo>
                    <a:pt x="4065" y="46223"/>
                    <a:pt x="3593" y="46791"/>
                    <a:pt x="3215" y="47452"/>
                  </a:cubicBezTo>
                  <a:cubicBezTo>
                    <a:pt x="3025" y="48208"/>
                    <a:pt x="3215" y="49059"/>
                    <a:pt x="3593" y="49721"/>
                  </a:cubicBezTo>
                  <a:cubicBezTo>
                    <a:pt x="4538" y="51139"/>
                    <a:pt x="5672" y="52368"/>
                    <a:pt x="6901" y="53502"/>
                  </a:cubicBezTo>
                  <a:cubicBezTo>
                    <a:pt x="7846" y="54353"/>
                    <a:pt x="8981" y="55581"/>
                    <a:pt x="8886" y="56905"/>
                  </a:cubicBezTo>
                  <a:cubicBezTo>
                    <a:pt x="8792" y="57661"/>
                    <a:pt x="8130" y="58134"/>
                    <a:pt x="7468" y="58606"/>
                  </a:cubicBezTo>
                  <a:cubicBezTo>
                    <a:pt x="6523" y="59268"/>
                    <a:pt x="5389" y="59741"/>
                    <a:pt x="4443" y="60497"/>
                  </a:cubicBezTo>
                  <a:cubicBezTo>
                    <a:pt x="4254" y="60591"/>
                    <a:pt x="3120" y="61253"/>
                    <a:pt x="3309" y="61536"/>
                  </a:cubicBezTo>
                  <a:cubicBezTo>
                    <a:pt x="3782" y="62104"/>
                    <a:pt x="4254" y="62576"/>
                    <a:pt x="4821" y="63143"/>
                  </a:cubicBezTo>
                  <a:cubicBezTo>
                    <a:pt x="5861" y="63994"/>
                    <a:pt x="6901" y="64939"/>
                    <a:pt x="7846" y="66074"/>
                  </a:cubicBezTo>
                  <a:cubicBezTo>
                    <a:pt x="8413" y="66735"/>
                    <a:pt x="9170" y="67964"/>
                    <a:pt x="8792" y="68909"/>
                  </a:cubicBezTo>
                  <a:cubicBezTo>
                    <a:pt x="8602" y="69382"/>
                    <a:pt x="8319" y="69760"/>
                    <a:pt x="7941" y="70138"/>
                  </a:cubicBezTo>
                  <a:cubicBezTo>
                    <a:pt x="7279" y="70800"/>
                    <a:pt x="6712" y="71462"/>
                    <a:pt x="6145" y="72029"/>
                  </a:cubicBezTo>
                  <a:cubicBezTo>
                    <a:pt x="5483" y="72690"/>
                    <a:pt x="4727" y="73352"/>
                    <a:pt x="3971" y="74014"/>
                  </a:cubicBezTo>
                  <a:cubicBezTo>
                    <a:pt x="3593" y="74203"/>
                    <a:pt x="3215" y="74581"/>
                    <a:pt x="2931" y="74959"/>
                  </a:cubicBezTo>
                  <a:cubicBezTo>
                    <a:pt x="2647" y="75432"/>
                    <a:pt x="2931" y="76282"/>
                    <a:pt x="3215" y="76755"/>
                  </a:cubicBezTo>
                  <a:cubicBezTo>
                    <a:pt x="3593" y="77417"/>
                    <a:pt x="3971" y="77984"/>
                    <a:pt x="4538" y="78456"/>
                  </a:cubicBezTo>
                  <a:cubicBezTo>
                    <a:pt x="5578" y="79402"/>
                    <a:pt x="6523" y="80441"/>
                    <a:pt x="7468" y="81481"/>
                  </a:cubicBezTo>
                  <a:cubicBezTo>
                    <a:pt x="7941" y="82143"/>
                    <a:pt x="8130" y="82426"/>
                    <a:pt x="7468" y="82994"/>
                  </a:cubicBezTo>
                  <a:cubicBezTo>
                    <a:pt x="6996" y="83466"/>
                    <a:pt x="6523" y="83939"/>
                    <a:pt x="5956" y="84222"/>
                  </a:cubicBezTo>
                  <a:cubicBezTo>
                    <a:pt x="5389" y="84601"/>
                    <a:pt x="4727" y="84884"/>
                    <a:pt x="4065" y="85073"/>
                  </a:cubicBezTo>
                  <a:cubicBezTo>
                    <a:pt x="3309" y="85357"/>
                    <a:pt x="2553" y="85546"/>
                    <a:pt x="1797" y="85829"/>
                  </a:cubicBezTo>
                  <a:cubicBezTo>
                    <a:pt x="1513" y="85924"/>
                    <a:pt x="662" y="86113"/>
                    <a:pt x="1040" y="86491"/>
                  </a:cubicBezTo>
                  <a:cubicBezTo>
                    <a:pt x="1419" y="86964"/>
                    <a:pt x="1608" y="87153"/>
                    <a:pt x="1891" y="87436"/>
                  </a:cubicBezTo>
                  <a:cubicBezTo>
                    <a:pt x="2458" y="88098"/>
                    <a:pt x="3215" y="88760"/>
                    <a:pt x="3782" y="89421"/>
                  </a:cubicBezTo>
                  <a:cubicBezTo>
                    <a:pt x="4254" y="89894"/>
                    <a:pt x="4727" y="90272"/>
                    <a:pt x="5105" y="90650"/>
                  </a:cubicBezTo>
                  <a:cubicBezTo>
                    <a:pt x="5483" y="91123"/>
                    <a:pt x="4727" y="91690"/>
                    <a:pt x="4538" y="92068"/>
                  </a:cubicBezTo>
                  <a:cubicBezTo>
                    <a:pt x="3687" y="93108"/>
                    <a:pt x="2742" y="93959"/>
                    <a:pt x="1702" y="94715"/>
                  </a:cubicBezTo>
                  <a:lnTo>
                    <a:pt x="1230" y="94998"/>
                  </a:lnTo>
                  <a:lnTo>
                    <a:pt x="241418" y="94998"/>
                  </a:lnTo>
                  <a:cubicBezTo>
                    <a:pt x="239528" y="92635"/>
                    <a:pt x="238015" y="89988"/>
                    <a:pt x="236219" y="87625"/>
                  </a:cubicBezTo>
                  <a:cubicBezTo>
                    <a:pt x="235747" y="86964"/>
                    <a:pt x="235180" y="86302"/>
                    <a:pt x="234613" y="85546"/>
                  </a:cubicBezTo>
                  <a:cubicBezTo>
                    <a:pt x="234329" y="85262"/>
                    <a:pt x="234045" y="84884"/>
                    <a:pt x="233856" y="84506"/>
                  </a:cubicBezTo>
                  <a:cubicBezTo>
                    <a:pt x="233573" y="83939"/>
                    <a:pt x="233856" y="83372"/>
                    <a:pt x="234423" y="82994"/>
                  </a:cubicBezTo>
                  <a:cubicBezTo>
                    <a:pt x="235652" y="82048"/>
                    <a:pt x="236976" y="81198"/>
                    <a:pt x="238394" y="80441"/>
                  </a:cubicBezTo>
                  <a:lnTo>
                    <a:pt x="240851" y="79024"/>
                  </a:lnTo>
                  <a:lnTo>
                    <a:pt x="241418" y="78740"/>
                  </a:lnTo>
                  <a:cubicBezTo>
                    <a:pt x="241607" y="78551"/>
                    <a:pt x="241135" y="78173"/>
                    <a:pt x="241040" y="78078"/>
                  </a:cubicBezTo>
                  <a:cubicBezTo>
                    <a:pt x="240851" y="77795"/>
                    <a:pt x="240568" y="77511"/>
                    <a:pt x="240284" y="77228"/>
                  </a:cubicBezTo>
                  <a:cubicBezTo>
                    <a:pt x="238110" y="74959"/>
                    <a:pt x="235180" y="73069"/>
                    <a:pt x="233478" y="70327"/>
                  </a:cubicBezTo>
                  <a:cubicBezTo>
                    <a:pt x="233100" y="69666"/>
                    <a:pt x="232627" y="68720"/>
                    <a:pt x="233006" y="67964"/>
                  </a:cubicBezTo>
                  <a:cubicBezTo>
                    <a:pt x="233573" y="67303"/>
                    <a:pt x="234234" y="66735"/>
                    <a:pt x="234991" y="66452"/>
                  </a:cubicBezTo>
                  <a:cubicBezTo>
                    <a:pt x="235558" y="66074"/>
                    <a:pt x="236125" y="65696"/>
                    <a:pt x="236692" y="65223"/>
                  </a:cubicBezTo>
                  <a:lnTo>
                    <a:pt x="237070" y="64939"/>
                  </a:lnTo>
                  <a:cubicBezTo>
                    <a:pt x="237165" y="64750"/>
                    <a:pt x="236881" y="64372"/>
                    <a:pt x="236787" y="64278"/>
                  </a:cubicBezTo>
                  <a:cubicBezTo>
                    <a:pt x="236598" y="63900"/>
                    <a:pt x="236408" y="63616"/>
                    <a:pt x="236125" y="63238"/>
                  </a:cubicBezTo>
                  <a:cubicBezTo>
                    <a:pt x="235274" y="62104"/>
                    <a:pt x="234613" y="60780"/>
                    <a:pt x="234140" y="59362"/>
                  </a:cubicBezTo>
                  <a:cubicBezTo>
                    <a:pt x="233478" y="56338"/>
                    <a:pt x="236598" y="54920"/>
                    <a:pt x="237826" y="52557"/>
                  </a:cubicBezTo>
                  <a:cubicBezTo>
                    <a:pt x="238299" y="51422"/>
                    <a:pt x="238110" y="50194"/>
                    <a:pt x="237259" y="49248"/>
                  </a:cubicBezTo>
                  <a:cubicBezTo>
                    <a:pt x="236314" y="48019"/>
                    <a:pt x="235180" y="46791"/>
                    <a:pt x="233856" y="45845"/>
                  </a:cubicBezTo>
                  <a:cubicBezTo>
                    <a:pt x="232722" y="44995"/>
                    <a:pt x="231777" y="43955"/>
                    <a:pt x="230926" y="42821"/>
                  </a:cubicBezTo>
                  <a:cubicBezTo>
                    <a:pt x="230453" y="42064"/>
                    <a:pt x="229886" y="41497"/>
                    <a:pt x="230453" y="40646"/>
                  </a:cubicBezTo>
                  <a:cubicBezTo>
                    <a:pt x="231021" y="39701"/>
                    <a:pt x="231777" y="38756"/>
                    <a:pt x="232627" y="37905"/>
                  </a:cubicBezTo>
                  <a:cubicBezTo>
                    <a:pt x="233478" y="37055"/>
                    <a:pt x="234518" y="36204"/>
                    <a:pt x="235369" y="35259"/>
                  </a:cubicBezTo>
                  <a:cubicBezTo>
                    <a:pt x="236314" y="34408"/>
                    <a:pt x="237070" y="33368"/>
                    <a:pt x="237637" y="32234"/>
                  </a:cubicBezTo>
                  <a:cubicBezTo>
                    <a:pt x="238015" y="31005"/>
                    <a:pt x="237732" y="29776"/>
                    <a:pt x="236976" y="28831"/>
                  </a:cubicBezTo>
                  <a:cubicBezTo>
                    <a:pt x="236503" y="28358"/>
                    <a:pt x="236125" y="27886"/>
                    <a:pt x="235652" y="27508"/>
                  </a:cubicBezTo>
                  <a:cubicBezTo>
                    <a:pt x="235369" y="27318"/>
                    <a:pt x="235085" y="27035"/>
                    <a:pt x="234896" y="26751"/>
                  </a:cubicBezTo>
                  <a:cubicBezTo>
                    <a:pt x="234518" y="26090"/>
                    <a:pt x="234991" y="25333"/>
                    <a:pt x="235558" y="24861"/>
                  </a:cubicBezTo>
                  <a:cubicBezTo>
                    <a:pt x="236598" y="23916"/>
                    <a:pt x="237637" y="22876"/>
                    <a:pt x="238583" y="21742"/>
                  </a:cubicBezTo>
                  <a:cubicBezTo>
                    <a:pt x="239150" y="20891"/>
                    <a:pt x="239150" y="19851"/>
                    <a:pt x="238488" y="19095"/>
                  </a:cubicBezTo>
                  <a:cubicBezTo>
                    <a:pt x="237732" y="17961"/>
                    <a:pt x="236881" y="16921"/>
                    <a:pt x="235841" y="16070"/>
                  </a:cubicBezTo>
                  <a:cubicBezTo>
                    <a:pt x="234802" y="15219"/>
                    <a:pt x="233856" y="14369"/>
                    <a:pt x="233006" y="13423"/>
                  </a:cubicBezTo>
                  <a:cubicBezTo>
                    <a:pt x="232344" y="12762"/>
                    <a:pt x="232155" y="11816"/>
                    <a:pt x="232438" y="10871"/>
                  </a:cubicBezTo>
                  <a:cubicBezTo>
                    <a:pt x="233289" y="9737"/>
                    <a:pt x="234234" y="8697"/>
                    <a:pt x="235274" y="7752"/>
                  </a:cubicBezTo>
                  <a:cubicBezTo>
                    <a:pt x="237448" y="5011"/>
                    <a:pt x="239717" y="2364"/>
                    <a:pt x="242269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32"/>
            <p:cNvSpPr/>
            <p:nvPr/>
          </p:nvSpPr>
          <p:spPr>
            <a:xfrm>
              <a:off x="1544925" y="1698200"/>
              <a:ext cx="283600" cy="270750"/>
            </a:xfrm>
            <a:custGeom>
              <a:avLst/>
              <a:gdLst/>
              <a:ahLst/>
              <a:cxnLst/>
              <a:rect l="l" t="t" r="r" b="b"/>
              <a:pathLst>
                <a:path w="11344" h="10830" extrusionOk="0">
                  <a:moveTo>
                    <a:pt x="5270" y="1"/>
                  </a:moveTo>
                  <a:cubicBezTo>
                    <a:pt x="4997" y="1"/>
                    <a:pt x="4721" y="19"/>
                    <a:pt x="4443" y="55"/>
                  </a:cubicBezTo>
                  <a:cubicBezTo>
                    <a:pt x="3715" y="146"/>
                    <a:pt x="3688" y="1289"/>
                    <a:pt x="4362" y="1289"/>
                  </a:cubicBezTo>
                  <a:cubicBezTo>
                    <a:pt x="4388" y="1289"/>
                    <a:pt x="4415" y="1287"/>
                    <a:pt x="4443" y="1284"/>
                  </a:cubicBezTo>
                  <a:lnTo>
                    <a:pt x="4443" y="1189"/>
                  </a:lnTo>
                  <a:cubicBezTo>
                    <a:pt x="4695" y="1158"/>
                    <a:pt x="4945" y="1142"/>
                    <a:pt x="5191" y="1142"/>
                  </a:cubicBezTo>
                  <a:cubicBezTo>
                    <a:pt x="6423" y="1142"/>
                    <a:pt x="7578" y="1536"/>
                    <a:pt x="8602" y="2323"/>
                  </a:cubicBezTo>
                  <a:cubicBezTo>
                    <a:pt x="9642" y="3174"/>
                    <a:pt x="10115" y="4497"/>
                    <a:pt x="9831" y="5821"/>
                  </a:cubicBezTo>
                  <a:cubicBezTo>
                    <a:pt x="9307" y="8090"/>
                    <a:pt x="7333" y="9634"/>
                    <a:pt x="5099" y="9634"/>
                  </a:cubicBezTo>
                  <a:cubicBezTo>
                    <a:pt x="4913" y="9634"/>
                    <a:pt x="4726" y="9624"/>
                    <a:pt x="4538" y="9602"/>
                  </a:cubicBezTo>
                  <a:cubicBezTo>
                    <a:pt x="3498" y="9507"/>
                    <a:pt x="2553" y="9035"/>
                    <a:pt x="1891" y="8184"/>
                  </a:cubicBezTo>
                  <a:cubicBezTo>
                    <a:pt x="1135" y="7239"/>
                    <a:pt x="1040" y="5915"/>
                    <a:pt x="1607" y="4876"/>
                  </a:cubicBezTo>
                  <a:cubicBezTo>
                    <a:pt x="2175" y="3836"/>
                    <a:pt x="3309" y="3269"/>
                    <a:pt x="4443" y="3174"/>
                  </a:cubicBezTo>
                  <a:cubicBezTo>
                    <a:pt x="5672" y="3174"/>
                    <a:pt x="6712" y="4025"/>
                    <a:pt x="7090" y="5159"/>
                  </a:cubicBezTo>
                  <a:cubicBezTo>
                    <a:pt x="7279" y="5632"/>
                    <a:pt x="7184" y="6199"/>
                    <a:pt x="6806" y="6577"/>
                  </a:cubicBezTo>
                  <a:cubicBezTo>
                    <a:pt x="6511" y="6872"/>
                    <a:pt x="6142" y="7020"/>
                    <a:pt x="5768" y="7020"/>
                  </a:cubicBezTo>
                  <a:cubicBezTo>
                    <a:pt x="5544" y="7020"/>
                    <a:pt x="5318" y="6967"/>
                    <a:pt x="5105" y="6861"/>
                  </a:cubicBezTo>
                  <a:cubicBezTo>
                    <a:pt x="4727" y="6672"/>
                    <a:pt x="4349" y="6293"/>
                    <a:pt x="4160" y="5821"/>
                  </a:cubicBezTo>
                  <a:cubicBezTo>
                    <a:pt x="4065" y="5632"/>
                    <a:pt x="4065" y="5537"/>
                    <a:pt x="4160" y="5443"/>
                  </a:cubicBezTo>
                  <a:cubicBezTo>
                    <a:pt x="4349" y="5348"/>
                    <a:pt x="4538" y="5254"/>
                    <a:pt x="4727" y="5254"/>
                  </a:cubicBezTo>
                  <a:cubicBezTo>
                    <a:pt x="5455" y="5163"/>
                    <a:pt x="5482" y="4020"/>
                    <a:pt x="4808" y="4020"/>
                  </a:cubicBezTo>
                  <a:cubicBezTo>
                    <a:pt x="4782" y="4020"/>
                    <a:pt x="4755" y="4021"/>
                    <a:pt x="4727" y="4025"/>
                  </a:cubicBezTo>
                  <a:cubicBezTo>
                    <a:pt x="3971" y="4025"/>
                    <a:pt x="3309" y="4497"/>
                    <a:pt x="3025" y="5254"/>
                  </a:cubicBezTo>
                  <a:cubicBezTo>
                    <a:pt x="2836" y="5915"/>
                    <a:pt x="3120" y="6672"/>
                    <a:pt x="3592" y="7144"/>
                  </a:cubicBezTo>
                  <a:cubicBezTo>
                    <a:pt x="4152" y="7857"/>
                    <a:pt x="4959" y="8213"/>
                    <a:pt x="5761" y="8213"/>
                  </a:cubicBezTo>
                  <a:cubicBezTo>
                    <a:pt x="6449" y="8213"/>
                    <a:pt x="7134" y="7951"/>
                    <a:pt x="7657" y="7428"/>
                  </a:cubicBezTo>
                  <a:cubicBezTo>
                    <a:pt x="8697" y="6104"/>
                    <a:pt x="8413" y="4214"/>
                    <a:pt x="7184" y="3080"/>
                  </a:cubicBezTo>
                  <a:cubicBezTo>
                    <a:pt x="6402" y="2417"/>
                    <a:pt x="5389" y="2062"/>
                    <a:pt x="4367" y="2062"/>
                  </a:cubicBezTo>
                  <a:cubicBezTo>
                    <a:pt x="3783" y="2062"/>
                    <a:pt x="3196" y="2178"/>
                    <a:pt x="2647" y="2418"/>
                  </a:cubicBezTo>
                  <a:cubicBezTo>
                    <a:pt x="1135" y="3080"/>
                    <a:pt x="95" y="4497"/>
                    <a:pt x="0" y="6104"/>
                  </a:cubicBezTo>
                  <a:cubicBezTo>
                    <a:pt x="0" y="7806"/>
                    <a:pt x="851" y="9318"/>
                    <a:pt x="2269" y="10169"/>
                  </a:cubicBezTo>
                  <a:cubicBezTo>
                    <a:pt x="3135" y="10617"/>
                    <a:pt x="4067" y="10829"/>
                    <a:pt x="4994" y="10829"/>
                  </a:cubicBezTo>
                  <a:cubicBezTo>
                    <a:pt x="7000" y="10829"/>
                    <a:pt x="8981" y="9835"/>
                    <a:pt x="10209" y="8089"/>
                  </a:cubicBezTo>
                  <a:cubicBezTo>
                    <a:pt x="11344" y="6293"/>
                    <a:pt x="11344" y="3930"/>
                    <a:pt x="10020" y="2229"/>
                  </a:cubicBezTo>
                  <a:cubicBezTo>
                    <a:pt x="8866" y="827"/>
                    <a:pt x="7136" y="1"/>
                    <a:pt x="527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32"/>
            <p:cNvSpPr/>
            <p:nvPr/>
          </p:nvSpPr>
          <p:spPr>
            <a:xfrm>
              <a:off x="2731225" y="1698850"/>
              <a:ext cx="283600" cy="270100"/>
            </a:xfrm>
            <a:custGeom>
              <a:avLst/>
              <a:gdLst/>
              <a:ahLst/>
              <a:cxnLst/>
              <a:rect l="l" t="t" r="r" b="b"/>
              <a:pathLst>
                <a:path w="11344" h="10804" extrusionOk="0">
                  <a:moveTo>
                    <a:pt x="5072" y="0"/>
                  </a:moveTo>
                  <a:cubicBezTo>
                    <a:pt x="4862" y="0"/>
                    <a:pt x="4652" y="10"/>
                    <a:pt x="4443" y="29"/>
                  </a:cubicBezTo>
                  <a:cubicBezTo>
                    <a:pt x="3715" y="120"/>
                    <a:pt x="3688" y="1263"/>
                    <a:pt x="4362" y="1263"/>
                  </a:cubicBezTo>
                  <a:cubicBezTo>
                    <a:pt x="4388" y="1263"/>
                    <a:pt x="4415" y="1261"/>
                    <a:pt x="4443" y="1258"/>
                  </a:cubicBezTo>
                  <a:lnTo>
                    <a:pt x="4443" y="1163"/>
                  </a:lnTo>
                  <a:cubicBezTo>
                    <a:pt x="4695" y="1132"/>
                    <a:pt x="4947" y="1116"/>
                    <a:pt x="5197" y="1116"/>
                  </a:cubicBezTo>
                  <a:cubicBezTo>
                    <a:pt x="6449" y="1116"/>
                    <a:pt x="7657" y="1510"/>
                    <a:pt x="8602" y="2297"/>
                  </a:cubicBezTo>
                  <a:cubicBezTo>
                    <a:pt x="9642" y="3148"/>
                    <a:pt x="10114" y="4471"/>
                    <a:pt x="9831" y="5795"/>
                  </a:cubicBezTo>
                  <a:cubicBezTo>
                    <a:pt x="9307" y="8064"/>
                    <a:pt x="7333" y="9608"/>
                    <a:pt x="5098" y="9608"/>
                  </a:cubicBezTo>
                  <a:cubicBezTo>
                    <a:pt x="4913" y="9608"/>
                    <a:pt x="4726" y="9598"/>
                    <a:pt x="4537" y="9576"/>
                  </a:cubicBezTo>
                  <a:cubicBezTo>
                    <a:pt x="3498" y="9576"/>
                    <a:pt x="2552" y="9009"/>
                    <a:pt x="1891" y="8158"/>
                  </a:cubicBezTo>
                  <a:cubicBezTo>
                    <a:pt x="1135" y="7213"/>
                    <a:pt x="1040" y="5889"/>
                    <a:pt x="1607" y="4850"/>
                  </a:cubicBezTo>
                  <a:cubicBezTo>
                    <a:pt x="2269" y="3810"/>
                    <a:pt x="3309" y="3243"/>
                    <a:pt x="4443" y="3148"/>
                  </a:cubicBezTo>
                  <a:cubicBezTo>
                    <a:pt x="5672" y="3148"/>
                    <a:pt x="6711" y="3999"/>
                    <a:pt x="7090" y="5133"/>
                  </a:cubicBezTo>
                  <a:cubicBezTo>
                    <a:pt x="7279" y="5606"/>
                    <a:pt x="7184" y="6173"/>
                    <a:pt x="6806" y="6551"/>
                  </a:cubicBezTo>
                  <a:cubicBezTo>
                    <a:pt x="6511" y="6846"/>
                    <a:pt x="6178" y="6994"/>
                    <a:pt x="5832" y="6994"/>
                  </a:cubicBezTo>
                  <a:cubicBezTo>
                    <a:pt x="5624" y="6994"/>
                    <a:pt x="5412" y="6941"/>
                    <a:pt x="5199" y="6835"/>
                  </a:cubicBezTo>
                  <a:cubicBezTo>
                    <a:pt x="4726" y="6646"/>
                    <a:pt x="4348" y="6267"/>
                    <a:pt x="4159" y="5795"/>
                  </a:cubicBezTo>
                  <a:cubicBezTo>
                    <a:pt x="4159" y="5606"/>
                    <a:pt x="4159" y="5511"/>
                    <a:pt x="4159" y="5417"/>
                  </a:cubicBezTo>
                  <a:cubicBezTo>
                    <a:pt x="4348" y="5322"/>
                    <a:pt x="4537" y="5228"/>
                    <a:pt x="4726" y="5228"/>
                  </a:cubicBezTo>
                  <a:cubicBezTo>
                    <a:pt x="5483" y="5133"/>
                    <a:pt x="5483" y="3999"/>
                    <a:pt x="4726" y="3999"/>
                  </a:cubicBezTo>
                  <a:cubicBezTo>
                    <a:pt x="3970" y="3999"/>
                    <a:pt x="3214" y="4471"/>
                    <a:pt x="3025" y="5228"/>
                  </a:cubicBezTo>
                  <a:cubicBezTo>
                    <a:pt x="2836" y="5889"/>
                    <a:pt x="3025" y="6646"/>
                    <a:pt x="3498" y="7118"/>
                  </a:cubicBezTo>
                  <a:cubicBezTo>
                    <a:pt x="4058" y="7831"/>
                    <a:pt x="4891" y="8187"/>
                    <a:pt x="5719" y="8187"/>
                  </a:cubicBezTo>
                  <a:cubicBezTo>
                    <a:pt x="6428" y="8187"/>
                    <a:pt x="7133" y="7925"/>
                    <a:pt x="7657" y="7402"/>
                  </a:cubicBezTo>
                  <a:cubicBezTo>
                    <a:pt x="8697" y="6078"/>
                    <a:pt x="8413" y="4188"/>
                    <a:pt x="7184" y="3148"/>
                  </a:cubicBezTo>
                  <a:cubicBezTo>
                    <a:pt x="6418" y="2441"/>
                    <a:pt x="5431" y="2064"/>
                    <a:pt x="4430" y="2064"/>
                  </a:cubicBezTo>
                  <a:cubicBezTo>
                    <a:pt x="3826" y="2064"/>
                    <a:pt x="3216" y="2202"/>
                    <a:pt x="2647" y="2486"/>
                  </a:cubicBezTo>
                  <a:cubicBezTo>
                    <a:pt x="1135" y="3054"/>
                    <a:pt x="95" y="4471"/>
                    <a:pt x="0" y="6173"/>
                  </a:cubicBezTo>
                  <a:cubicBezTo>
                    <a:pt x="0" y="7780"/>
                    <a:pt x="851" y="9292"/>
                    <a:pt x="2269" y="10143"/>
                  </a:cubicBezTo>
                  <a:cubicBezTo>
                    <a:pt x="3135" y="10591"/>
                    <a:pt x="4067" y="10803"/>
                    <a:pt x="4994" y="10803"/>
                  </a:cubicBezTo>
                  <a:cubicBezTo>
                    <a:pt x="7000" y="10803"/>
                    <a:pt x="8980" y="9809"/>
                    <a:pt x="10209" y="8063"/>
                  </a:cubicBezTo>
                  <a:cubicBezTo>
                    <a:pt x="11343" y="6267"/>
                    <a:pt x="11343" y="3904"/>
                    <a:pt x="10020" y="2203"/>
                  </a:cubicBezTo>
                  <a:cubicBezTo>
                    <a:pt x="8830" y="757"/>
                    <a:pt x="6951" y="0"/>
                    <a:pt x="50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32"/>
            <p:cNvSpPr/>
            <p:nvPr/>
          </p:nvSpPr>
          <p:spPr>
            <a:xfrm>
              <a:off x="3912775" y="1698850"/>
              <a:ext cx="283600" cy="270100"/>
            </a:xfrm>
            <a:custGeom>
              <a:avLst/>
              <a:gdLst/>
              <a:ahLst/>
              <a:cxnLst/>
              <a:rect l="l" t="t" r="r" b="b"/>
              <a:pathLst>
                <a:path w="11344" h="10804" extrusionOk="0">
                  <a:moveTo>
                    <a:pt x="5072" y="0"/>
                  </a:moveTo>
                  <a:cubicBezTo>
                    <a:pt x="4863" y="0"/>
                    <a:pt x="4653" y="10"/>
                    <a:pt x="4444" y="29"/>
                  </a:cubicBezTo>
                  <a:cubicBezTo>
                    <a:pt x="3715" y="120"/>
                    <a:pt x="3688" y="1263"/>
                    <a:pt x="4363" y="1263"/>
                  </a:cubicBezTo>
                  <a:cubicBezTo>
                    <a:pt x="4389" y="1263"/>
                    <a:pt x="4416" y="1261"/>
                    <a:pt x="4444" y="1258"/>
                  </a:cubicBezTo>
                  <a:lnTo>
                    <a:pt x="4444" y="1163"/>
                  </a:lnTo>
                  <a:cubicBezTo>
                    <a:pt x="4696" y="1132"/>
                    <a:pt x="4948" y="1116"/>
                    <a:pt x="5198" y="1116"/>
                  </a:cubicBezTo>
                  <a:cubicBezTo>
                    <a:pt x="6450" y="1116"/>
                    <a:pt x="7657" y="1510"/>
                    <a:pt x="8603" y="2297"/>
                  </a:cubicBezTo>
                  <a:cubicBezTo>
                    <a:pt x="9642" y="3148"/>
                    <a:pt x="10115" y="4471"/>
                    <a:pt x="9831" y="5795"/>
                  </a:cubicBezTo>
                  <a:cubicBezTo>
                    <a:pt x="9308" y="8064"/>
                    <a:pt x="7333" y="9608"/>
                    <a:pt x="5099" y="9608"/>
                  </a:cubicBezTo>
                  <a:cubicBezTo>
                    <a:pt x="4914" y="9608"/>
                    <a:pt x="4726" y="9598"/>
                    <a:pt x="4538" y="9576"/>
                  </a:cubicBezTo>
                  <a:cubicBezTo>
                    <a:pt x="3498" y="9576"/>
                    <a:pt x="2553" y="9009"/>
                    <a:pt x="1891" y="8158"/>
                  </a:cubicBezTo>
                  <a:cubicBezTo>
                    <a:pt x="1135" y="7213"/>
                    <a:pt x="1041" y="5889"/>
                    <a:pt x="1608" y="4850"/>
                  </a:cubicBezTo>
                  <a:cubicBezTo>
                    <a:pt x="2269" y="3810"/>
                    <a:pt x="3309" y="3243"/>
                    <a:pt x="4444" y="3148"/>
                  </a:cubicBezTo>
                  <a:cubicBezTo>
                    <a:pt x="5672" y="3148"/>
                    <a:pt x="6712" y="3999"/>
                    <a:pt x="7090" y="5133"/>
                  </a:cubicBezTo>
                  <a:cubicBezTo>
                    <a:pt x="7279" y="5606"/>
                    <a:pt x="7185" y="6173"/>
                    <a:pt x="6807" y="6551"/>
                  </a:cubicBezTo>
                  <a:cubicBezTo>
                    <a:pt x="6511" y="6846"/>
                    <a:pt x="6179" y="6994"/>
                    <a:pt x="5833" y="6994"/>
                  </a:cubicBezTo>
                  <a:cubicBezTo>
                    <a:pt x="5625" y="6994"/>
                    <a:pt x="5412" y="6941"/>
                    <a:pt x="5200" y="6835"/>
                  </a:cubicBezTo>
                  <a:cubicBezTo>
                    <a:pt x="4727" y="6646"/>
                    <a:pt x="4349" y="6267"/>
                    <a:pt x="4160" y="5795"/>
                  </a:cubicBezTo>
                  <a:cubicBezTo>
                    <a:pt x="4160" y="5606"/>
                    <a:pt x="4160" y="5511"/>
                    <a:pt x="4160" y="5417"/>
                  </a:cubicBezTo>
                  <a:cubicBezTo>
                    <a:pt x="4349" y="5322"/>
                    <a:pt x="4538" y="5228"/>
                    <a:pt x="4727" y="5228"/>
                  </a:cubicBezTo>
                  <a:cubicBezTo>
                    <a:pt x="5483" y="5133"/>
                    <a:pt x="5483" y="3999"/>
                    <a:pt x="4727" y="3999"/>
                  </a:cubicBezTo>
                  <a:cubicBezTo>
                    <a:pt x="3971" y="3999"/>
                    <a:pt x="3215" y="4471"/>
                    <a:pt x="3026" y="5228"/>
                  </a:cubicBezTo>
                  <a:cubicBezTo>
                    <a:pt x="2837" y="5889"/>
                    <a:pt x="3026" y="6646"/>
                    <a:pt x="3498" y="7118"/>
                  </a:cubicBezTo>
                  <a:cubicBezTo>
                    <a:pt x="4058" y="7831"/>
                    <a:pt x="4892" y="8187"/>
                    <a:pt x="5720" y="8187"/>
                  </a:cubicBezTo>
                  <a:cubicBezTo>
                    <a:pt x="6429" y="8187"/>
                    <a:pt x="7134" y="7925"/>
                    <a:pt x="7657" y="7402"/>
                  </a:cubicBezTo>
                  <a:cubicBezTo>
                    <a:pt x="8697" y="6078"/>
                    <a:pt x="8414" y="4188"/>
                    <a:pt x="7185" y="3148"/>
                  </a:cubicBezTo>
                  <a:cubicBezTo>
                    <a:pt x="6419" y="2441"/>
                    <a:pt x="5432" y="2064"/>
                    <a:pt x="4431" y="2064"/>
                  </a:cubicBezTo>
                  <a:cubicBezTo>
                    <a:pt x="3827" y="2064"/>
                    <a:pt x="3217" y="2202"/>
                    <a:pt x="2648" y="2486"/>
                  </a:cubicBezTo>
                  <a:cubicBezTo>
                    <a:pt x="1135" y="3054"/>
                    <a:pt x="95" y="4471"/>
                    <a:pt x="1" y="6173"/>
                  </a:cubicBezTo>
                  <a:cubicBezTo>
                    <a:pt x="1" y="7780"/>
                    <a:pt x="852" y="9292"/>
                    <a:pt x="2269" y="10143"/>
                  </a:cubicBezTo>
                  <a:cubicBezTo>
                    <a:pt x="3136" y="10591"/>
                    <a:pt x="4068" y="10803"/>
                    <a:pt x="4995" y="10803"/>
                  </a:cubicBezTo>
                  <a:cubicBezTo>
                    <a:pt x="7001" y="10803"/>
                    <a:pt x="8981" y="9809"/>
                    <a:pt x="10210" y="8063"/>
                  </a:cubicBezTo>
                  <a:cubicBezTo>
                    <a:pt x="11344" y="6267"/>
                    <a:pt x="11344" y="3904"/>
                    <a:pt x="10021" y="2203"/>
                  </a:cubicBezTo>
                  <a:cubicBezTo>
                    <a:pt x="8830" y="757"/>
                    <a:pt x="6952" y="0"/>
                    <a:pt x="50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32"/>
            <p:cNvSpPr/>
            <p:nvPr/>
          </p:nvSpPr>
          <p:spPr>
            <a:xfrm>
              <a:off x="5094350" y="1698200"/>
              <a:ext cx="285975" cy="270750"/>
            </a:xfrm>
            <a:custGeom>
              <a:avLst/>
              <a:gdLst/>
              <a:ahLst/>
              <a:cxnLst/>
              <a:rect l="l" t="t" r="r" b="b"/>
              <a:pathLst>
                <a:path w="11439" h="10830" extrusionOk="0">
                  <a:moveTo>
                    <a:pt x="5270" y="1"/>
                  </a:moveTo>
                  <a:cubicBezTo>
                    <a:pt x="4997" y="1"/>
                    <a:pt x="4721" y="19"/>
                    <a:pt x="4443" y="55"/>
                  </a:cubicBezTo>
                  <a:cubicBezTo>
                    <a:pt x="3715" y="146"/>
                    <a:pt x="3688" y="1289"/>
                    <a:pt x="4362" y="1289"/>
                  </a:cubicBezTo>
                  <a:cubicBezTo>
                    <a:pt x="4388" y="1289"/>
                    <a:pt x="4415" y="1287"/>
                    <a:pt x="4443" y="1284"/>
                  </a:cubicBezTo>
                  <a:lnTo>
                    <a:pt x="4443" y="1189"/>
                  </a:lnTo>
                  <a:cubicBezTo>
                    <a:pt x="4695" y="1158"/>
                    <a:pt x="4947" y="1142"/>
                    <a:pt x="5198" y="1142"/>
                  </a:cubicBezTo>
                  <a:cubicBezTo>
                    <a:pt x="6449" y="1142"/>
                    <a:pt x="7657" y="1536"/>
                    <a:pt x="8602" y="2323"/>
                  </a:cubicBezTo>
                  <a:cubicBezTo>
                    <a:pt x="9642" y="3174"/>
                    <a:pt x="10115" y="4497"/>
                    <a:pt x="9831" y="5821"/>
                  </a:cubicBezTo>
                  <a:cubicBezTo>
                    <a:pt x="9307" y="8090"/>
                    <a:pt x="7333" y="9634"/>
                    <a:pt x="5099" y="9634"/>
                  </a:cubicBezTo>
                  <a:cubicBezTo>
                    <a:pt x="4913" y="9634"/>
                    <a:pt x="4726" y="9624"/>
                    <a:pt x="4538" y="9602"/>
                  </a:cubicBezTo>
                  <a:cubicBezTo>
                    <a:pt x="3498" y="9602"/>
                    <a:pt x="2553" y="9035"/>
                    <a:pt x="1891" y="8184"/>
                  </a:cubicBezTo>
                  <a:cubicBezTo>
                    <a:pt x="1135" y="7239"/>
                    <a:pt x="1040" y="5915"/>
                    <a:pt x="1607" y="4876"/>
                  </a:cubicBezTo>
                  <a:cubicBezTo>
                    <a:pt x="2269" y="3836"/>
                    <a:pt x="3309" y="3269"/>
                    <a:pt x="4443" y="3174"/>
                  </a:cubicBezTo>
                  <a:cubicBezTo>
                    <a:pt x="5672" y="3174"/>
                    <a:pt x="6712" y="4025"/>
                    <a:pt x="7090" y="5159"/>
                  </a:cubicBezTo>
                  <a:cubicBezTo>
                    <a:pt x="7279" y="5632"/>
                    <a:pt x="7184" y="6199"/>
                    <a:pt x="6806" y="6577"/>
                  </a:cubicBezTo>
                  <a:cubicBezTo>
                    <a:pt x="6511" y="6872"/>
                    <a:pt x="6179" y="7020"/>
                    <a:pt x="5832" y="7020"/>
                  </a:cubicBezTo>
                  <a:cubicBezTo>
                    <a:pt x="5625" y="7020"/>
                    <a:pt x="5412" y="6967"/>
                    <a:pt x="5199" y="6861"/>
                  </a:cubicBezTo>
                  <a:cubicBezTo>
                    <a:pt x="4727" y="6672"/>
                    <a:pt x="4349" y="6293"/>
                    <a:pt x="4160" y="5821"/>
                  </a:cubicBezTo>
                  <a:cubicBezTo>
                    <a:pt x="4160" y="5632"/>
                    <a:pt x="4160" y="5537"/>
                    <a:pt x="4160" y="5443"/>
                  </a:cubicBezTo>
                  <a:cubicBezTo>
                    <a:pt x="4349" y="5348"/>
                    <a:pt x="4538" y="5254"/>
                    <a:pt x="4727" y="5254"/>
                  </a:cubicBezTo>
                  <a:cubicBezTo>
                    <a:pt x="5455" y="5163"/>
                    <a:pt x="5482" y="4020"/>
                    <a:pt x="4808" y="4020"/>
                  </a:cubicBezTo>
                  <a:cubicBezTo>
                    <a:pt x="4782" y="4020"/>
                    <a:pt x="4755" y="4021"/>
                    <a:pt x="4727" y="4025"/>
                  </a:cubicBezTo>
                  <a:cubicBezTo>
                    <a:pt x="3971" y="4025"/>
                    <a:pt x="3309" y="4497"/>
                    <a:pt x="3025" y="5254"/>
                  </a:cubicBezTo>
                  <a:cubicBezTo>
                    <a:pt x="2836" y="5915"/>
                    <a:pt x="3120" y="6672"/>
                    <a:pt x="3592" y="7144"/>
                  </a:cubicBezTo>
                  <a:cubicBezTo>
                    <a:pt x="4152" y="7857"/>
                    <a:pt x="4959" y="8213"/>
                    <a:pt x="5761" y="8213"/>
                  </a:cubicBezTo>
                  <a:cubicBezTo>
                    <a:pt x="6449" y="8213"/>
                    <a:pt x="7134" y="7951"/>
                    <a:pt x="7657" y="7428"/>
                  </a:cubicBezTo>
                  <a:cubicBezTo>
                    <a:pt x="8697" y="6104"/>
                    <a:pt x="8508" y="4214"/>
                    <a:pt x="7184" y="3080"/>
                  </a:cubicBezTo>
                  <a:cubicBezTo>
                    <a:pt x="6402" y="2417"/>
                    <a:pt x="5389" y="2062"/>
                    <a:pt x="4367" y="2062"/>
                  </a:cubicBezTo>
                  <a:cubicBezTo>
                    <a:pt x="3783" y="2062"/>
                    <a:pt x="3197" y="2178"/>
                    <a:pt x="2647" y="2418"/>
                  </a:cubicBezTo>
                  <a:cubicBezTo>
                    <a:pt x="1135" y="3080"/>
                    <a:pt x="190" y="4497"/>
                    <a:pt x="1" y="6104"/>
                  </a:cubicBezTo>
                  <a:cubicBezTo>
                    <a:pt x="1" y="7806"/>
                    <a:pt x="851" y="9318"/>
                    <a:pt x="2269" y="10169"/>
                  </a:cubicBezTo>
                  <a:cubicBezTo>
                    <a:pt x="3165" y="10617"/>
                    <a:pt x="4118" y="10829"/>
                    <a:pt x="5056" y="10829"/>
                  </a:cubicBezTo>
                  <a:cubicBezTo>
                    <a:pt x="7085" y="10829"/>
                    <a:pt x="9045" y="9835"/>
                    <a:pt x="10209" y="8089"/>
                  </a:cubicBezTo>
                  <a:cubicBezTo>
                    <a:pt x="11438" y="6293"/>
                    <a:pt x="11344" y="3930"/>
                    <a:pt x="10020" y="2229"/>
                  </a:cubicBezTo>
                  <a:cubicBezTo>
                    <a:pt x="8866" y="827"/>
                    <a:pt x="7136" y="1"/>
                    <a:pt x="527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32"/>
            <p:cNvSpPr/>
            <p:nvPr/>
          </p:nvSpPr>
          <p:spPr>
            <a:xfrm>
              <a:off x="6275925" y="1698200"/>
              <a:ext cx="285950" cy="270750"/>
            </a:xfrm>
            <a:custGeom>
              <a:avLst/>
              <a:gdLst/>
              <a:ahLst/>
              <a:cxnLst/>
              <a:rect l="l" t="t" r="r" b="b"/>
              <a:pathLst>
                <a:path w="11438" h="10830" extrusionOk="0">
                  <a:moveTo>
                    <a:pt x="5270" y="1"/>
                  </a:moveTo>
                  <a:cubicBezTo>
                    <a:pt x="4997" y="1"/>
                    <a:pt x="4721" y="19"/>
                    <a:pt x="4443" y="55"/>
                  </a:cubicBezTo>
                  <a:cubicBezTo>
                    <a:pt x="3715" y="146"/>
                    <a:pt x="3688" y="1289"/>
                    <a:pt x="4362" y="1289"/>
                  </a:cubicBezTo>
                  <a:cubicBezTo>
                    <a:pt x="4388" y="1289"/>
                    <a:pt x="4415" y="1287"/>
                    <a:pt x="4443" y="1284"/>
                  </a:cubicBezTo>
                  <a:lnTo>
                    <a:pt x="4443" y="1189"/>
                  </a:lnTo>
                  <a:cubicBezTo>
                    <a:pt x="4695" y="1158"/>
                    <a:pt x="4947" y="1142"/>
                    <a:pt x="5197" y="1142"/>
                  </a:cubicBezTo>
                  <a:cubicBezTo>
                    <a:pt x="6449" y="1142"/>
                    <a:pt x="7657" y="1536"/>
                    <a:pt x="8602" y="2323"/>
                  </a:cubicBezTo>
                  <a:cubicBezTo>
                    <a:pt x="9642" y="3174"/>
                    <a:pt x="10114" y="4497"/>
                    <a:pt x="9831" y="5821"/>
                  </a:cubicBezTo>
                  <a:cubicBezTo>
                    <a:pt x="9307" y="8090"/>
                    <a:pt x="7333" y="9634"/>
                    <a:pt x="5098" y="9634"/>
                  </a:cubicBezTo>
                  <a:cubicBezTo>
                    <a:pt x="4913" y="9634"/>
                    <a:pt x="4726" y="9624"/>
                    <a:pt x="4537" y="9602"/>
                  </a:cubicBezTo>
                  <a:cubicBezTo>
                    <a:pt x="3498" y="9602"/>
                    <a:pt x="2552" y="9035"/>
                    <a:pt x="1891" y="8184"/>
                  </a:cubicBezTo>
                  <a:cubicBezTo>
                    <a:pt x="1134" y="7239"/>
                    <a:pt x="1040" y="5915"/>
                    <a:pt x="1607" y="4876"/>
                  </a:cubicBezTo>
                  <a:cubicBezTo>
                    <a:pt x="2269" y="3836"/>
                    <a:pt x="3309" y="3269"/>
                    <a:pt x="4443" y="3174"/>
                  </a:cubicBezTo>
                  <a:cubicBezTo>
                    <a:pt x="5672" y="3174"/>
                    <a:pt x="6711" y="4025"/>
                    <a:pt x="7090" y="5159"/>
                  </a:cubicBezTo>
                  <a:cubicBezTo>
                    <a:pt x="7279" y="5632"/>
                    <a:pt x="7184" y="6199"/>
                    <a:pt x="6806" y="6577"/>
                  </a:cubicBezTo>
                  <a:cubicBezTo>
                    <a:pt x="6511" y="6872"/>
                    <a:pt x="6178" y="7020"/>
                    <a:pt x="5832" y="7020"/>
                  </a:cubicBezTo>
                  <a:cubicBezTo>
                    <a:pt x="5624" y="7020"/>
                    <a:pt x="5412" y="6967"/>
                    <a:pt x="5199" y="6861"/>
                  </a:cubicBezTo>
                  <a:cubicBezTo>
                    <a:pt x="4726" y="6672"/>
                    <a:pt x="4348" y="6293"/>
                    <a:pt x="4159" y="5821"/>
                  </a:cubicBezTo>
                  <a:cubicBezTo>
                    <a:pt x="4159" y="5632"/>
                    <a:pt x="4159" y="5537"/>
                    <a:pt x="4159" y="5443"/>
                  </a:cubicBezTo>
                  <a:cubicBezTo>
                    <a:pt x="4348" y="5348"/>
                    <a:pt x="4537" y="5254"/>
                    <a:pt x="4726" y="5254"/>
                  </a:cubicBezTo>
                  <a:cubicBezTo>
                    <a:pt x="5546" y="5163"/>
                    <a:pt x="5576" y="4020"/>
                    <a:pt x="4817" y="4020"/>
                  </a:cubicBezTo>
                  <a:cubicBezTo>
                    <a:pt x="4788" y="4020"/>
                    <a:pt x="4758" y="4021"/>
                    <a:pt x="4726" y="4025"/>
                  </a:cubicBezTo>
                  <a:cubicBezTo>
                    <a:pt x="3970" y="4025"/>
                    <a:pt x="3309" y="4497"/>
                    <a:pt x="3025" y="5254"/>
                  </a:cubicBezTo>
                  <a:cubicBezTo>
                    <a:pt x="2836" y="5915"/>
                    <a:pt x="3119" y="6672"/>
                    <a:pt x="3592" y="7144"/>
                  </a:cubicBezTo>
                  <a:cubicBezTo>
                    <a:pt x="4152" y="7857"/>
                    <a:pt x="4959" y="8213"/>
                    <a:pt x="5761" y="8213"/>
                  </a:cubicBezTo>
                  <a:cubicBezTo>
                    <a:pt x="6449" y="8213"/>
                    <a:pt x="7133" y="7951"/>
                    <a:pt x="7657" y="7428"/>
                  </a:cubicBezTo>
                  <a:cubicBezTo>
                    <a:pt x="8696" y="6104"/>
                    <a:pt x="8507" y="4214"/>
                    <a:pt x="7184" y="3080"/>
                  </a:cubicBezTo>
                  <a:cubicBezTo>
                    <a:pt x="6402" y="2417"/>
                    <a:pt x="5389" y="2062"/>
                    <a:pt x="4366" y="2062"/>
                  </a:cubicBezTo>
                  <a:cubicBezTo>
                    <a:pt x="3783" y="2062"/>
                    <a:pt x="3196" y="2178"/>
                    <a:pt x="2647" y="2418"/>
                  </a:cubicBezTo>
                  <a:cubicBezTo>
                    <a:pt x="1134" y="3080"/>
                    <a:pt x="189" y="4497"/>
                    <a:pt x="0" y="6104"/>
                  </a:cubicBezTo>
                  <a:cubicBezTo>
                    <a:pt x="0" y="7806"/>
                    <a:pt x="851" y="9318"/>
                    <a:pt x="2269" y="10169"/>
                  </a:cubicBezTo>
                  <a:cubicBezTo>
                    <a:pt x="3165" y="10617"/>
                    <a:pt x="4117" y="10829"/>
                    <a:pt x="5055" y="10829"/>
                  </a:cubicBezTo>
                  <a:cubicBezTo>
                    <a:pt x="7085" y="10829"/>
                    <a:pt x="9045" y="9835"/>
                    <a:pt x="10209" y="8089"/>
                  </a:cubicBezTo>
                  <a:cubicBezTo>
                    <a:pt x="11438" y="6293"/>
                    <a:pt x="11343" y="3930"/>
                    <a:pt x="10020" y="2229"/>
                  </a:cubicBezTo>
                  <a:cubicBezTo>
                    <a:pt x="8866" y="827"/>
                    <a:pt x="7136" y="1"/>
                    <a:pt x="527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32"/>
            <p:cNvSpPr/>
            <p:nvPr/>
          </p:nvSpPr>
          <p:spPr>
            <a:xfrm>
              <a:off x="954150" y="2201450"/>
              <a:ext cx="283600" cy="268975"/>
            </a:xfrm>
            <a:custGeom>
              <a:avLst/>
              <a:gdLst/>
              <a:ahLst/>
              <a:cxnLst/>
              <a:rect l="l" t="t" r="r" b="b"/>
              <a:pathLst>
                <a:path w="11344" h="10759" extrusionOk="0">
                  <a:moveTo>
                    <a:pt x="5331" y="0"/>
                  </a:moveTo>
                  <a:cubicBezTo>
                    <a:pt x="5038" y="0"/>
                    <a:pt x="4741" y="20"/>
                    <a:pt x="4443" y="59"/>
                  </a:cubicBezTo>
                  <a:cubicBezTo>
                    <a:pt x="3715" y="59"/>
                    <a:pt x="3688" y="1198"/>
                    <a:pt x="4362" y="1198"/>
                  </a:cubicBezTo>
                  <a:cubicBezTo>
                    <a:pt x="4388" y="1198"/>
                    <a:pt x="4415" y="1196"/>
                    <a:pt x="4443" y="1193"/>
                  </a:cubicBezTo>
                  <a:cubicBezTo>
                    <a:pt x="4699" y="1161"/>
                    <a:pt x="4951" y="1145"/>
                    <a:pt x="5201" y="1145"/>
                  </a:cubicBezTo>
                  <a:cubicBezTo>
                    <a:pt x="6429" y="1145"/>
                    <a:pt x="7581" y="1526"/>
                    <a:pt x="8602" y="2233"/>
                  </a:cubicBezTo>
                  <a:cubicBezTo>
                    <a:pt x="9642" y="3083"/>
                    <a:pt x="10114" y="4501"/>
                    <a:pt x="9831" y="5825"/>
                  </a:cubicBezTo>
                  <a:cubicBezTo>
                    <a:pt x="9294" y="8061"/>
                    <a:pt x="7233" y="9621"/>
                    <a:pt x="4930" y="9621"/>
                  </a:cubicBezTo>
                  <a:cubicBezTo>
                    <a:pt x="4800" y="9621"/>
                    <a:pt x="4669" y="9616"/>
                    <a:pt x="4537" y="9606"/>
                  </a:cubicBezTo>
                  <a:cubicBezTo>
                    <a:pt x="3498" y="9511"/>
                    <a:pt x="2458" y="9038"/>
                    <a:pt x="1891" y="8188"/>
                  </a:cubicBezTo>
                  <a:cubicBezTo>
                    <a:pt x="1134" y="7243"/>
                    <a:pt x="1040" y="5919"/>
                    <a:pt x="1607" y="4785"/>
                  </a:cubicBezTo>
                  <a:cubicBezTo>
                    <a:pt x="2174" y="3840"/>
                    <a:pt x="3309" y="3178"/>
                    <a:pt x="4443" y="3178"/>
                  </a:cubicBezTo>
                  <a:cubicBezTo>
                    <a:pt x="5672" y="3178"/>
                    <a:pt x="6711" y="3934"/>
                    <a:pt x="7090" y="5068"/>
                  </a:cubicBezTo>
                  <a:cubicBezTo>
                    <a:pt x="7279" y="5636"/>
                    <a:pt x="7184" y="6203"/>
                    <a:pt x="6806" y="6581"/>
                  </a:cubicBezTo>
                  <a:cubicBezTo>
                    <a:pt x="6491" y="6833"/>
                    <a:pt x="6092" y="6959"/>
                    <a:pt x="5693" y="6959"/>
                  </a:cubicBezTo>
                  <a:cubicBezTo>
                    <a:pt x="5493" y="6959"/>
                    <a:pt x="5294" y="6927"/>
                    <a:pt x="5105" y="6864"/>
                  </a:cubicBezTo>
                  <a:cubicBezTo>
                    <a:pt x="4726" y="6675"/>
                    <a:pt x="4348" y="6297"/>
                    <a:pt x="4159" y="5825"/>
                  </a:cubicBezTo>
                  <a:cubicBezTo>
                    <a:pt x="4065" y="5636"/>
                    <a:pt x="4065" y="5541"/>
                    <a:pt x="4159" y="5352"/>
                  </a:cubicBezTo>
                  <a:cubicBezTo>
                    <a:pt x="4348" y="5257"/>
                    <a:pt x="4537" y="5163"/>
                    <a:pt x="4726" y="5163"/>
                  </a:cubicBezTo>
                  <a:cubicBezTo>
                    <a:pt x="5455" y="5163"/>
                    <a:pt x="5482" y="4023"/>
                    <a:pt x="4807" y="4023"/>
                  </a:cubicBezTo>
                  <a:cubicBezTo>
                    <a:pt x="4781" y="4023"/>
                    <a:pt x="4754" y="4025"/>
                    <a:pt x="4726" y="4029"/>
                  </a:cubicBezTo>
                  <a:cubicBezTo>
                    <a:pt x="4662" y="4021"/>
                    <a:pt x="4598" y="4017"/>
                    <a:pt x="4536" y="4017"/>
                  </a:cubicBezTo>
                  <a:cubicBezTo>
                    <a:pt x="3860" y="4017"/>
                    <a:pt x="3284" y="4471"/>
                    <a:pt x="3025" y="5163"/>
                  </a:cubicBezTo>
                  <a:cubicBezTo>
                    <a:pt x="2836" y="5919"/>
                    <a:pt x="3120" y="6581"/>
                    <a:pt x="3592" y="7148"/>
                  </a:cubicBezTo>
                  <a:cubicBezTo>
                    <a:pt x="4143" y="7799"/>
                    <a:pt x="4933" y="8132"/>
                    <a:pt x="5723" y="8132"/>
                  </a:cubicBezTo>
                  <a:cubicBezTo>
                    <a:pt x="6423" y="8132"/>
                    <a:pt x="7124" y="7870"/>
                    <a:pt x="7657" y="7337"/>
                  </a:cubicBezTo>
                  <a:cubicBezTo>
                    <a:pt x="8696" y="6014"/>
                    <a:pt x="8413" y="4123"/>
                    <a:pt x="7184" y="3083"/>
                  </a:cubicBezTo>
                  <a:cubicBezTo>
                    <a:pt x="6418" y="2376"/>
                    <a:pt x="5431" y="2000"/>
                    <a:pt x="4430" y="2000"/>
                  </a:cubicBezTo>
                  <a:cubicBezTo>
                    <a:pt x="3826" y="2000"/>
                    <a:pt x="3216" y="2137"/>
                    <a:pt x="2647" y="2422"/>
                  </a:cubicBezTo>
                  <a:cubicBezTo>
                    <a:pt x="1134" y="3083"/>
                    <a:pt x="95" y="4501"/>
                    <a:pt x="0" y="6108"/>
                  </a:cubicBezTo>
                  <a:cubicBezTo>
                    <a:pt x="0" y="7715"/>
                    <a:pt x="851" y="9322"/>
                    <a:pt x="2269" y="10078"/>
                  </a:cubicBezTo>
                  <a:cubicBezTo>
                    <a:pt x="3155" y="10537"/>
                    <a:pt x="4111" y="10758"/>
                    <a:pt x="5059" y="10758"/>
                  </a:cubicBezTo>
                  <a:cubicBezTo>
                    <a:pt x="7043" y="10758"/>
                    <a:pt x="8994" y="9789"/>
                    <a:pt x="10209" y="7999"/>
                  </a:cubicBezTo>
                  <a:cubicBezTo>
                    <a:pt x="11343" y="6203"/>
                    <a:pt x="11343" y="3934"/>
                    <a:pt x="10020" y="2233"/>
                  </a:cubicBezTo>
                  <a:cubicBezTo>
                    <a:pt x="8878" y="765"/>
                    <a:pt x="7173" y="0"/>
                    <a:pt x="53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32"/>
            <p:cNvSpPr/>
            <p:nvPr/>
          </p:nvSpPr>
          <p:spPr>
            <a:xfrm>
              <a:off x="2140425" y="2201550"/>
              <a:ext cx="283600" cy="268875"/>
            </a:xfrm>
            <a:custGeom>
              <a:avLst/>
              <a:gdLst/>
              <a:ahLst/>
              <a:cxnLst/>
              <a:rect l="l" t="t" r="r" b="b"/>
              <a:pathLst>
                <a:path w="11344" h="10755" extrusionOk="0">
                  <a:moveTo>
                    <a:pt x="5243" y="1"/>
                  </a:moveTo>
                  <a:cubicBezTo>
                    <a:pt x="4976" y="1"/>
                    <a:pt x="4709" y="18"/>
                    <a:pt x="4444" y="55"/>
                  </a:cubicBezTo>
                  <a:cubicBezTo>
                    <a:pt x="3718" y="145"/>
                    <a:pt x="3689" y="1195"/>
                    <a:pt x="4357" y="1195"/>
                  </a:cubicBezTo>
                  <a:cubicBezTo>
                    <a:pt x="4384" y="1195"/>
                    <a:pt x="4413" y="1193"/>
                    <a:pt x="4444" y="1189"/>
                  </a:cubicBezTo>
                  <a:cubicBezTo>
                    <a:pt x="4699" y="1157"/>
                    <a:pt x="4955" y="1141"/>
                    <a:pt x="5209" y="1141"/>
                  </a:cubicBezTo>
                  <a:cubicBezTo>
                    <a:pt x="6457" y="1141"/>
                    <a:pt x="7660" y="1522"/>
                    <a:pt x="8603" y="2229"/>
                  </a:cubicBezTo>
                  <a:cubicBezTo>
                    <a:pt x="9642" y="3079"/>
                    <a:pt x="10115" y="4497"/>
                    <a:pt x="9832" y="5821"/>
                  </a:cubicBezTo>
                  <a:cubicBezTo>
                    <a:pt x="9295" y="8057"/>
                    <a:pt x="7233" y="9617"/>
                    <a:pt x="4930" y="9617"/>
                  </a:cubicBezTo>
                  <a:cubicBezTo>
                    <a:pt x="4800" y="9617"/>
                    <a:pt x="4669" y="9612"/>
                    <a:pt x="4538" y="9602"/>
                  </a:cubicBezTo>
                  <a:cubicBezTo>
                    <a:pt x="3498" y="9507"/>
                    <a:pt x="2553" y="9034"/>
                    <a:pt x="1891" y="8184"/>
                  </a:cubicBezTo>
                  <a:cubicBezTo>
                    <a:pt x="1135" y="7239"/>
                    <a:pt x="1041" y="5915"/>
                    <a:pt x="1608" y="4781"/>
                  </a:cubicBezTo>
                  <a:cubicBezTo>
                    <a:pt x="2269" y="3836"/>
                    <a:pt x="3309" y="3174"/>
                    <a:pt x="4444" y="3174"/>
                  </a:cubicBezTo>
                  <a:cubicBezTo>
                    <a:pt x="5672" y="3174"/>
                    <a:pt x="6712" y="3930"/>
                    <a:pt x="7090" y="5064"/>
                  </a:cubicBezTo>
                  <a:cubicBezTo>
                    <a:pt x="7279" y="5632"/>
                    <a:pt x="7185" y="6199"/>
                    <a:pt x="6807" y="6577"/>
                  </a:cubicBezTo>
                  <a:cubicBezTo>
                    <a:pt x="6492" y="6829"/>
                    <a:pt x="6135" y="6955"/>
                    <a:pt x="5763" y="6955"/>
                  </a:cubicBezTo>
                  <a:cubicBezTo>
                    <a:pt x="5578" y="6955"/>
                    <a:pt x="5389" y="6923"/>
                    <a:pt x="5200" y="6860"/>
                  </a:cubicBezTo>
                  <a:cubicBezTo>
                    <a:pt x="4727" y="6671"/>
                    <a:pt x="4349" y="6293"/>
                    <a:pt x="4160" y="5821"/>
                  </a:cubicBezTo>
                  <a:cubicBezTo>
                    <a:pt x="4160" y="5632"/>
                    <a:pt x="4160" y="5537"/>
                    <a:pt x="4160" y="5348"/>
                  </a:cubicBezTo>
                  <a:cubicBezTo>
                    <a:pt x="4349" y="5253"/>
                    <a:pt x="4538" y="5159"/>
                    <a:pt x="4727" y="5159"/>
                  </a:cubicBezTo>
                  <a:cubicBezTo>
                    <a:pt x="5455" y="5159"/>
                    <a:pt x="5482" y="4019"/>
                    <a:pt x="4808" y="4019"/>
                  </a:cubicBezTo>
                  <a:cubicBezTo>
                    <a:pt x="4782" y="4019"/>
                    <a:pt x="4755" y="4021"/>
                    <a:pt x="4727" y="4025"/>
                  </a:cubicBezTo>
                  <a:cubicBezTo>
                    <a:pt x="3971" y="4025"/>
                    <a:pt x="3215" y="4497"/>
                    <a:pt x="3026" y="5159"/>
                  </a:cubicBezTo>
                  <a:cubicBezTo>
                    <a:pt x="2837" y="5915"/>
                    <a:pt x="3026" y="6577"/>
                    <a:pt x="3498" y="7144"/>
                  </a:cubicBezTo>
                  <a:cubicBezTo>
                    <a:pt x="4062" y="7810"/>
                    <a:pt x="4902" y="8142"/>
                    <a:pt x="5735" y="8142"/>
                  </a:cubicBezTo>
                  <a:cubicBezTo>
                    <a:pt x="6439" y="8142"/>
                    <a:pt x="7138" y="7904"/>
                    <a:pt x="7657" y="7428"/>
                  </a:cubicBezTo>
                  <a:cubicBezTo>
                    <a:pt x="8697" y="6010"/>
                    <a:pt x="8414" y="4119"/>
                    <a:pt x="7185" y="3079"/>
                  </a:cubicBezTo>
                  <a:cubicBezTo>
                    <a:pt x="6419" y="2372"/>
                    <a:pt x="5432" y="1996"/>
                    <a:pt x="4431" y="1996"/>
                  </a:cubicBezTo>
                  <a:cubicBezTo>
                    <a:pt x="3827" y="1996"/>
                    <a:pt x="3217" y="2133"/>
                    <a:pt x="2648" y="2418"/>
                  </a:cubicBezTo>
                  <a:cubicBezTo>
                    <a:pt x="1135" y="3079"/>
                    <a:pt x="95" y="4497"/>
                    <a:pt x="1" y="6104"/>
                  </a:cubicBezTo>
                  <a:cubicBezTo>
                    <a:pt x="1" y="7806"/>
                    <a:pt x="852" y="9318"/>
                    <a:pt x="2269" y="10074"/>
                  </a:cubicBezTo>
                  <a:cubicBezTo>
                    <a:pt x="3156" y="10533"/>
                    <a:pt x="4112" y="10754"/>
                    <a:pt x="5060" y="10754"/>
                  </a:cubicBezTo>
                  <a:cubicBezTo>
                    <a:pt x="7044" y="10754"/>
                    <a:pt x="8994" y="9785"/>
                    <a:pt x="10210" y="7995"/>
                  </a:cubicBezTo>
                  <a:cubicBezTo>
                    <a:pt x="11344" y="6199"/>
                    <a:pt x="11344" y="3930"/>
                    <a:pt x="10021" y="2229"/>
                  </a:cubicBezTo>
                  <a:cubicBezTo>
                    <a:pt x="8866" y="827"/>
                    <a:pt x="7065" y="1"/>
                    <a:pt x="52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32"/>
            <p:cNvSpPr/>
            <p:nvPr/>
          </p:nvSpPr>
          <p:spPr>
            <a:xfrm>
              <a:off x="3322000" y="2201550"/>
              <a:ext cx="283600" cy="268875"/>
            </a:xfrm>
            <a:custGeom>
              <a:avLst/>
              <a:gdLst/>
              <a:ahLst/>
              <a:cxnLst/>
              <a:rect l="l" t="t" r="r" b="b"/>
              <a:pathLst>
                <a:path w="11344" h="10755" extrusionOk="0">
                  <a:moveTo>
                    <a:pt x="5243" y="1"/>
                  </a:moveTo>
                  <a:cubicBezTo>
                    <a:pt x="4976" y="1"/>
                    <a:pt x="4709" y="18"/>
                    <a:pt x="4443" y="55"/>
                  </a:cubicBezTo>
                  <a:cubicBezTo>
                    <a:pt x="3717" y="145"/>
                    <a:pt x="3688" y="1195"/>
                    <a:pt x="4356" y="1195"/>
                  </a:cubicBezTo>
                  <a:cubicBezTo>
                    <a:pt x="4384" y="1195"/>
                    <a:pt x="4413" y="1193"/>
                    <a:pt x="4443" y="1189"/>
                  </a:cubicBezTo>
                  <a:cubicBezTo>
                    <a:pt x="4699" y="1157"/>
                    <a:pt x="4955" y="1141"/>
                    <a:pt x="5208" y="1141"/>
                  </a:cubicBezTo>
                  <a:cubicBezTo>
                    <a:pt x="6456" y="1141"/>
                    <a:pt x="7660" y="1522"/>
                    <a:pt x="8602" y="2229"/>
                  </a:cubicBezTo>
                  <a:cubicBezTo>
                    <a:pt x="9642" y="3079"/>
                    <a:pt x="10115" y="4497"/>
                    <a:pt x="9831" y="5821"/>
                  </a:cubicBezTo>
                  <a:cubicBezTo>
                    <a:pt x="9294" y="8057"/>
                    <a:pt x="7233" y="9617"/>
                    <a:pt x="4930" y="9617"/>
                  </a:cubicBezTo>
                  <a:cubicBezTo>
                    <a:pt x="4800" y="9617"/>
                    <a:pt x="4669" y="9612"/>
                    <a:pt x="4538" y="9602"/>
                  </a:cubicBezTo>
                  <a:cubicBezTo>
                    <a:pt x="3498" y="9507"/>
                    <a:pt x="2553" y="9034"/>
                    <a:pt x="1891" y="8184"/>
                  </a:cubicBezTo>
                  <a:cubicBezTo>
                    <a:pt x="1135" y="7239"/>
                    <a:pt x="1040" y="5915"/>
                    <a:pt x="1607" y="4781"/>
                  </a:cubicBezTo>
                  <a:cubicBezTo>
                    <a:pt x="2269" y="3836"/>
                    <a:pt x="3309" y="3174"/>
                    <a:pt x="4443" y="3174"/>
                  </a:cubicBezTo>
                  <a:cubicBezTo>
                    <a:pt x="5672" y="3174"/>
                    <a:pt x="6712" y="3930"/>
                    <a:pt x="7090" y="5064"/>
                  </a:cubicBezTo>
                  <a:cubicBezTo>
                    <a:pt x="7279" y="5632"/>
                    <a:pt x="7184" y="6199"/>
                    <a:pt x="6806" y="6577"/>
                  </a:cubicBezTo>
                  <a:cubicBezTo>
                    <a:pt x="6491" y="6829"/>
                    <a:pt x="6134" y="6955"/>
                    <a:pt x="5763" y="6955"/>
                  </a:cubicBezTo>
                  <a:cubicBezTo>
                    <a:pt x="5578" y="6955"/>
                    <a:pt x="5388" y="6923"/>
                    <a:pt x="5199" y="6860"/>
                  </a:cubicBezTo>
                  <a:cubicBezTo>
                    <a:pt x="4727" y="6671"/>
                    <a:pt x="4349" y="6293"/>
                    <a:pt x="4160" y="5821"/>
                  </a:cubicBezTo>
                  <a:cubicBezTo>
                    <a:pt x="4160" y="5632"/>
                    <a:pt x="4160" y="5537"/>
                    <a:pt x="4160" y="5348"/>
                  </a:cubicBezTo>
                  <a:cubicBezTo>
                    <a:pt x="4349" y="5253"/>
                    <a:pt x="4538" y="5159"/>
                    <a:pt x="4727" y="5159"/>
                  </a:cubicBezTo>
                  <a:cubicBezTo>
                    <a:pt x="5455" y="5159"/>
                    <a:pt x="5482" y="4019"/>
                    <a:pt x="4808" y="4019"/>
                  </a:cubicBezTo>
                  <a:cubicBezTo>
                    <a:pt x="4782" y="4019"/>
                    <a:pt x="4755" y="4021"/>
                    <a:pt x="4727" y="4025"/>
                  </a:cubicBezTo>
                  <a:cubicBezTo>
                    <a:pt x="3971" y="4025"/>
                    <a:pt x="3214" y="4497"/>
                    <a:pt x="3025" y="5159"/>
                  </a:cubicBezTo>
                  <a:cubicBezTo>
                    <a:pt x="2836" y="5915"/>
                    <a:pt x="3025" y="6577"/>
                    <a:pt x="3498" y="7144"/>
                  </a:cubicBezTo>
                  <a:cubicBezTo>
                    <a:pt x="4061" y="7810"/>
                    <a:pt x="4902" y="8142"/>
                    <a:pt x="5734" y="8142"/>
                  </a:cubicBezTo>
                  <a:cubicBezTo>
                    <a:pt x="6439" y="8142"/>
                    <a:pt x="7137" y="7904"/>
                    <a:pt x="7657" y="7428"/>
                  </a:cubicBezTo>
                  <a:cubicBezTo>
                    <a:pt x="8697" y="6010"/>
                    <a:pt x="8413" y="4119"/>
                    <a:pt x="7184" y="3079"/>
                  </a:cubicBezTo>
                  <a:cubicBezTo>
                    <a:pt x="6418" y="2372"/>
                    <a:pt x="5432" y="1996"/>
                    <a:pt x="4431" y="1996"/>
                  </a:cubicBezTo>
                  <a:cubicBezTo>
                    <a:pt x="3826" y="1996"/>
                    <a:pt x="3217" y="2133"/>
                    <a:pt x="2647" y="2418"/>
                  </a:cubicBezTo>
                  <a:cubicBezTo>
                    <a:pt x="1135" y="3079"/>
                    <a:pt x="95" y="4497"/>
                    <a:pt x="1" y="6104"/>
                  </a:cubicBezTo>
                  <a:cubicBezTo>
                    <a:pt x="1" y="7806"/>
                    <a:pt x="851" y="9318"/>
                    <a:pt x="2269" y="10074"/>
                  </a:cubicBezTo>
                  <a:cubicBezTo>
                    <a:pt x="3156" y="10533"/>
                    <a:pt x="4111" y="10754"/>
                    <a:pt x="5060" y="10754"/>
                  </a:cubicBezTo>
                  <a:cubicBezTo>
                    <a:pt x="7043" y="10754"/>
                    <a:pt x="8994" y="9785"/>
                    <a:pt x="10209" y="7995"/>
                  </a:cubicBezTo>
                  <a:cubicBezTo>
                    <a:pt x="11344" y="6199"/>
                    <a:pt x="11344" y="3930"/>
                    <a:pt x="10020" y="2229"/>
                  </a:cubicBezTo>
                  <a:cubicBezTo>
                    <a:pt x="8866" y="827"/>
                    <a:pt x="7064" y="1"/>
                    <a:pt x="52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32"/>
            <p:cNvSpPr/>
            <p:nvPr/>
          </p:nvSpPr>
          <p:spPr>
            <a:xfrm>
              <a:off x="4503575" y="2201550"/>
              <a:ext cx="283600" cy="268875"/>
            </a:xfrm>
            <a:custGeom>
              <a:avLst/>
              <a:gdLst/>
              <a:ahLst/>
              <a:cxnLst/>
              <a:rect l="l" t="t" r="r" b="b"/>
              <a:pathLst>
                <a:path w="11344" h="10755" extrusionOk="0">
                  <a:moveTo>
                    <a:pt x="5242" y="1"/>
                  </a:moveTo>
                  <a:cubicBezTo>
                    <a:pt x="4976" y="1"/>
                    <a:pt x="4708" y="18"/>
                    <a:pt x="4443" y="55"/>
                  </a:cubicBezTo>
                  <a:cubicBezTo>
                    <a:pt x="3717" y="145"/>
                    <a:pt x="3688" y="1195"/>
                    <a:pt x="4356" y="1195"/>
                  </a:cubicBezTo>
                  <a:cubicBezTo>
                    <a:pt x="4384" y="1195"/>
                    <a:pt x="4413" y="1193"/>
                    <a:pt x="4443" y="1189"/>
                  </a:cubicBezTo>
                  <a:cubicBezTo>
                    <a:pt x="4699" y="1157"/>
                    <a:pt x="4954" y="1141"/>
                    <a:pt x="5208" y="1141"/>
                  </a:cubicBezTo>
                  <a:cubicBezTo>
                    <a:pt x="6456" y="1141"/>
                    <a:pt x="7659" y="1522"/>
                    <a:pt x="8602" y="2229"/>
                  </a:cubicBezTo>
                  <a:cubicBezTo>
                    <a:pt x="9642" y="3079"/>
                    <a:pt x="10114" y="4497"/>
                    <a:pt x="9831" y="5821"/>
                  </a:cubicBezTo>
                  <a:cubicBezTo>
                    <a:pt x="9294" y="8057"/>
                    <a:pt x="7233" y="9617"/>
                    <a:pt x="4930" y="9617"/>
                  </a:cubicBezTo>
                  <a:cubicBezTo>
                    <a:pt x="4800" y="9617"/>
                    <a:pt x="4669" y="9612"/>
                    <a:pt x="4537" y="9602"/>
                  </a:cubicBezTo>
                  <a:cubicBezTo>
                    <a:pt x="3498" y="9507"/>
                    <a:pt x="2552" y="9034"/>
                    <a:pt x="1891" y="8184"/>
                  </a:cubicBezTo>
                  <a:cubicBezTo>
                    <a:pt x="1134" y="7239"/>
                    <a:pt x="1040" y="5915"/>
                    <a:pt x="1607" y="4781"/>
                  </a:cubicBezTo>
                  <a:cubicBezTo>
                    <a:pt x="2269" y="3836"/>
                    <a:pt x="3309" y="3174"/>
                    <a:pt x="4443" y="3174"/>
                  </a:cubicBezTo>
                  <a:cubicBezTo>
                    <a:pt x="5672" y="3174"/>
                    <a:pt x="6711" y="3930"/>
                    <a:pt x="7090" y="5064"/>
                  </a:cubicBezTo>
                  <a:cubicBezTo>
                    <a:pt x="7279" y="5632"/>
                    <a:pt x="7184" y="6199"/>
                    <a:pt x="6806" y="6577"/>
                  </a:cubicBezTo>
                  <a:cubicBezTo>
                    <a:pt x="6491" y="6829"/>
                    <a:pt x="6134" y="6955"/>
                    <a:pt x="5763" y="6955"/>
                  </a:cubicBezTo>
                  <a:cubicBezTo>
                    <a:pt x="5577" y="6955"/>
                    <a:pt x="5388" y="6923"/>
                    <a:pt x="5199" y="6860"/>
                  </a:cubicBezTo>
                  <a:cubicBezTo>
                    <a:pt x="4726" y="6671"/>
                    <a:pt x="4348" y="6293"/>
                    <a:pt x="4159" y="5821"/>
                  </a:cubicBezTo>
                  <a:cubicBezTo>
                    <a:pt x="4159" y="5632"/>
                    <a:pt x="4159" y="5537"/>
                    <a:pt x="4159" y="5348"/>
                  </a:cubicBezTo>
                  <a:cubicBezTo>
                    <a:pt x="4348" y="5253"/>
                    <a:pt x="4537" y="5159"/>
                    <a:pt x="4726" y="5159"/>
                  </a:cubicBezTo>
                  <a:cubicBezTo>
                    <a:pt x="5455" y="5159"/>
                    <a:pt x="5482" y="4019"/>
                    <a:pt x="4807" y="4019"/>
                  </a:cubicBezTo>
                  <a:cubicBezTo>
                    <a:pt x="4781" y="4019"/>
                    <a:pt x="4754" y="4021"/>
                    <a:pt x="4726" y="4025"/>
                  </a:cubicBezTo>
                  <a:cubicBezTo>
                    <a:pt x="3970" y="4025"/>
                    <a:pt x="3214" y="4497"/>
                    <a:pt x="3025" y="5159"/>
                  </a:cubicBezTo>
                  <a:cubicBezTo>
                    <a:pt x="2836" y="5915"/>
                    <a:pt x="3025" y="6577"/>
                    <a:pt x="3498" y="7144"/>
                  </a:cubicBezTo>
                  <a:cubicBezTo>
                    <a:pt x="4061" y="7810"/>
                    <a:pt x="4901" y="8142"/>
                    <a:pt x="5734" y="8142"/>
                  </a:cubicBezTo>
                  <a:cubicBezTo>
                    <a:pt x="6438" y="8142"/>
                    <a:pt x="7137" y="7904"/>
                    <a:pt x="7657" y="7428"/>
                  </a:cubicBezTo>
                  <a:cubicBezTo>
                    <a:pt x="8697" y="6010"/>
                    <a:pt x="8413" y="4119"/>
                    <a:pt x="7184" y="3079"/>
                  </a:cubicBezTo>
                  <a:cubicBezTo>
                    <a:pt x="6418" y="2372"/>
                    <a:pt x="5431" y="1996"/>
                    <a:pt x="4430" y="1996"/>
                  </a:cubicBezTo>
                  <a:cubicBezTo>
                    <a:pt x="3826" y="1996"/>
                    <a:pt x="3216" y="2133"/>
                    <a:pt x="2647" y="2418"/>
                  </a:cubicBezTo>
                  <a:cubicBezTo>
                    <a:pt x="1134" y="3079"/>
                    <a:pt x="95" y="4497"/>
                    <a:pt x="0" y="6104"/>
                  </a:cubicBezTo>
                  <a:cubicBezTo>
                    <a:pt x="0" y="7806"/>
                    <a:pt x="851" y="9318"/>
                    <a:pt x="2269" y="10074"/>
                  </a:cubicBezTo>
                  <a:cubicBezTo>
                    <a:pt x="3155" y="10533"/>
                    <a:pt x="4111" y="10754"/>
                    <a:pt x="5059" y="10754"/>
                  </a:cubicBezTo>
                  <a:cubicBezTo>
                    <a:pt x="7043" y="10754"/>
                    <a:pt x="8994" y="9785"/>
                    <a:pt x="10209" y="7995"/>
                  </a:cubicBezTo>
                  <a:cubicBezTo>
                    <a:pt x="11343" y="6199"/>
                    <a:pt x="11343" y="3930"/>
                    <a:pt x="10020" y="2229"/>
                  </a:cubicBezTo>
                  <a:cubicBezTo>
                    <a:pt x="8866" y="827"/>
                    <a:pt x="7064" y="1"/>
                    <a:pt x="52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32"/>
            <p:cNvSpPr/>
            <p:nvPr/>
          </p:nvSpPr>
          <p:spPr>
            <a:xfrm>
              <a:off x="5685125" y="2201450"/>
              <a:ext cx="285975" cy="268975"/>
            </a:xfrm>
            <a:custGeom>
              <a:avLst/>
              <a:gdLst/>
              <a:ahLst/>
              <a:cxnLst/>
              <a:rect l="l" t="t" r="r" b="b"/>
              <a:pathLst>
                <a:path w="11439" h="10759" extrusionOk="0">
                  <a:moveTo>
                    <a:pt x="5331" y="0"/>
                  </a:moveTo>
                  <a:cubicBezTo>
                    <a:pt x="5038" y="0"/>
                    <a:pt x="4742" y="20"/>
                    <a:pt x="4444" y="59"/>
                  </a:cubicBezTo>
                  <a:cubicBezTo>
                    <a:pt x="3715" y="59"/>
                    <a:pt x="3688" y="1198"/>
                    <a:pt x="4363" y="1198"/>
                  </a:cubicBezTo>
                  <a:cubicBezTo>
                    <a:pt x="4389" y="1198"/>
                    <a:pt x="4416" y="1196"/>
                    <a:pt x="4444" y="1193"/>
                  </a:cubicBezTo>
                  <a:cubicBezTo>
                    <a:pt x="4699" y="1161"/>
                    <a:pt x="4955" y="1145"/>
                    <a:pt x="5209" y="1145"/>
                  </a:cubicBezTo>
                  <a:cubicBezTo>
                    <a:pt x="6456" y="1145"/>
                    <a:pt x="7660" y="1526"/>
                    <a:pt x="8603" y="2233"/>
                  </a:cubicBezTo>
                  <a:cubicBezTo>
                    <a:pt x="9642" y="3083"/>
                    <a:pt x="10115" y="4501"/>
                    <a:pt x="9831" y="5825"/>
                  </a:cubicBezTo>
                  <a:cubicBezTo>
                    <a:pt x="9295" y="8061"/>
                    <a:pt x="7233" y="9621"/>
                    <a:pt x="4930" y="9621"/>
                  </a:cubicBezTo>
                  <a:cubicBezTo>
                    <a:pt x="4800" y="9621"/>
                    <a:pt x="4669" y="9616"/>
                    <a:pt x="4538" y="9606"/>
                  </a:cubicBezTo>
                  <a:cubicBezTo>
                    <a:pt x="3498" y="9511"/>
                    <a:pt x="2553" y="9038"/>
                    <a:pt x="1891" y="8188"/>
                  </a:cubicBezTo>
                  <a:cubicBezTo>
                    <a:pt x="1135" y="7243"/>
                    <a:pt x="1041" y="5919"/>
                    <a:pt x="1608" y="4785"/>
                  </a:cubicBezTo>
                  <a:cubicBezTo>
                    <a:pt x="2269" y="3840"/>
                    <a:pt x="3309" y="3178"/>
                    <a:pt x="4444" y="3178"/>
                  </a:cubicBezTo>
                  <a:cubicBezTo>
                    <a:pt x="5672" y="3178"/>
                    <a:pt x="6712" y="3934"/>
                    <a:pt x="7090" y="5068"/>
                  </a:cubicBezTo>
                  <a:cubicBezTo>
                    <a:pt x="7279" y="5636"/>
                    <a:pt x="7185" y="6203"/>
                    <a:pt x="6807" y="6581"/>
                  </a:cubicBezTo>
                  <a:cubicBezTo>
                    <a:pt x="6492" y="6833"/>
                    <a:pt x="6134" y="6959"/>
                    <a:pt x="5763" y="6959"/>
                  </a:cubicBezTo>
                  <a:cubicBezTo>
                    <a:pt x="5578" y="6959"/>
                    <a:pt x="5389" y="6927"/>
                    <a:pt x="5200" y="6864"/>
                  </a:cubicBezTo>
                  <a:cubicBezTo>
                    <a:pt x="4727" y="6675"/>
                    <a:pt x="4349" y="6297"/>
                    <a:pt x="4160" y="5825"/>
                  </a:cubicBezTo>
                  <a:cubicBezTo>
                    <a:pt x="4160" y="5636"/>
                    <a:pt x="4160" y="5541"/>
                    <a:pt x="4160" y="5352"/>
                  </a:cubicBezTo>
                  <a:cubicBezTo>
                    <a:pt x="4349" y="5257"/>
                    <a:pt x="4538" y="5163"/>
                    <a:pt x="4727" y="5163"/>
                  </a:cubicBezTo>
                  <a:cubicBezTo>
                    <a:pt x="5546" y="5163"/>
                    <a:pt x="5577" y="4023"/>
                    <a:pt x="4818" y="4023"/>
                  </a:cubicBezTo>
                  <a:cubicBezTo>
                    <a:pt x="4789" y="4023"/>
                    <a:pt x="4759" y="4025"/>
                    <a:pt x="4727" y="4029"/>
                  </a:cubicBezTo>
                  <a:cubicBezTo>
                    <a:pt x="4663" y="4021"/>
                    <a:pt x="4599" y="4017"/>
                    <a:pt x="4536" y="4017"/>
                  </a:cubicBezTo>
                  <a:cubicBezTo>
                    <a:pt x="3861" y="4017"/>
                    <a:pt x="3285" y="4471"/>
                    <a:pt x="3026" y="5163"/>
                  </a:cubicBezTo>
                  <a:cubicBezTo>
                    <a:pt x="2837" y="5919"/>
                    <a:pt x="3120" y="6581"/>
                    <a:pt x="3593" y="7148"/>
                  </a:cubicBezTo>
                  <a:cubicBezTo>
                    <a:pt x="4144" y="7799"/>
                    <a:pt x="4934" y="8132"/>
                    <a:pt x="5724" y="8132"/>
                  </a:cubicBezTo>
                  <a:cubicBezTo>
                    <a:pt x="6424" y="8132"/>
                    <a:pt x="7124" y="7870"/>
                    <a:pt x="7657" y="7337"/>
                  </a:cubicBezTo>
                  <a:cubicBezTo>
                    <a:pt x="8697" y="6014"/>
                    <a:pt x="8508" y="4123"/>
                    <a:pt x="7185" y="3083"/>
                  </a:cubicBezTo>
                  <a:cubicBezTo>
                    <a:pt x="6419" y="2376"/>
                    <a:pt x="5432" y="2000"/>
                    <a:pt x="4431" y="2000"/>
                  </a:cubicBezTo>
                  <a:cubicBezTo>
                    <a:pt x="3827" y="2000"/>
                    <a:pt x="3217" y="2137"/>
                    <a:pt x="2648" y="2422"/>
                  </a:cubicBezTo>
                  <a:cubicBezTo>
                    <a:pt x="1135" y="3083"/>
                    <a:pt x="190" y="4501"/>
                    <a:pt x="1" y="6108"/>
                  </a:cubicBezTo>
                  <a:cubicBezTo>
                    <a:pt x="1" y="7715"/>
                    <a:pt x="852" y="9322"/>
                    <a:pt x="2269" y="10078"/>
                  </a:cubicBezTo>
                  <a:cubicBezTo>
                    <a:pt x="3187" y="10537"/>
                    <a:pt x="4163" y="10758"/>
                    <a:pt x="5122" y="10758"/>
                  </a:cubicBezTo>
                  <a:cubicBezTo>
                    <a:pt x="7128" y="10758"/>
                    <a:pt x="9058" y="9789"/>
                    <a:pt x="10210" y="7999"/>
                  </a:cubicBezTo>
                  <a:cubicBezTo>
                    <a:pt x="11438" y="6203"/>
                    <a:pt x="11344" y="3934"/>
                    <a:pt x="10021" y="2233"/>
                  </a:cubicBezTo>
                  <a:cubicBezTo>
                    <a:pt x="8879" y="765"/>
                    <a:pt x="7174" y="0"/>
                    <a:pt x="53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32"/>
            <p:cNvSpPr/>
            <p:nvPr/>
          </p:nvSpPr>
          <p:spPr>
            <a:xfrm>
              <a:off x="6866700" y="2201450"/>
              <a:ext cx="285975" cy="268975"/>
            </a:xfrm>
            <a:custGeom>
              <a:avLst/>
              <a:gdLst/>
              <a:ahLst/>
              <a:cxnLst/>
              <a:rect l="l" t="t" r="r" b="b"/>
              <a:pathLst>
                <a:path w="11439" h="10759" extrusionOk="0">
                  <a:moveTo>
                    <a:pt x="5331" y="0"/>
                  </a:moveTo>
                  <a:cubicBezTo>
                    <a:pt x="5038" y="0"/>
                    <a:pt x="4742" y="20"/>
                    <a:pt x="4443" y="59"/>
                  </a:cubicBezTo>
                  <a:cubicBezTo>
                    <a:pt x="3715" y="59"/>
                    <a:pt x="3688" y="1198"/>
                    <a:pt x="4362" y="1198"/>
                  </a:cubicBezTo>
                  <a:cubicBezTo>
                    <a:pt x="4388" y="1198"/>
                    <a:pt x="4415" y="1196"/>
                    <a:pt x="4443" y="1193"/>
                  </a:cubicBezTo>
                  <a:cubicBezTo>
                    <a:pt x="4699" y="1161"/>
                    <a:pt x="4955" y="1145"/>
                    <a:pt x="5208" y="1145"/>
                  </a:cubicBezTo>
                  <a:cubicBezTo>
                    <a:pt x="6456" y="1145"/>
                    <a:pt x="7660" y="1526"/>
                    <a:pt x="8602" y="2233"/>
                  </a:cubicBezTo>
                  <a:cubicBezTo>
                    <a:pt x="9642" y="3083"/>
                    <a:pt x="10115" y="4501"/>
                    <a:pt x="9831" y="5825"/>
                  </a:cubicBezTo>
                  <a:cubicBezTo>
                    <a:pt x="9294" y="8061"/>
                    <a:pt x="7233" y="9621"/>
                    <a:pt x="4930" y="9621"/>
                  </a:cubicBezTo>
                  <a:cubicBezTo>
                    <a:pt x="4800" y="9621"/>
                    <a:pt x="4669" y="9616"/>
                    <a:pt x="4538" y="9606"/>
                  </a:cubicBezTo>
                  <a:cubicBezTo>
                    <a:pt x="3498" y="9511"/>
                    <a:pt x="2553" y="9038"/>
                    <a:pt x="1891" y="8188"/>
                  </a:cubicBezTo>
                  <a:cubicBezTo>
                    <a:pt x="1135" y="7243"/>
                    <a:pt x="1040" y="5919"/>
                    <a:pt x="1607" y="4785"/>
                  </a:cubicBezTo>
                  <a:cubicBezTo>
                    <a:pt x="2269" y="3840"/>
                    <a:pt x="3309" y="3178"/>
                    <a:pt x="4443" y="3178"/>
                  </a:cubicBezTo>
                  <a:cubicBezTo>
                    <a:pt x="5672" y="3178"/>
                    <a:pt x="6712" y="3934"/>
                    <a:pt x="7090" y="5068"/>
                  </a:cubicBezTo>
                  <a:cubicBezTo>
                    <a:pt x="7279" y="5636"/>
                    <a:pt x="7184" y="6203"/>
                    <a:pt x="6806" y="6581"/>
                  </a:cubicBezTo>
                  <a:cubicBezTo>
                    <a:pt x="6491" y="6833"/>
                    <a:pt x="6134" y="6959"/>
                    <a:pt x="5763" y="6959"/>
                  </a:cubicBezTo>
                  <a:cubicBezTo>
                    <a:pt x="5577" y="6959"/>
                    <a:pt x="5388" y="6927"/>
                    <a:pt x="5199" y="6864"/>
                  </a:cubicBezTo>
                  <a:cubicBezTo>
                    <a:pt x="4727" y="6675"/>
                    <a:pt x="4349" y="6297"/>
                    <a:pt x="4160" y="5825"/>
                  </a:cubicBezTo>
                  <a:cubicBezTo>
                    <a:pt x="4160" y="5636"/>
                    <a:pt x="4160" y="5541"/>
                    <a:pt x="4160" y="5352"/>
                  </a:cubicBezTo>
                  <a:cubicBezTo>
                    <a:pt x="4349" y="5257"/>
                    <a:pt x="4538" y="5163"/>
                    <a:pt x="4727" y="5163"/>
                  </a:cubicBezTo>
                  <a:cubicBezTo>
                    <a:pt x="5546" y="5163"/>
                    <a:pt x="5576" y="4023"/>
                    <a:pt x="4818" y="4023"/>
                  </a:cubicBezTo>
                  <a:cubicBezTo>
                    <a:pt x="4789" y="4023"/>
                    <a:pt x="4758" y="4025"/>
                    <a:pt x="4727" y="4029"/>
                  </a:cubicBezTo>
                  <a:cubicBezTo>
                    <a:pt x="4662" y="4021"/>
                    <a:pt x="4599" y="4017"/>
                    <a:pt x="4536" y="4017"/>
                  </a:cubicBezTo>
                  <a:cubicBezTo>
                    <a:pt x="3861" y="4017"/>
                    <a:pt x="3285" y="4471"/>
                    <a:pt x="3025" y="5163"/>
                  </a:cubicBezTo>
                  <a:cubicBezTo>
                    <a:pt x="2836" y="5919"/>
                    <a:pt x="3120" y="6581"/>
                    <a:pt x="3592" y="7148"/>
                  </a:cubicBezTo>
                  <a:cubicBezTo>
                    <a:pt x="4144" y="7799"/>
                    <a:pt x="4933" y="8132"/>
                    <a:pt x="5723" y="8132"/>
                  </a:cubicBezTo>
                  <a:cubicBezTo>
                    <a:pt x="6424" y="8132"/>
                    <a:pt x="7124" y="7870"/>
                    <a:pt x="7657" y="7337"/>
                  </a:cubicBezTo>
                  <a:cubicBezTo>
                    <a:pt x="8697" y="6014"/>
                    <a:pt x="8508" y="4123"/>
                    <a:pt x="7184" y="3083"/>
                  </a:cubicBezTo>
                  <a:cubicBezTo>
                    <a:pt x="6418" y="2376"/>
                    <a:pt x="5432" y="2000"/>
                    <a:pt x="4431" y="2000"/>
                  </a:cubicBezTo>
                  <a:cubicBezTo>
                    <a:pt x="3826" y="2000"/>
                    <a:pt x="3217" y="2137"/>
                    <a:pt x="2647" y="2422"/>
                  </a:cubicBezTo>
                  <a:cubicBezTo>
                    <a:pt x="1135" y="3083"/>
                    <a:pt x="190" y="4501"/>
                    <a:pt x="0" y="6108"/>
                  </a:cubicBezTo>
                  <a:cubicBezTo>
                    <a:pt x="0" y="7715"/>
                    <a:pt x="851" y="9322"/>
                    <a:pt x="2269" y="10078"/>
                  </a:cubicBezTo>
                  <a:cubicBezTo>
                    <a:pt x="3186" y="10537"/>
                    <a:pt x="4163" y="10758"/>
                    <a:pt x="5122" y="10758"/>
                  </a:cubicBezTo>
                  <a:cubicBezTo>
                    <a:pt x="7128" y="10758"/>
                    <a:pt x="9058" y="9789"/>
                    <a:pt x="10209" y="7999"/>
                  </a:cubicBezTo>
                  <a:cubicBezTo>
                    <a:pt x="11438" y="6203"/>
                    <a:pt x="11344" y="3934"/>
                    <a:pt x="10020" y="2233"/>
                  </a:cubicBezTo>
                  <a:cubicBezTo>
                    <a:pt x="8878" y="765"/>
                    <a:pt x="7174" y="0"/>
                    <a:pt x="53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32"/>
            <p:cNvSpPr/>
            <p:nvPr/>
          </p:nvSpPr>
          <p:spPr>
            <a:xfrm>
              <a:off x="1544925" y="2702525"/>
              <a:ext cx="283600" cy="270750"/>
            </a:xfrm>
            <a:custGeom>
              <a:avLst/>
              <a:gdLst/>
              <a:ahLst/>
              <a:cxnLst/>
              <a:rect l="l" t="t" r="r" b="b"/>
              <a:pathLst>
                <a:path w="11344" h="10830" extrusionOk="0">
                  <a:moveTo>
                    <a:pt x="5270" y="1"/>
                  </a:moveTo>
                  <a:cubicBezTo>
                    <a:pt x="4997" y="1"/>
                    <a:pt x="4721" y="19"/>
                    <a:pt x="4443" y="55"/>
                  </a:cubicBezTo>
                  <a:cubicBezTo>
                    <a:pt x="3715" y="146"/>
                    <a:pt x="3688" y="1289"/>
                    <a:pt x="4362" y="1289"/>
                  </a:cubicBezTo>
                  <a:cubicBezTo>
                    <a:pt x="4388" y="1289"/>
                    <a:pt x="4415" y="1287"/>
                    <a:pt x="4443" y="1284"/>
                  </a:cubicBezTo>
                  <a:lnTo>
                    <a:pt x="4443" y="1189"/>
                  </a:lnTo>
                  <a:cubicBezTo>
                    <a:pt x="4695" y="1158"/>
                    <a:pt x="4945" y="1142"/>
                    <a:pt x="5191" y="1142"/>
                  </a:cubicBezTo>
                  <a:cubicBezTo>
                    <a:pt x="6423" y="1142"/>
                    <a:pt x="7578" y="1536"/>
                    <a:pt x="8602" y="2323"/>
                  </a:cubicBezTo>
                  <a:cubicBezTo>
                    <a:pt x="9642" y="3174"/>
                    <a:pt x="10115" y="4498"/>
                    <a:pt x="9831" y="5821"/>
                  </a:cubicBezTo>
                  <a:cubicBezTo>
                    <a:pt x="9307" y="8090"/>
                    <a:pt x="7333" y="9634"/>
                    <a:pt x="5099" y="9634"/>
                  </a:cubicBezTo>
                  <a:cubicBezTo>
                    <a:pt x="4913" y="9634"/>
                    <a:pt x="4726" y="9624"/>
                    <a:pt x="4538" y="9602"/>
                  </a:cubicBezTo>
                  <a:cubicBezTo>
                    <a:pt x="3498" y="9507"/>
                    <a:pt x="2553" y="9035"/>
                    <a:pt x="1891" y="8279"/>
                  </a:cubicBezTo>
                  <a:cubicBezTo>
                    <a:pt x="1135" y="7239"/>
                    <a:pt x="1040" y="5915"/>
                    <a:pt x="1607" y="4876"/>
                  </a:cubicBezTo>
                  <a:cubicBezTo>
                    <a:pt x="2175" y="3836"/>
                    <a:pt x="3309" y="3269"/>
                    <a:pt x="4443" y="3174"/>
                  </a:cubicBezTo>
                  <a:cubicBezTo>
                    <a:pt x="5672" y="3174"/>
                    <a:pt x="6712" y="4025"/>
                    <a:pt x="7090" y="5159"/>
                  </a:cubicBezTo>
                  <a:cubicBezTo>
                    <a:pt x="7279" y="5632"/>
                    <a:pt x="7184" y="6199"/>
                    <a:pt x="6806" y="6577"/>
                  </a:cubicBezTo>
                  <a:cubicBezTo>
                    <a:pt x="6511" y="6872"/>
                    <a:pt x="6142" y="7020"/>
                    <a:pt x="5768" y="7020"/>
                  </a:cubicBezTo>
                  <a:cubicBezTo>
                    <a:pt x="5544" y="7020"/>
                    <a:pt x="5318" y="6967"/>
                    <a:pt x="5105" y="6861"/>
                  </a:cubicBezTo>
                  <a:cubicBezTo>
                    <a:pt x="4727" y="6672"/>
                    <a:pt x="4349" y="6294"/>
                    <a:pt x="4160" y="5915"/>
                  </a:cubicBezTo>
                  <a:cubicBezTo>
                    <a:pt x="4065" y="5632"/>
                    <a:pt x="4065" y="5537"/>
                    <a:pt x="4160" y="5443"/>
                  </a:cubicBezTo>
                  <a:cubicBezTo>
                    <a:pt x="4349" y="5348"/>
                    <a:pt x="4538" y="5254"/>
                    <a:pt x="4727" y="5254"/>
                  </a:cubicBezTo>
                  <a:cubicBezTo>
                    <a:pt x="5483" y="5159"/>
                    <a:pt x="5483" y="4025"/>
                    <a:pt x="4727" y="4025"/>
                  </a:cubicBezTo>
                  <a:cubicBezTo>
                    <a:pt x="3971" y="4025"/>
                    <a:pt x="3309" y="4498"/>
                    <a:pt x="3025" y="5254"/>
                  </a:cubicBezTo>
                  <a:cubicBezTo>
                    <a:pt x="2836" y="5915"/>
                    <a:pt x="3120" y="6672"/>
                    <a:pt x="3592" y="7144"/>
                  </a:cubicBezTo>
                  <a:cubicBezTo>
                    <a:pt x="4152" y="7857"/>
                    <a:pt x="4959" y="8213"/>
                    <a:pt x="5761" y="8213"/>
                  </a:cubicBezTo>
                  <a:cubicBezTo>
                    <a:pt x="6449" y="8213"/>
                    <a:pt x="7134" y="7951"/>
                    <a:pt x="7657" y="7428"/>
                  </a:cubicBezTo>
                  <a:cubicBezTo>
                    <a:pt x="8697" y="6104"/>
                    <a:pt x="8413" y="4214"/>
                    <a:pt x="7184" y="3174"/>
                  </a:cubicBezTo>
                  <a:cubicBezTo>
                    <a:pt x="6393" y="2444"/>
                    <a:pt x="5368" y="2066"/>
                    <a:pt x="4334" y="2066"/>
                  </a:cubicBezTo>
                  <a:cubicBezTo>
                    <a:pt x="3761" y="2066"/>
                    <a:pt x="3186" y="2182"/>
                    <a:pt x="2647" y="2418"/>
                  </a:cubicBezTo>
                  <a:cubicBezTo>
                    <a:pt x="1135" y="3080"/>
                    <a:pt x="95" y="4498"/>
                    <a:pt x="0" y="6199"/>
                  </a:cubicBezTo>
                  <a:cubicBezTo>
                    <a:pt x="0" y="7806"/>
                    <a:pt x="851" y="9318"/>
                    <a:pt x="2269" y="10169"/>
                  </a:cubicBezTo>
                  <a:cubicBezTo>
                    <a:pt x="3135" y="10617"/>
                    <a:pt x="4067" y="10829"/>
                    <a:pt x="4994" y="10829"/>
                  </a:cubicBezTo>
                  <a:cubicBezTo>
                    <a:pt x="7000" y="10829"/>
                    <a:pt x="8981" y="9835"/>
                    <a:pt x="10209" y="8090"/>
                  </a:cubicBezTo>
                  <a:cubicBezTo>
                    <a:pt x="11344" y="6294"/>
                    <a:pt x="11344" y="3930"/>
                    <a:pt x="10020" y="2229"/>
                  </a:cubicBezTo>
                  <a:cubicBezTo>
                    <a:pt x="8866" y="827"/>
                    <a:pt x="7136" y="1"/>
                    <a:pt x="527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32"/>
            <p:cNvSpPr/>
            <p:nvPr/>
          </p:nvSpPr>
          <p:spPr>
            <a:xfrm>
              <a:off x="2731225" y="2703175"/>
              <a:ext cx="283600" cy="270100"/>
            </a:xfrm>
            <a:custGeom>
              <a:avLst/>
              <a:gdLst/>
              <a:ahLst/>
              <a:cxnLst/>
              <a:rect l="l" t="t" r="r" b="b"/>
              <a:pathLst>
                <a:path w="11344" h="10804" extrusionOk="0">
                  <a:moveTo>
                    <a:pt x="5072" y="0"/>
                  </a:moveTo>
                  <a:cubicBezTo>
                    <a:pt x="4862" y="0"/>
                    <a:pt x="4652" y="10"/>
                    <a:pt x="4443" y="29"/>
                  </a:cubicBezTo>
                  <a:cubicBezTo>
                    <a:pt x="3715" y="120"/>
                    <a:pt x="3688" y="1263"/>
                    <a:pt x="4362" y="1263"/>
                  </a:cubicBezTo>
                  <a:cubicBezTo>
                    <a:pt x="4388" y="1263"/>
                    <a:pt x="4415" y="1261"/>
                    <a:pt x="4443" y="1258"/>
                  </a:cubicBezTo>
                  <a:lnTo>
                    <a:pt x="4443" y="1163"/>
                  </a:lnTo>
                  <a:cubicBezTo>
                    <a:pt x="4695" y="1132"/>
                    <a:pt x="4947" y="1116"/>
                    <a:pt x="5197" y="1116"/>
                  </a:cubicBezTo>
                  <a:cubicBezTo>
                    <a:pt x="6449" y="1116"/>
                    <a:pt x="7657" y="1510"/>
                    <a:pt x="8602" y="2297"/>
                  </a:cubicBezTo>
                  <a:cubicBezTo>
                    <a:pt x="9642" y="3148"/>
                    <a:pt x="10114" y="4472"/>
                    <a:pt x="9831" y="5795"/>
                  </a:cubicBezTo>
                  <a:cubicBezTo>
                    <a:pt x="9307" y="8064"/>
                    <a:pt x="7333" y="9608"/>
                    <a:pt x="5098" y="9608"/>
                  </a:cubicBezTo>
                  <a:cubicBezTo>
                    <a:pt x="4913" y="9608"/>
                    <a:pt x="4726" y="9598"/>
                    <a:pt x="4537" y="9576"/>
                  </a:cubicBezTo>
                  <a:cubicBezTo>
                    <a:pt x="3498" y="9576"/>
                    <a:pt x="2552" y="9009"/>
                    <a:pt x="1891" y="8253"/>
                  </a:cubicBezTo>
                  <a:cubicBezTo>
                    <a:pt x="1135" y="7213"/>
                    <a:pt x="1040" y="5889"/>
                    <a:pt x="1607" y="4850"/>
                  </a:cubicBezTo>
                  <a:cubicBezTo>
                    <a:pt x="2269" y="3810"/>
                    <a:pt x="3309" y="3243"/>
                    <a:pt x="4443" y="3148"/>
                  </a:cubicBezTo>
                  <a:cubicBezTo>
                    <a:pt x="5672" y="3148"/>
                    <a:pt x="6711" y="3999"/>
                    <a:pt x="7090" y="5133"/>
                  </a:cubicBezTo>
                  <a:cubicBezTo>
                    <a:pt x="7279" y="5606"/>
                    <a:pt x="7184" y="6173"/>
                    <a:pt x="6806" y="6551"/>
                  </a:cubicBezTo>
                  <a:cubicBezTo>
                    <a:pt x="6511" y="6846"/>
                    <a:pt x="6178" y="6994"/>
                    <a:pt x="5832" y="6994"/>
                  </a:cubicBezTo>
                  <a:cubicBezTo>
                    <a:pt x="5624" y="6994"/>
                    <a:pt x="5412" y="6941"/>
                    <a:pt x="5199" y="6835"/>
                  </a:cubicBezTo>
                  <a:cubicBezTo>
                    <a:pt x="4726" y="6646"/>
                    <a:pt x="4348" y="6268"/>
                    <a:pt x="4159" y="5889"/>
                  </a:cubicBezTo>
                  <a:cubicBezTo>
                    <a:pt x="4159" y="5606"/>
                    <a:pt x="4159" y="5511"/>
                    <a:pt x="4159" y="5417"/>
                  </a:cubicBezTo>
                  <a:cubicBezTo>
                    <a:pt x="4348" y="5322"/>
                    <a:pt x="4537" y="5228"/>
                    <a:pt x="4726" y="5228"/>
                  </a:cubicBezTo>
                  <a:cubicBezTo>
                    <a:pt x="5483" y="5133"/>
                    <a:pt x="5483" y="3999"/>
                    <a:pt x="4726" y="3999"/>
                  </a:cubicBezTo>
                  <a:cubicBezTo>
                    <a:pt x="3970" y="3999"/>
                    <a:pt x="3214" y="4472"/>
                    <a:pt x="3025" y="5228"/>
                  </a:cubicBezTo>
                  <a:cubicBezTo>
                    <a:pt x="2836" y="5889"/>
                    <a:pt x="3025" y="6646"/>
                    <a:pt x="3498" y="7118"/>
                  </a:cubicBezTo>
                  <a:cubicBezTo>
                    <a:pt x="4058" y="7831"/>
                    <a:pt x="4891" y="8187"/>
                    <a:pt x="5719" y="8187"/>
                  </a:cubicBezTo>
                  <a:cubicBezTo>
                    <a:pt x="6428" y="8187"/>
                    <a:pt x="7133" y="7925"/>
                    <a:pt x="7657" y="7402"/>
                  </a:cubicBezTo>
                  <a:cubicBezTo>
                    <a:pt x="8697" y="6078"/>
                    <a:pt x="8413" y="4188"/>
                    <a:pt x="7184" y="3148"/>
                  </a:cubicBezTo>
                  <a:cubicBezTo>
                    <a:pt x="6393" y="2418"/>
                    <a:pt x="5367" y="2040"/>
                    <a:pt x="4333" y="2040"/>
                  </a:cubicBezTo>
                  <a:cubicBezTo>
                    <a:pt x="3761" y="2040"/>
                    <a:pt x="3186" y="2156"/>
                    <a:pt x="2647" y="2392"/>
                  </a:cubicBezTo>
                  <a:cubicBezTo>
                    <a:pt x="1135" y="3054"/>
                    <a:pt x="95" y="4472"/>
                    <a:pt x="0" y="6173"/>
                  </a:cubicBezTo>
                  <a:cubicBezTo>
                    <a:pt x="0" y="7780"/>
                    <a:pt x="851" y="9292"/>
                    <a:pt x="2269" y="10143"/>
                  </a:cubicBezTo>
                  <a:cubicBezTo>
                    <a:pt x="3135" y="10591"/>
                    <a:pt x="4067" y="10803"/>
                    <a:pt x="4994" y="10803"/>
                  </a:cubicBezTo>
                  <a:cubicBezTo>
                    <a:pt x="7000" y="10803"/>
                    <a:pt x="8980" y="9809"/>
                    <a:pt x="10209" y="8064"/>
                  </a:cubicBezTo>
                  <a:cubicBezTo>
                    <a:pt x="11343" y="6268"/>
                    <a:pt x="11343" y="3904"/>
                    <a:pt x="10020" y="2203"/>
                  </a:cubicBezTo>
                  <a:cubicBezTo>
                    <a:pt x="8830" y="758"/>
                    <a:pt x="6951" y="0"/>
                    <a:pt x="50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32"/>
            <p:cNvSpPr/>
            <p:nvPr/>
          </p:nvSpPr>
          <p:spPr>
            <a:xfrm>
              <a:off x="3912775" y="2703175"/>
              <a:ext cx="283600" cy="270100"/>
            </a:xfrm>
            <a:custGeom>
              <a:avLst/>
              <a:gdLst/>
              <a:ahLst/>
              <a:cxnLst/>
              <a:rect l="l" t="t" r="r" b="b"/>
              <a:pathLst>
                <a:path w="11344" h="10804" extrusionOk="0">
                  <a:moveTo>
                    <a:pt x="5072" y="0"/>
                  </a:moveTo>
                  <a:cubicBezTo>
                    <a:pt x="4863" y="0"/>
                    <a:pt x="4653" y="10"/>
                    <a:pt x="4444" y="29"/>
                  </a:cubicBezTo>
                  <a:cubicBezTo>
                    <a:pt x="3715" y="120"/>
                    <a:pt x="3688" y="1263"/>
                    <a:pt x="4363" y="1263"/>
                  </a:cubicBezTo>
                  <a:cubicBezTo>
                    <a:pt x="4389" y="1263"/>
                    <a:pt x="4416" y="1261"/>
                    <a:pt x="4444" y="1258"/>
                  </a:cubicBezTo>
                  <a:lnTo>
                    <a:pt x="4444" y="1163"/>
                  </a:lnTo>
                  <a:cubicBezTo>
                    <a:pt x="4696" y="1132"/>
                    <a:pt x="4948" y="1116"/>
                    <a:pt x="5198" y="1116"/>
                  </a:cubicBezTo>
                  <a:cubicBezTo>
                    <a:pt x="6450" y="1116"/>
                    <a:pt x="7657" y="1510"/>
                    <a:pt x="8603" y="2297"/>
                  </a:cubicBezTo>
                  <a:cubicBezTo>
                    <a:pt x="9642" y="3148"/>
                    <a:pt x="10115" y="4472"/>
                    <a:pt x="9831" y="5795"/>
                  </a:cubicBezTo>
                  <a:cubicBezTo>
                    <a:pt x="9308" y="8064"/>
                    <a:pt x="7333" y="9608"/>
                    <a:pt x="5099" y="9608"/>
                  </a:cubicBezTo>
                  <a:cubicBezTo>
                    <a:pt x="4914" y="9608"/>
                    <a:pt x="4726" y="9598"/>
                    <a:pt x="4538" y="9576"/>
                  </a:cubicBezTo>
                  <a:cubicBezTo>
                    <a:pt x="3498" y="9576"/>
                    <a:pt x="2553" y="9009"/>
                    <a:pt x="1891" y="8253"/>
                  </a:cubicBezTo>
                  <a:cubicBezTo>
                    <a:pt x="1135" y="7213"/>
                    <a:pt x="1041" y="5889"/>
                    <a:pt x="1608" y="4850"/>
                  </a:cubicBezTo>
                  <a:cubicBezTo>
                    <a:pt x="2269" y="3810"/>
                    <a:pt x="3309" y="3243"/>
                    <a:pt x="4444" y="3148"/>
                  </a:cubicBezTo>
                  <a:cubicBezTo>
                    <a:pt x="5672" y="3148"/>
                    <a:pt x="6712" y="3999"/>
                    <a:pt x="7090" y="5133"/>
                  </a:cubicBezTo>
                  <a:cubicBezTo>
                    <a:pt x="7279" y="5606"/>
                    <a:pt x="7185" y="6173"/>
                    <a:pt x="6807" y="6551"/>
                  </a:cubicBezTo>
                  <a:cubicBezTo>
                    <a:pt x="6511" y="6846"/>
                    <a:pt x="6179" y="6994"/>
                    <a:pt x="5833" y="6994"/>
                  </a:cubicBezTo>
                  <a:cubicBezTo>
                    <a:pt x="5625" y="6994"/>
                    <a:pt x="5412" y="6941"/>
                    <a:pt x="5200" y="6835"/>
                  </a:cubicBezTo>
                  <a:cubicBezTo>
                    <a:pt x="4727" y="6646"/>
                    <a:pt x="4349" y="6268"/>
                    <a:pt x="4160" y="5889"/>
                  </a:cubicBezTo>
                  <a:cubicBezTo>
                    <a:pt x="4160" y="5606"/>
                    <a:pt x="4160" y="5511"/>
                    <a:pt x="4160" y="5417"/>
                  </a:cubicBezTo>
                  <a:cubicBezTo>
                    <a:pt x="4349" y="5322"/>
                    <a:pt x="4538" y="5228"/>
                    <a:pt x="4727" y="5228"/>
                  </a:cubicBezTo>
                  <a:cubicBezTo>
                    <a:pt x="5483" y="5133"/>
                    <a:pt x="5483" y="3999"/>
                    <a:pt x="4727" y="3999"/>
                  </a:cubicBezTo>
                  <a:cubicBezTo>
                    <a:pt x="3971" y="3999"/>
                    <a:pt x="3215" y="4472"/>
                    <a:pt x="3026" y="5228"/>
                  </a:cubicBezTo>
                  <a:cubicBezTo>
                    <a:pt x="2837" y="5889"/>
                    <a:pt x="3026" y="6646"/>
                    <a:pt x="3498" y="7118"/>
                  </a:cubicBezTo>
                  <a:cubicBezTo>
                    <a:pt x="4058" y="7831"/>
                    <a:pt x="4892" y="8187"/>
                    <a:pt x="5720" y="8187"/>
                  </a:cubicBezTo>
                  <a:cubicBezTo>
                    <a:pt x="6429" y="8187"/>
                    <a:pt x="7134" y="7925"/>
                    <a:pt x="7657" y="7402"/>
                  </a:cubicBezTo>
                  <a:cubicBezTo>
                    <a:pt x="8697" y="6078"/>
                    <a:pt x="8414" y="4188"/>
                    <a:pt x="7185" y="3148"/>
                  </a:cubicBezTo>
                  <a:cubicBezTo>
                    <a:pt x="6394" y="2418"/>
                    <a:pt x="5368" y="2040"/>
                    <a:pt x="4334" y="2040"/>
                  </a:cubicBezTo>
                  <a:cubicBezTo>
                    <a:pt x="3761" y="2040"/>
                    <a:pt x="3187" y="2156"/>
                    <a:pt x="2648" y="2392"/>
                  </a:cubicBezTo>
                  <a:cubicBezTo>
                    <a:pt x="1135" y="3054"/>
                    <a:pt x="95" y="4472"/>
                    <a:pt x="1" y="6173"/>
                  </a:cubicBezTo>
                  <a:cubicBezTo>
                    <a:pt x="1" y="7780"/>
                    <a:pt x="852" y="9292"/>
                    <a:pt x="2269" y="10143"/>
                  </a:cubicBezTo>
                  <a:cubicBezTo>
                    <a:pt x="3136" y="10591"/>
                    <a:pt x="4068" y="10803"/>
                    <a:pt x="4995" y="10803"/>
                  </a:cubicBezTo>
                  <a:cubicBezTo>
                    <a:pt x="7001" y="10803"/>
                    <a:pt x="8981" y="9809"/>
                    <a:pt x="10210" y="8064"/>
                  </a:cubicBezTo>
                  <a:cubicBezTo>
                    <a:pt x="11344" y="6268"/>
                    <a:pt x="11344" y="3904"/>
                    <a:pt x="10021" y="2203"/>
                  </a:cubicBezTo>
                  <a:cubicBezTo>
                    <a:pt x="8830" y="758"/>
                    <a:pt x="6952" y="0"/>
                    <a:pt x="50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32"/>
            <p:cNvSpPr/>
            <p:nvPr/>
          </p:nvSpPr>
          <p:spPr>
            <a:xfrm>
              <a:off x="5094350" y="2702525"/>
              <a:ext cx="285975" cy="270750"/>
            </a:xfrm>
            <a:custGeom>
              <a:avLst/>
              <a:gdLst/>
              <a:ahLst/>
              <a:cxnLst/>
              <a:rect l="l" t="t" r="r" b="b"/>
              <a:pathLst>
                <a:path w="11439" h="10830" extrusionOk="0">
                  <a:moveTo>
                    <a:pt x="5270" y="1"/>
                  </a:moveTo>
                  <a:cubicBezTo>
                    <a:pt x="4997" y="1"/>
                    <a:pt x="4721" y="19"/>
                    <a:pt x="4443" y="55"/>
                  </a:cubicBezTo>
                  <a:cubicBezTo>
                    <a:pt x="3715" y="146"/>
                    <a:pt x="3688" y="1289"/>
                    <a:pt x="4362" y="1289"/>
                  </a:cubicBezTo>
                  <a:cubicBezTo>
                    <a:pt x="4388" y="1289"/>
                    <a:pt x="4415" y="1287"/>
                    <a:pt x="4443" y="1284"/>
                  </a:cubicBezTo>
                  <a:lnTo>
                    <a:pt x="4443" y="1189"/>
                  </a:lnTo>
                  <a:cubicBezTo>
                    <a:pt x="4695" y="1158"/>
                    <a:pt x="4947" y="1142"/>
                    <a:pt x="5198" y="1142"/>
                  </a:cubicBezTo>
                  <a:cubicBezTo>
                    <a:pt x="6449" y="1142"/>
                    <a:pt x="7657" y="1536"/>
                    <a:pt x="8602" y="2323"/>
                  </a:cubicBezTo>
                  <a:cubicBezTo>
                    <a:pt x="9642" y="3174"/>
                    <a:pt x="10115" y="4498"/>
                    <a:pt x="9831" y="5821"/>
                  </a:cubicBezTo>
                  <a:cubicBezTo>
                    <a:pt x="9307" y="8090"/>
                    <a:pt x="7333" y="9634"/>
                    <a:pt x="5099" y="9634"/>
                  </a:cubicBezTo>
                  <a:cubicBezTo>
                    <a:pt x="4913" y="9634"/>
                    <a:pt x="4726" y="9624"/>
                    <a:pt x="4538" y="9602"/>
                  </a:cubicBezTo>
                  <a:cubicBezTo>
                    <a:pt x="3498" y="9602"/>
                    <a:pt x="2553" y="9035"/>
                    <a:pt x="1891" y="8279"/>
                  </a:cubicBezTo>
                  <a:cubicBezTo>
                    <a:pt x="1135" y="7239"/>
                    <a:pt x="1040" y="5915"/>
                    <a:pt x="1607" y="4876"/>
                  </a:cubicBezTo>
                  <a:cubicBezTo>
                    <a:pt x="2269" y="3836"/>
                    <a:pt x="3309" y="3269"/>
                    <a:pt x="4443" y="3174"/>
                  </a:cubicBezTo>
                  <a:cubicBezTo>
                    <a:pt x="5672" y="3174"/>
                    <a:pt x="6712" y="4025"/>
                    <a:pt x="7090" y="5159"/>
                  </a:cubicBezTo>
                  <a:cubicBezTo>
                    <a:pt x="7279" y="5632"/>
                    <a:pt x="7184" y="6199"/>
                    <a:pt x="6806" y="6577"/>
                  </a:cubicBezTo>
                  <a:cubicBezTo>
                    <a:pt x="6511" y="6872"/>
                    <a:pt x="6179" y="7020"/>
                    <a:pt x="5832" y="7020"/>
                  </a:cubicBezTo>
                  <a:cubicBezTo>
                    <a:pt x="5625" y="7020"/>
                    <a:pt x="5412" y="6967"/>
                    <a:pt x="5199" y="6861"/>
                  </a:cubicBezTo>
                  <a:cubicBezTo>
                    <a:pt x="4727" y="6672"/>
                    <a:pt x="4349" y="6294"/>
                    <a:pt x="4160" y="5915"/>
                  </a:cubicBezTo>
                  <a:cubicBezTo>
                    <a:pt x="4160" y="5632"/>
                    <a:pt x="4160" y="5537"/>
                    <a:pt x="4160" y="5443"/>
                  </a:cubicBezTo>
                  <a:cubicBezTo>
                    <a:pt x="4349" y="5348"/>
                    <a:pt x="4538" y="5254"/>
                    <a:pt x="4727" y="5254"/>
                  </a:cubicBezTo>
                  <a:cubicBezTo>
                    <a:pt x="5483" y="5159"/>
                    <a:pt x="5483" y="4025"/>
                    <a:pt x="4727" y="4025"/>
                  </a:cubicBezTo>
                  <a:cubicBezTo>
                    <a:pt x="3971" y="4025"/>
                    <a:pt x="3309" y="4498"/>
                    <a:pt x="3025" y="5254"/>
                  </a:cubicBezTo>
                  <a:cubicBezTo>
                    <a:pt x="2836" y="5915"/>
                    <a:pt x="3120" y="6672"/>
                    <a:pt x="3592" y="7144"/>
                  </a:cubicBezTo>
                  <a:cubicBezTo>
                    <a:pt x="4152" y="7857"/>
                    <a:pt x="4959" y="8213"/>
                    <a:pt x="5761" y="8213"/>
                  </a:cubicBezTo>
                  <a:cubicBezTo>
                    <a:pt x="6449" y="8213"/>
                    <a:pt x="7134" y="7951"/>
                    <a:pt x="7657" y="7428"/>
                  </a:cubicBezTo>
                  <a:cubicBezTo>
                    <a:pt x="8697" y="6104"/>
                    <a:pt x="8508" y="4214"/>
                    <a:pt x="7184" y="3174"/>
                  </a:cubicBezTo>
                  <a:cubicBezTo>
                    <a:pt x="6393" y="2444"/>
                    <a:pt x="5368" y="2066"/>
                    <a:pt x="4334" y="2066"/>
                  </a:cubicBezTo>
                  <a:cubicBezTo>
                    <a:pt x="3761" y="2066"/>
                    <a:pt x="3186" y="2182"/>
                    <a:pt x="2647" y="2418"/>
                  </a:cubicBezTo>
                  <a:cubicBezTo>
                    <a:pt x="1135" y="3080"/>
                    <a:pt x="190" y="4498"/>
                    <a:pt x="1" y="6199"/>
                  </a:cubicBezTo>
                  <a:cubicBezTo>
                    <a:pt x="1" y="7806"/>
                    <a:pt x="851" y="9318"/>
                    <a:pt x="2269" y="10169"/>
                  </a:cubicBezTo>
                  <a:cubicBezTo>
                    <a:pt x="3165" y="10617"/>
                    <a:pt x="4118" y="10829"/>
                    <a:pt x="5056" y="10829"/>
                  </a:cubicBezTo>
                  <a:cubicBezTo>
                    <a:pt x="7085" y="10829"/>
                    <a:pt x="9045" y="9835"/>
                    <a:pt x="10209" y="8090"/>
                  </a:cubicBezTo>
                  <a:cubicBezTo>
                    <a:pt x="11438" y="6294"/>
                    <a:pt x="11344" y="3930"/>
                    <a:pt x="10020" y="2229"/>
                  </a:cubicBezTo>
                  <a:cubicBezTo>
                    <a:pt x="8866" y="827"/>
                    <a:pt x="7136" y="1"/>
                    <a:pt x="527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32"/>
            <p:cNvSpPr/>
            <p:nvPr/>
          </p:nvSpPr>
          <p:spPr>
            <a:xfrm>
              <a:off x="6275925" y="2702525"/>
              <a:ext cx="285950" cy="270750"/>
            </a:xfrm>
            <a:custGeom>
              <a:avLst/>
              <a:gdLst/>
              <a:ahLst/>
              <a:cxnLst/>
              <a:rect l="l" t="t" r="r" b="b"/>
              <a:pathLst>
                <a:path w="11438" h="10830" extrusionOk="0">
                  <a:moveTo>
                    <a:pt x="5270" y="1"/>
                  </a:moveTo>
                  <a:cubicBezTo>
                    <a:pt x="4997" y="1"/>
                    <a:pt x="4721" y="19"/>
                    <a:pt x="4443" y="55"/>
                  </a:cubicBezTo>
                  <a:cubicBezTo>
                    <a:pt x="3715" y="146"/>
                    <a:pt x="3688" y="1289"/>
                    <a:pt x="4362" y="1289"/>
                  </a:cubicBezTo>
                  <a:cubicBezTo>
                    <a:pt x="4388" y="1289"/>
                    <a:pt x="4415" y="1287"/>
                    <a:pt x="4443" y="1284"/>
                  </a:cubicBezTo>
                  <a:lnTo>
                    <a:pt x="4443" y="1189"/>
                  </a:lnTo>
                  <a:cubicBezTo>
                    <a:pt x="4695" y="1158"/>
                    <a:pt x="4947" y="1142"/>
                    <a:pt x="5197" y="1142"/>
                  </a:cubicBezTo>
                  <a:cubicBezTo>
                    <a:pt x="6449" y="1142"/>
                    <a:pt x="7657" y="1536"/>
                    <a:pt x="8602" y="2323"/>
                  </a:cubicBezTo>
                  <a:cubicBezTo>
                    <a:pt x="9642" y="3174"/>
                    <a:pt x="10114" y="4498"/>
                    <a:pt x="9831" y="5821"/>
                  </a:cubicBezTo>
                  <a:cubicBezTo>
                    <a:pt x="9307" y="8090"/>
                    <a:pt x="7333" y="9634"/>
                    <a:pt x="5098" y="9634"/>
                  </a:cubicBezTo>
                  <a:cubicBezTo>
                    <a:pt x="4913" y="9634"/>
                    <a:pt x="4726" y="9624"/>
                    <a:pt x="4537" y="9602"/>
                  </a:cubicBezTo>
                  <a:cubicBezTo>
                    <a:pt x="3498" y="9602"/>
                    <a:pt x="2552" y="9035"/>
                    <a:pt x="1891" y="8279"/>
                  </a:cubicBezTo>
                  <a:cubicBezTo>
                    <a:pt x="1134" y="7239"/>
                    <a:pt x="1040" y="5915"/>
                    <a:pt x="1607" y="4876"/>
                  </a:cubicBezTo>
                  <a:cubicBezTo>
                    <a:pt x="2269" y="3836"/>
                    <a:pt x="3309" y="3269"/>
                    <a:pt x="4443" y="3174"/>
                  </a:cubicBezTo>
                  <a:cubicBezTo>
                    <a:pt x="5672" y="3174"/>
                    <a:pt x="6711" y="4025"/>
                    <a:pt x="7090" y="5159"/>
                  </a:cubicBezTo>
                  <a:cubicBezTo>
                    <a:pt x="7279" y="5632"/>
                    <a:pt x="7184" y="6199"/>
                    <a:pt x="6806" y="6577"/>
                  </a:cubicBezTo>
                  <a:cubicBezTo>
                    <a:pt x="6511" y="6872"/>
                    <a:pt x="6178" y="7020"/>
                    <a:pt x="5832" y="7020"/>
                  </a:cubicBezTo>
                  <a:cubicBezTo>
                    <a:pt x="5624" y="7020"/>
                    <a:pt x="5412" y="6967"/>
                    <a:pt x="5199" y="6861"/>
                  </a:cubicBezTo>
                  <a:cubicBezTo>
                    <a:pt x="4726" y="6672"/>
                    <a:pt x="4348" y="6294"/>
                    <a:pt x="4159" y="5915"/>
                  </a:cubicBezTo>
                  <a:cubicBezTo>
                    <a:pt x="4159" y="5632"/>
                    <a:pt x="4159" y="5537"/>
                    <a:pt x="4159" y="5443"/>
                  </a:cubicBezTo>
                  <a:cubicBezTo>
                    <a:pt x="4348" y="5348"/>
                    <a:pt x="4537" y="5254"/>
                    <a:pt x="4726" y="5254"/>
                  </a:cubicBezTo>
                  <a:cubicBezTo>
                    <a:pt x="5577" y="5159"/>
                    <a:pt x="5577" y="4025"/>
                    <a:pt x="4726" y="4025"/>
                  </a:cubicBezTo>
                  <a:cubicBezTo>
                    <a:pt x="3970" y="4025"/>
                    <a:pt x="3309" y="4498"/>
                    <a:pt x="3025" y="5254"/>
                  </a:cubicBezTo>
                  <a:cubicBezTo>
                    <a:pt x="2836" y="5915"/>
                    <a:pt x="3119" y="6672"/>
                    <a:pt x="3592" y="7144"/>
                  </a:cubicBezTo>
                  <a:cubicBezTo>
                    <a:pt x="4152" y="7857"/>
                    <a:pt x="4959" y="8213"/>
                    <a:pt x="5761" y="8213"/>
                  </a:cubicBezTo>
                  <a:cubicBezTo>
                    <a:pt x="6449" y="8213"/>
                    <a:pt x="7133" y="7951"/>
                    <a:pt x="7657" y="7428"/>
                  </a:cubicBezTo>
                  <a:cubicBezTo>
                    <a:pt x="8696" y="6104"/>
                    <a:pt x="8507" y="4214"/>
                    <a:pt x="7184" y="3174"/>
                  </a:cubicBezTo>
                  <a:cubicBezTo>
                    <a:pt x="6393" y="2444"/>
                    <a:pt x="5367" y="2066"/>
                    <a:pt x="4333" y="2066"/>
                  </a:cubicBezTo>
                  <a:cubicBezTo>
                    <a:pt x="3761" y="2066"/>
                    <a:pt x="3186" y="2182"/>
                    <a:pt x="2647" y="2418"/>
                  </a:cubicBezTo>
                  <a:cubicBezTo>
                    <a:pt x="1134" y="3080"/>
                    <a:pt x="189" y="4498"/>
                    <a:pt x="0" y="6199"/>
                  </a:cubicBezTo>
                  <a:cubicBezTo>
                    <a:pt x="0" y="7806"/>
                    <a:pt x="851" y="9318"/>
                    <a:pt x="2269" y="10169"/>
                  </a:cubicBezTo>
                  <a:cubicBezTo>
                    <a:pt x="3165" y="10617"/>
                    <a:pt x="4117" y="10829"/>
                    <a:pt x="5055" y="10829"/>
                  </a:cubicBezTo>
                  <a:cubicBezTo>
                    <a:pt x="7085" y="10829"/>
                    <a:pt x="9045" y="9835"/>
                    <a:pt x="10209" y="8090"/>
                  </a:cubicBezTo>
                  <a:cubicBezTo>
                    <a:pt x="11438" y="6294"/>
                    <a:pt x="11343" y="3930"/>
                    <a:pt x="10020" y="2229"/>
                  </a:cubicBezTo>
                  <a:cubicBezTo>
                    <a:pt x="8866" y="827"/>
                    <a:pt x="7136" y="1"/>
                    <a:pt x="527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32"/>
            <p:cNvSpPr/>
            <p:nvPr/>
          </p:nvSpPr>
          <p:spPr>
            <a:xfrm>
              <a:off x="954150" y="3205775"/>
              <a:ext cx="283600" cy="268975"/>
            </a:xfrm>
            <a:custGeom>
              <a:avLst/>
              <a:gdLst/>
              <a:ahLst/>
              <a:cxnLst/>
              <a:rect l="l" t="t" r="r" b="b"/>
              <a:pathLst>
                <a:path w="11344" h="10759" extrusionOk="0">
                  <a:moveTo>
                    <a:pt x="5331" y="0"/>
                  </a:moveTo>
                  <a:cubicBezTo>
                    <a:pt x="5038" y="0"/>
                    <a:pt x="4741" y="20"/>
                    <a:pt x="4443" y="59"/>
                  </a:cubicBezTo>
                  <a:cubicBezTo>
                    <a:pt x="3715" y="59"/>
                    <a:pt x="3688" y="1198"/>
                    <a:pt x="4362" y="1198"/>
                  </a:cubicBezTo>
                  <a:cubicBezTo>
                    <a:pt x="4388" y="1198"/>
                    <a:pt x="4415" y="1196"/>
                    <a:pt x="4443" y="1193"/>
                  </a:cubicBezTo>
                  <a:cubicBezTo>
                    <a:pt x="4699" y="1161"/>
                    <a:pt x="4951" y="1145"/>
                    <a:pt x="5201" y="1145"/>
                  </a:cubicBezTo>
                  <a:cubicBezTo>
                    <a:pt x="6429" y="1145"/>
                    <a:pt x="7581" y="1526"/>
                    <a:pt x="8602" y="2233"/>
                  </a:cubicBezTo>
                  <a:cubicBezTo>
                    <a:pt x="9642" y="3083"/>
                    <a:pt x="10114" y="4501"/>
                    <a:pt x="9831" y="5825"/>
                  </a:cubicBezTo>
                  <a:cubicBezTo>
                    <a:pt x="9294" y="8061"/>
                    <a:pt x="7233" y="9621"/>
                    <a:pt x="4930" y="9621"/>
                  </a:cubicBezTo>
                  <a:cubicBezTo>
                    <a:pt x="4800" y="9621"/>
                    <a:pt x="4669" y="9616"/>
                    <a:pt x="4537" y="9606"/>
                  </a:cubicBezTo>
                  <a:cubicBezTo>
                    <a:pt x="3498" y="9511"/>
                    <a:pt x="2458" y="9039"/>
                    <a:pt x="1891" y="8188"/>
                  </a:cubicBezTo>
                  <a:cubicBezTo>
                    <a:pt x="1134" y="7243"/>
                    <a:pt x="1040" y="5919"/>
                    <a:pt x="1607" y="4785"/>
                  </a:cubicBezTo>
                  <a:cubicBezTo>
                    <a:pt x="2174" y="3840"/>
                    <a:pt x="3309" y="3178"/>
                    <a:pt x="4443" y="3178"/>
                  </a:cubicBezTo>
                  <a:cubicBezTo>
                    <a:pt x="5672" y="3178"/>
                    <a:pt x="6711" y="3934"/>
                    <a:pt x="7090" y="5069"/>
                  </a:cubicBezTo>
                  <a:cubicBezTo>
                    <a:pt x="7279" y="5636"/>
                    <a:pt x="7184" y="6203"/>
                    <a:pt x="6806" y="6581"/>
                  </a:cubicBezTo>
                  <a:cubicBezTo>
                    <a:pt x="6491" y="6833"/>
                    <a:pt x="6092" y="6959"/>
                    <a:pt x="5693" y="6959"/>
                  </a:cubicBezTo>
                  <a:cubicBezTo>
                    <a:pt x="5493" y="6959"/>
                    <a:pt x="5294" y="6927"/>
                    <a:pt x="5105" y="6864"/>
                  </a:cubicBezTo>
                  <a:cubicBezTo>
                    <a:pt x="4726" y="6675"/>
                    <a:pt x="4348" y="6297"/>
                    <a:pt x="4159" y="5825"/>
                  </a:cubicBezTo>
                  <a:cubicBezTo>
                    <a:pt x="4065" y="5636"/>
                    <a:pt x="4065" y="5541"/>
                    <a:pt x="4159" y="5352"/>
                  </a:cubicBezTo>
                  <a:cubicBezTo>
                    <a:pt x="4348" y="5258"/>
                    <a:pt x="4537" y="5163"/>
                    <a:pt x="4726" y="5163"/>
                  </a:cubicBezTo>
                  <a:cubicBezTo>
                    <a:pt x="5455" y="5163"/>
                    <a:pt x="5482" y="4024"/>
                    <a:pt x="4807" y="4024"/>
                  </a:cubicBezTo>
                  <a:cubicBezTo>
                    <a:pt x="4781" y="4024"/>
                    <a:pt x="4754" y="4025"/>
                    <a:pt x="4726" y="4029"/>
                  </a:cubicBezTo>
                  <a:cubicBezTo>
                    <a:pt x="4662" y="4021"/>
                    <a:pt x="4598" y="4017"/>
                    <a:pt x="4536" y="4017"/>
                  </a:cubicBezTo>
                  <a:cubicBezTo>
                    <a:pt x="3860" y="4017"/>
                    <a:pt x="3284" y="4471"/>
                    <a:pt x="3025" y="5163"/>
                  </a:cubicBezTo>
                  <a:cubicBezTo>
                    <a:pt x="2836" y="5919"/>
                    <a:pt x="3120" y="6581"/>
                    <a:pt x="3592" y="7148"/>
                  </a:cubicBezTo>
                  <a:cubicBezTo>
                    <a:pt x="4143" y="7799"/>
                    <a:pt x="4933" y="8132"/>
                    <a:pt x="5723" y="8132"/>
                  </a:cubicBezTo>
                  <a:cubicBezTo>
                    <a:pt x="6423" y="8132"/>
                    <a:pt x="7124" y="7870"/>
                    <a:pt x="7657" y="7337"/>
                  </a:cubicBezTo>
                  <a:cubicBezTo>
                    <a:pt x="8696" y="6014"/>
                    <a:pt x="8413" y="4123"/>
                    <a:pt x="7184" y="3083"/>
                  </a:cubicBezTo>
                  <a:cubicBezTo>
                    <a:pt x="6418" y="2376"/>
                    <a:pt x="5431" y="2000"/>
                    <a:pt x="4430" y="2000"/>
                  </a:cubicBezTo>
                  <a:cubicBezTo>
                    <a:pt x="3826" y="2000"/>
                    <a:pt x="3216" y="2137"/>
                    <a:pt x="2647" y="2422"/>
                  </a:cubicBezTo>
                  <a:cubicBezTo>
                    <a:pt x="1134" y="3083"/>
                    <a:pt x="95" y="4501"/>
                    <a:pt x="0" y="6108"/>
                  </a:cubicBezTo>
                  <a:cubicBezTo>
                    <a:pt x="0" y="7715"/>
                    <a:pt x="851" y="9322"/>
                    <a:pt x="2269" y="10078"/>
                  </a:cubicBezTo>
                  <a:cubicBezTo>
                    <a:pt x="3155" y="10537"/>
                    <a:pt x="4111" y="10758"/>
                    <a:pt x="5059" y="10758"/>
                  </a:cubicBezTo>
                  <a:cubicBezTo>
                    <a:pt x="7043" y="10758"/>
                    <a:pt x="8994" y="9790"/>
                    <a:pt x="10209" y="7999"/>
                  </a:cubicBezTo>
                  <a:cubicBezTo>
                    <a:pt x="11343" y="6203"/>
                    <a:pt x="11343" y="3934"/>
                    <a:pt x="10020" y="2233"/>
                  </a:cubicBezTo>
                  <a:cubicBezTo>
                    <a:pt x="8878" y="765"/>
                    <a:pt x="7173" y="0"/>
                    <a:pt x="53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32"/>
            <p:cNvSpPr/>
            <p:nvPr/>
          </p:nvSpPr>
          <p:spPr>
            <a:xfrm>
              <a:off x="2140425" y="3205875"/>
              <a:ext cx="283600" cy="268875"/>
            </a:xfrm>
            <a:custGeom>
              <a:avLst/>
              <a:gdLst/>
              <a:ahLst/>
              <a:cxnLst/>
              <a:rect l="l" t="t" r="r" b="b"/>
              <a:pathLst>
                <a:path w="11344" h="10755" extrusionOk="0">
                  <a:moveTo>
                    <a:pt x="5243" y="1"/>
                  </a:moveTo>
                  <a:cubicBezTo>
                    <a:pt x="4976" y="1"/>
                    <a:pt x="4709" y="18"/>
                    <a:pt x="4444" y="55"/>
                  </a:cubicBezTo>
                  <a:cubicBezTo>
                    <a:pt x="3718" y="145"/>
                    <a:pt x="3689" y="1195"/>
                    <a:pt x="4357" y="1195"/>
                  </a:cubicBezTo>
                  <a:cubicBezTo>
                    <a:pt x="4384" y="1195"/>
                    <a:pt x="4413" y="1193"/>
                    <a:pt x="4444" y="1189"/>
                  </a:cubicBezTo>
                  <a:cubicBezTo>
                    <a:pt x="4699" y="1157"/>
                    <a:pt x="4955" y="1141"/>
                    <a:pt x="5209" y="1141"/>
                  </a:cubicBezTo>
                  <a:cubicBezTo>
                    <a:pt x="6457" y="1141"/>
                    <a:pt x="7660" y="1522"/>
                    <a:pt x="8603" y="2229"/>
                  </a:cubicBezTo>
                  <a:cubicBezTo>
                    <a:pt x="9642" y="3079"/>
                    <a:pt x="10115" y="4497"/>
                    <a:pt x="9832" y="5821"/>
                  </a:cubicBezTo>
                  <a:cubicBezTo>
                    <a:pt x="9295" y="8057"/>
                    <a:pt x="7233" y="9617"/>
                    <a:pt x="4930" y="9617"/>
                  </a:cubicBezTo>
                  <a:cubicBezTo>
                    <a:pt x="4800" y="9617"/>
                    <a:pt x="4669" y="9612"/>
                    <a:pt x="4538" y="9602"/>
                  </a:cubicBezTo>
                  <a:cubicBezTo>
                    <a:pt x="3498" y="9507"/>
                    <a:pt x="2553" y="9035"/>
                    <a:pt x="1891" y="8184"/>
                  </a:cubicBezTo>
                  <a:cubicBezTo>
                    <a:pt x="1135" y="7239"/>
                    <a:pt x="1041" y="5915"/>
                    <a:pt x="1608" y="4781"/>
                  </a:cubicBezTo>
                  <a:cubicBezTo>
                    <a:pt x="2269" y="3836"/>
                    <a:pt x="3309" y="3174"/>
                    <a:pt x="4444" y="3174"/>
                  </a:cubicBezTo>
                  <a:cubicBezTo>
                    <a:pt x="5672" y="3174"/>
                    <a:pt x="6712" y="3930"/>
                    <a:pt x="7090" y="5065"/>
                  </a:cubicBezTo>
                  <a:cubicBezTo>
                    <a:pt x="7279" y="5632"/>
                    <a:pt x="7185" y="6199"/>
                    <a:pt x="6807" y="6577"/>
                  </a:cubicBezTo>
                  <a:cubicBezTo>
                    <a:pt x="6492" y="6829"/>
                    <a:pt x="6135" y="6955"/>
                    <a:pt x="5763" y="6955"/>
                  </a:cubicBezTo>
                  <a:cubicBezTo>
                    <a:pt x="5578" y="6955"/>
                    <a:pt x="5389" y="6923"/>
                    <a:pt x="5200" y="6860"/>
                  </a:cubicBezTo>
                  <a:cubicBezTo>
                    <a:pt x="4727" y="6671"/>
                    <a:pt x="4349" y="6293"/>
                    <a:pt x="4160" y="5821"/>
                  </a:cubicBezTo>
                  <a:cubicBezTo>
                    <a:pt x="4160" y="5632"/>
                    <a:pt x="4160" y="5537"/>
                    <a:pt x="4160" y="5348"/>
                  </a:cubicBezTo>
                  <a:cubicBezTo>
                    <a:pt x="4349" y="5254"/>
                    <a:pt x="4538" y="5159"/>
                    <a:pt x="4727" y="5159"/>
                  </a:cubicBezTo>
                  <a:cubicBezTo>
                    <a:pt x="5455" y="5159"/>
                    <a:pt x="5482" y="4020"/>
                    <a:pt x="4808" y="4020"/>
                  </a:cubicBezTo>
                  <a:cubicBezTo>
                    <a:pt x="4782" y="4020"/>
                    <a:pt x="4755" y="4021"/>
                    <a:pt x="4727" y="4025"/>
                  </a:cubicBezTo>
                  <a:cubicBezTo>
                    <a:pt x="3971" y="4025"/>
                    <a:pt x="3215" y="4497"/>
                    <a:pt x="3026" y="5159"/>
                  </a:cubicBezTo>
                  <a:cubicBezTo>
                    <a:pt x="2837" y="5915"/>
                    <a:pt x="3026" y="6577"/>
                    <a:pt x="3498" y="7144"/>
                  </a:cubicBezTo>
                  <a:cubicBezTo>
                    <a:pt x="4062" y="7810"/>
                    <a:pt x="4902" y="8142"/>
                    <a:pt x="5735" y="8142"/>
                  </a:cubicBezTo>
                  <a:cubicBezTo>
                    <a:pt x="6439" y="8142"/>
                    <a:pt x="7138" y="7904"/>
                    <a:pt x="7657" y="7428"/>
                  </a:cubicBezTo>
                  <a:cubicBezTo>
                    <a:pt x="8697" y="6010"/>
                    <a:pt x="8414" y="4119"/>
                    <a:pt x="7185" y="3079"/>
                  </a:cubicBezTo>
                  <a:cubicBezTo>
                    <a:pt x="6419" y="2372"/>
                    <a:pt x="5432" y="1996"/>
                    <a:pt x="4431" y="1996"/>
                  </a:cubicBezTo>
                  <a:cubicBezTo>
                    <a:pt x="3827" y="1996"/>
                    <a:pt x="3217" y="2133"/>
                    <a:pt x="2648" y="2418"/>
                  </a:cubicBezTo>
                  <a:cubicBezTo>
                    <a:pt x="1135" y="3079"/>
                    <a:pt x="95" y="4497"/>
                    <a:pt x="1" y="6104"/>
                  </a:cubicBezTo>
                  <a:cubicBezTo>
                    <a:pt x="1" y="7806"/>
                    <a:pt x="852" y="9318"/>
                    <a:pt x="2269" y="10074"/>
                  </a:cubicBezTo>
                  <a:cubicBezTo>
                    <a:pt x="3156" y="10533"/>
                    <a:pt x="4112" y="10754"/>
                    <a:pt x="5060" y="10754"/>
                  </a:cubicBezTo>
                  <a:cubicBezTo>
                    <a:pt x="7044" y="10754"/>
                    <a:pt x="8994" y="9786"/>
                    <a:pt x="10210" y="7995"/>
                  </a:cubicBezTo>
                  <a:cubicBezTo>
                    <a:pt x="11344" y="6199"/>
                    <a:pt x="11344" y="3930"/>
                    <a:pt x="10021" y="2229"/>
                  </a:cubicBezTo>
                  <a:cubicBezTo>
                    <a:pt x="8866" y="827"/>
                    <a:pt x="7065" y="1"/>
                    <a:pt x="52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32"/>
            <p:cNvSpPr/>
            <p:nvPr/>
          </p:nvSpPr>
          <p:spPr>
            <a:xfrm>
              <a:off x="3322000" y="3205875"/>
              <a:ext cx="283600" cy="268875"/>
            </a:xfrm>
            <a:custGeom>
              <a:avLst/>
              <a:gdLst/>
              <a:ahLst/>
              <a:cxnLst/>
              <a:rect l="l" t="t" r="r" b="b"/>
              <a:pathLst>
                <a:path w="11344" h="10755" extrusionOk="0">
                  <a:moveTo>
                    <a:pt x="5243" y="1"/>
                  </a:moveTo>
                  <a:cubicBezTo>
                    <a:pt x="4976" y="1"/>
                    <a:pt x="4709" y="18"/>
                    <a:pt x="4443" y="55"/>
                  </a:cubicBezTo>
                  <a:cubicBezTo>
                    <a:pt x="3717" y="145"/>
                    <a:pt x="3688" y="1195"/>
                    <a:pt x="4356" y="1195"/>
                  </a:cubicBezTo>
                  <a:cubicBezTo>
                    <a:pt x="4384" y="1195"/>
                    <a:pt x="4413" y="1193"/>
                    <a:pt x="4443" y="1189"/>
                  </a:cubicBezTo>
                  <a:cubicBezTo>
                    <a:pt x="4699" y="1157"/>
                    <a:pt x="4955" y="1141"/>
                    <a:pt x="5208" y="1141"/>
                  </a:cubicBezTo>
                  <a:cubicBezTo>
                    <a:pt x="6456" y="1141"/>
                    <a:pt x="7660" y="1522"/>
                    <a:pt x="8602" y="2229"/>
                  </a:cubicBezTo>
                  <a:cubicBezTo>
                    <a:pt x="9642" y="3079"/>
                    <a:pt x="10115" y="4497"/>
                    <a:pt x="9831" y="5821"/>
                  </a:cubicBezTo>
                  <a:cubicBezTo>
                    <a:pt x="9294" y="8057"/>
                    <a:pt x="7233" y="9617"/>
                    <a:pt x="4930" y="9617"/>
                  </a:cubicBezTo>
                  <a:cubicBezTo>
                    <a:pt x="4800" y="9617"/>
                    <a:pt x="4669" y="9612"/>
                    <a:pt x="4538" y="9602"/>
                  </a:cubicBezTo>
                  <a:cubicBezTo>
                    <a:pt x="3498" y="9507"/>
                    <a:pt x="2553" y="9035"/>
                    <a:pt x="1891" y="8184"/>
                  </a:cubicBezTo>
                  <a:cubicBezTo>
                    <a:pt x="1135" y="7239"/>
                    <a:pt x="1040" y="5915"/>
                    <a:pt x="1607" y="4781"/>
                  </a:cubicBezTo>
                  <a:cubicBezTo>
                    <a:pt x="2269" y="3836"/>
                    <a:pt x="3309" y="3174"/>
                    <a:pt x="4443" y="3174"/>
                  </a:cubicBezTo>
                  <a:cubicBezTo>
                    <a:pt x="5672" y="3174"/>
                    <a:pt x="6712" y="3930"/>
                    <a:pt x="7090" y="5065"/>
                  </a:cubicBezTo>
                  <a:cubicBezTo>
                    <a:pt x="7279" y="5632"/>
                    <a:pt x="7184" y="6199"/>
                    <a:pt x="6806" y="6577"/>
                  </a:cubicBezTo>
                  <a:cubicBezTo>
                    <a:pt x="6491" y="6829"/>
                    <a:pt x="6134" y="6955"/>
                    <a:pt x="5763" y="6955"/>
                  </a:cubicBezTo>
                  <a:cubicBezTo>
                    <a:pt x="5578" y="6955"/>
                    <a:pt x="5388" y="6923"/>
                    <a:pt x="5199" y="6860"/>
                  </a:cubicBezTo>
                  <a:cubicBezTo>
                    <a:pt x="4727" y="6671"/>
                    <a:pt x="4349" y="6293"/>
                    <a:pt x="4160" y="5821"/>
                  </a:cubicBezTo>
                  <a:cubicBezTo>
                    <a:pt x="4160" y="5632"/>
                    <a:pt x="4160" y="5537"/>
                    <a:pt x="4160" y="5348"/>
                  </a:cubicBezTo>
                  <a:cubicBezTo>
                    <a:pt x="4349" y="5254"/>
                    <a:pt x="4538" y="5159"/>
                    <a:pt x="4727" y="5159"/>
                  </a:cubicBezTo>
                  <a:cubicBezTo>
                    <a:pt x="5455" y="5159"/>
                    <a:pt x="5482" y="4020"/>
                    <a:pt x="4808" y="4020"/>
                  </a:cubicBezTo>
                  <a:cubicBezTo>
                    <a:pt x="4782" y="4020"/>
                    <a:pt x="4755" y="4021"/>
                    <a:pt x="4727" y="4025"/>
                  </a:cubicBezTo>
                  <a:cubicBezTo>
                    <a:pt x="3971" y="4025"/>
                    <a:pt x="3214" y="4497"/>
                    <a:pt x="3025" y="5159"/>
                  </a:cubicBezTo>
                  <a:cubicBezTo>
                    <a:pt x="2836" y="5915"/>
                    <a:pt x="3025" y="6577"/>
                    <a:pt x="3498" y="7144"/>
                  </a:cubicBezTo>
                  <a:cubicBezTo>
                    <a:pt x="4061" y="7810"/>
                    <a:pt x="4902" y="8142"/>
                    <a:pt x="5734" y="8142"/>
                  </a:cubicBezTo>
                  <a:cubicBezTo>
                    <a:pt x="6439" y="8142"/>
                    <a:pt x="7137" y="7904"/>
                    <a:pt x="7657" y="7428"/>
                  </a:cubicBezTo>
                  <a:cubicBezTo>
                    <a:pt x="8697" y="6010"/>
                    <a:pt x="8413" y="4119"/>
                    <a:pt x="7184" y="3079"/>
                  </a:cubicBezTo>
                  <a:cubicBezTo>
                    <a:pt x="6418" y="2372"/>
                    <a:pt x="5432" y="1996"/>
                    <a:pt x="4431" y="1996"/>
                  </a:cubicBezTo>
                  <a:cubicBezTo>
                    <a:pt x="3826" y="1996"/>
                    <a:pt x="3217" y="2133"/>
                    <a:pt x="2647" y="2418"/>
                  </a:cubicBezTo>
                  <a:cubicBezTo>
                    <a:pt x="1135" y="3079"/>
                    <a:pt x="95" y="4497"/>
                    <a:pt x="1" y="6104"/>
                  </a:cubicBezTo>
                  <a:cubicBezTo>
                    <a:pt x="1" y="7806"/>
                    <a:pt x="851" y="9318"/>
                    <a:pt x="2269" y="10074"/>
                  </a:cubicBezTo>
                  <a:cubicBezTo>
                    <a:pt x="3156" y="10533"/>
                    <a:pt x="4111" y="10754"/>
                    <a:pt x="5060" y="10754"/>
                  </a:cubicBezTo>
                  <a:cubicBezTo>
                    <a:pt x="7043" y="10754"/>
                    <a:pt x="8994" y="9786"/>
                    <a:pt x="10209" y="7995"/>
                  </a:cubicBezTo>
                  <a:cubicBezTo>
                    <a:pt x="11344" y="6199"/>
                    <a:pt x="11344" y="3930"/>
                    <a:pt x="10020" y="2229"/>
                  </a:cubicBezTo>
                  <a:cubicBezTo>
                    <a:pt x="8866" y="827"/>
                    <a:pt x="7064" y="1"/>
                    <a:pt x="52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32"/>
            <p:cNvSpPr/>
            <p:nvPr/>
          </p:nvSpPr>
          <p:spPr>
            <a:xfrm>
              <a:off x="4503575" y="3205875"/>
              <a:ext cx="283600" cy="268875"/>
            </a:xfrm>
            <a:custGeom>
              <a:avLst/>
              <a:gdLst/>
              <a:ahLst/>
              <a:cxnLst/>
              <a:rect l="l" t="t" r="r" b="b"/>
              <a:pathLst>
                <a:path w="11344" h="10755" extrusionOk="0">
                  <a:moveTo>
                    <a:pt x="5242" y="1"/>
                  </a:moveTo>
                  <a:cubicBezTo>
                    <a:pt x="4976" y="1"/>
                    <a:pt x="4708" y="18"/>
                    <a:pt x="4443" y="55"/>
                  </a:cubicBezTo>
                  <a:cubicBezTo>
                    <a:pt x="3717" y="145"/>
                    <a:pt x="3688" y="1195"/>
                    <a:pt x="4356" y="1195"/>
                  </a:cubicBezTo>
                  <a:cubicBezTo>
                    <a:pt x="4384" y="1195"/>
                    <a:pt x="4413" y="1193"/>
                    <a:pt x="4443" y="1189"/>
                  </a:cubicBezTo>
                  <a:cubicBezTo>
                    <a:pt x="4699" y="1157"/>
                    <a:pt x="4954" y="1141"/>
                    <a:pt x="5208" y="1141"/>
                  </a:cubicBezTo>
                  <a:cubicBezTo>
                    <a:pt x="6456" y="1141"/>
                    <a:pt x="7659" y="1522"/>
                    <a:pt x="8602" y="2229"/>
                  </a:cubicBezTo>
                  <a:cubicBezTo>
                    <a:pt x="9642" y="3079"/>
                    <a:pt x="10114" y="4497"/>
                    <a:pt x="9831" y="5821"/>
                  </a:cubicBezTo>
                  <a:cubicBezTo>
                    <a:pt x="9294" y="8057"/>
                    <a:pt x="7233" y="9617"/>
                    <a:pt x="4930" y="9617"/>
                  </a:cubicBezTo>
                  <a:cubicBezTo>
                    <a:pt x="4800" y="9617"/>
                    <a:pt x="4669" y="9612"/>
                    <a:pt x="4537" y="9602"/>
                  </a:cubicBezTo>
                  <a:cubicBezTo>
                    <a:pt x="3498" y="9507"/>
                    <a:pt x="2552" y="9035"/>
                    <a:pt x="1891" y="8184"/>
                  </a:cubicBezTo>
                  <a:cubicBezTo>
                    <a:pt x="1134" y="7239"/>
                    <a:pt x="1040" y="5915"/>
                    <a:pt x="1607" y="4781"/>
                  </a:cubicBezTo>
                  <a:cubicBezTo>
                    <a:pt x="2269" y="3836"/>
                    <a:pt x="3309" y="3174"/>
                    <a:pt x="4443" y="3174"/>
                  </a:cubicBezTo>
                  <a:cubicBezTo>
                    <a:pt x="5672" y="3174"/>
                    <a:pt x="6711" y="3930"/>
                    <a:pt x="7090" y="5065"/>
                  </a:cubicBezTo>
                  <a:cubicBezTo>
                    <a:pt x="7279" y="5632"/>
                    <a:pt x="7184" y="6199"/>
                    <a:pt x="6806" y="6577"/>
                  </a:cubicBezTo>
                  <a:cubicBezTo>
                    <a:pt x="6491" y="6829"/>
                    <a:pt x="6134" y="6955"/>
                    <a:pt x="5763" y="6955"/>
                  </a:cubicBezTo>
                  <a:cubicBezTo>
                    <a:pt x="5577" y="6955"/>
                    <a:pt x="5388" y="6923"/>
                    <a:pt x="5199" y="6860"/>
                  </a:cubicBezTo>
                  <a:cubicBezTo>
                    <a:pt x="4726" y="6671"/>
                    <a:pt x="4348" y="6293"/>
                    <a:pt x="4159" y="5821"/>
                  </a:cubicBezTo>
                  <a:cubicBezTo>
                    <a:pt x="4159" y="5632"/>
                    <a:pt x="4159" y="5537"/>
                    <a:pt x="4159" y="5348"/>
                  </a:cubicBezTo>
                  <a:cubicBezTo>
                    <a:pt x="4348" y="5254"/>
                    <a:pt x="4537" y="5159"/>
                    <a:pt x="4726" y="5159"/>
                  </a:cubicBezTo>
                  <a:cubicBezTo>
                    <a:pt x="5455" y="5159"/>
                    <a:pt x="5482" y="4020"/>
                    <a:pt x="4807" y="4020"/>
                  </a:cubicBezTo>
                  <a:cubicBezTo>
                    <a:pt x="4781" y="4020"/>
                    <a:pt x="4754" y="4021"/>
                    <a:pt x="4726" y="4025"/>
                  </a:cubicBezTo>
                  <a:cubicBezTo>
                    <a:pt x="3970" y="4025"/>
                    <a:pt x="3214" y="4497"/>
                    <a:pt x="3025" y="5159"/>
                  </a:cubicBezTo>
                  <a:cubicBezTo>
                    <a:pt x="2836" y="5915"/>
                    <a:pt x="3025" y="6577"/>
                    <a:pt x="3498" y="7144"/>
                  </a:cubicBezTo>
                  <a:cubicBezTo>
                    <a:pt x="4061" y="7810"/>
                    <a:pt x="4901" y="8142"/>
                    <a:pt x="5734" y="8142"/>
                  </a:cubicBezTo>
                  <a:cubicBezTo>
                    <a:pt x="6438" y="8142"/>
                    <a:pt x="7137" y="7904"/>
                    <a:pt x="7657" y="7428"/>
                  </a:cubicBezTo>
                  <a:cubicBezTo>
                    <a:pt x="8697" y="6010"/>
                    <a:pt x="8413" y="4119"/>
                    <a:pt x="7184" y="3079"/>
                  </a:cubicBezTo>
                  <a:cubicBezTo>
                    <a:pt x="6418" y="2372"/>
                    <a:pt x="5431" y="1996"/>
                    <a:pt x="4430" y="1996"/>
                  </a:cubicBezTo>
                  <a:cubicBezTo>
                    <a:pt x="3826" y="1996"/>
                    <a:pt x="3216" y="2133"/>
                    <a:pt x="2647" y="2418"/>
                  </a:cubicBezTo>
                  <a:cubicBezTo>
                    <a:pt x="1134" y="3079"/>
                    <a:pt x="95" y="4497"/>
                    <a:pt x="0" y="6104"/>
                  </a:cubicBezTo>
                  <a:cubicBezTo>
                    <a:pt x="0" y="7806"/>
                    <a:pt x="851" y="9318"/>
                    <a:pt x="2269" y="10074"/>
                  </a:cubicBezTo>
                  <a:cubicBezTo>
                    <a:pt x="3155" y="10533"/>
                    <a:pt x="4111" y="10754"/>
                    <a:pt x="5059" y="10754"/>
                  </a:cubicBezTo>
                  <a:cubicBezTo>
                    <a:pt x="7043" y="10754"/>
                    <a:pt x="8994" y="9786"/>
                    <a:pt x="10209" y="7995"/>
                  </a:cubicBezTo>
                  <a:cubicBezTo>
                    <a:pt x="11343" y="6199"/>
                    <a:pt x="11343" y="3930"/>
                    <a:pt x="10020" y="2229"/>
                  </a:cubicBezTo>
                  <a:cubicBezTo>
                    <a:pt x="8866" y="827"/>
                    <a:pt x="7064" y="1"/>
                    <a:pt x="52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32"/>
            <p:cNvSpPr/>
            <p:nvPr/>
          </p:nvSpPr>
          <p:spPr>
            <a:xfrm>
              <a:off x="5685125" y="3205775"/>
              <a:ext cx="285975" cy="268975"/>
            </a:xfrm>
            <a:custGeom>
              <a:avLst/>
              <a:gdLst/>
              <a:ahLst/>
              <a:cxnLst/>
              <a:rect l="l" t="t" r="r" b="b"/>
              <a:pathLst>
                <a:path w="11439" h="10759" extrusionOk="0">
                  <a:moveTo>
                    <a:pt x="5331" y="0"/>
                  </a:moveTo>
                  <a:cubicBezTo>
                    <a:pt x="5038" y="0"/>
                    <a:pt x="4742" y="20"/>
                    <a:pt x="4444" y="59"/>
                  </a:cubicBezTo>
                  <a:cubicBezTo>
                    <a:pt x="3715" y="59"/>
                    <a:pt x="3688" y="1198"/>
                    <a:pt x="4363" y="1198"/>
                  </a:cubicBezTo>
                  <a:cubicBezTo>
                    <a:pt x="4389" y="1198"/>
                    <a:pt x="4416" y="1196"/>
                    <a:pt x="4444" y="1193"/>
                  </a:cubicBezTo>
                  <a:cubicBezTo>
                    <a:pt x="4699" y="1161"/>
                    <a:pt x="4955" y="1145"/>
                    <a:pt x="5209" y="1145"/>
                  </a:cubicBezTo>
                  <a:cubicBezTo>
                    <a:pt x="6456" y="1145"/>
                    <a:pt x="7660" y="1526"/>
                    <a:pt x="8603" y="2233"/>
                  </a:cubicBezTo>
                  <a:cubicBezTo>
                    <a:pt x="9642" y="3083"/>
                    <a:pt x="10115" y="4501"/>
                    <a:pt x="9831" y="5825"/>
                  </a:cubicBezTo>
                  <a:cubicBezTo>
                    <a:pt x="9295" y="8061"/>
                    <a:pt x="7233" y="9621"/>
                    <a:pt x="4930" y="9621"/>
                  </a:cubicBezTo>
                  <a:cubicBezTo>
                    <a:pt x="4800" y="9621"/>
                    <a:pt x="4669" y="9616"/>
                    <a:pt x="4538" y="9606"/>
                  </a:cubicBezTo>
                  <a:cubicBezTo>
                    <a:pt x="3498" y="9511"/>
                    <a:pt x="2553" y="9039"/>
                    <a:pt x="1891" y="8188"/>
                  </a:cubicBezTo>
                  <a:cubicBezTo>
                    <a:pt x="1135" y="7243"/>
                    <a:pt x="1041" y="5919"/>
                    <a:pt x="1608" y="4785"/>
                  </a:cubicBezTo>
                  <a:cubicBezTo>
                    <a:pt x="2269" y="3840"/>
                    <a:pt x="3309" y="3178"/>
                    <a:pt x="4444" y="3178"/>
                  </a:cubicBezTo>
                  <a:cubicBezTo>
                    <a:pt x="5672" y="3178"/>
                    <a:pt x="6712" y="3934"/>
                    <a:pt x="7090" y="5069"/>
                  </a:cubicBezTo>
                  <a:cubicBezTo>
                    <a:pt x="7279" y="5636"/>
                    <a:pt x="7185" y="6203"/>
                    <a:pt x="6807" y="6581"/>
                  </a:cubicBezTo>
                  <a:cubicBezTo>
                    <a:pt x="6492" y="6833"/>
                    <a:pt x="6134" y="6959"/>
                    <a:pt x="5763" y="6959"/>
                  </a:cubicBezTo>
                  <a:cubicBezTo>
                    <a:pt x="5578" y="6959"/>
                    <a:pt x="5389" y="6927"/>
                    <a:pt x="5200" y="6864"/>
                  </a:cubicBezTo>
                  <a:cubicBezTo>
                    <a:pt x="4727" y="6675"/>
                    <a:pt x="4349" y="6297"/>
                    <a:pt x="4160" y="5825"/>
                  </a:cubicBezTo>
                  <a:cubicBezTo>
                    <a:pt x="4160" y="5636"/>
                    <a:pt x="4160" y="5541"/>
                    <a:pt x="4160" y="5352"/>
                  </a:cubicBezTo>
                  <a:cubicBezTo>
                    <a:pt x="4349" y="5258"/>
                    <a:pt x="4538" y="5163"/>
                    <a:pt x="4727" y="5163"/>
                  </a:cubicBezTo>
                  <a:cubicBezTo>
                    <a:pt x="5546" y="5163"/>
                    <a:pt x="5577" y="4024"/>
                    <a:pt x="4818" y="4024"/>
                  </a:cubicBezTo>
                  <a:cubicBezTo>
                    <a:pt x="4789" y="4024"/>
                    <a:pt x="4759" y="4025"/>
                    <a:pt x="4727" y="4029"/>
                  </a:cubicBezTo>
                  <a:cubicBezTo>
                    <a:pt x="4663" y="4021"/>
                    <a:pt x="4599" y="4017"/>
                    <a:pt x="4536" y="4017"/>
                  </a:cubicBezTo>
                  <a:cubicBezTo>
                    <a:pt x="3861" y="4017"/>
                    <a:pt x="3285" y="4471"/>
                    <a:pt x="3026" y="5163"/>
                  </a:cubicBezTo>
                  <a:cubicBezTo>
                    <a:pt x="2837" y="5919"/>
                    <a:pt x="3120" y="6581"/>
                    <a:pt x="3593" y="7148"/>
                  </a:cubicBezTo>
                  <a:cubicBezTo>
                    <a:pt x="4144" y="7799"/>
                    <a:pt x="4934" y="8132"/>
                    <a:pt x="5724" y="8132"/>
                  </a:cubicBezTo>
                  <a:cubicBezTo>
                    <a:pt x="6424" y="8132"/>
                    <a:pt x="7124" y="7870"/>
                    <a:pt x="7657" y="7337"/>
                  </a:cubicBezTo>
                  <a:cubicBezTo>
                    <a:pt x="8697" y="6014"/>
                    <a:pt x="8508" y="4123"/>
                    <a:pt x="7185" y="3083"/>
                  </a:cubicBezTo>
                  <a:cubicBezTo>
                    <a:pt x="6419" y="2376"/>
                    <a:pt x="5432" y="2000"/>
                    <a:pt x="4431" y="2000"/>
                  </a:cubicBezTo>
                  <a:cubicBezTo>
                    <a:pt x="3827" y="2000"/>
                    <a:pt x="3217" y="2137"/>
                    <a:pt x="2648" y="2422"/>
                  </a:cubicBezTo>
                  <a:cubicBezTo>
                    <a:pt x="1135" y="3083"/>
                    <a:pt x="190" y="4501"/>
                    <a:pt x="1" y="6108"/>
                  </a:cubicBezTo>
                  <a:cubicBezTo>
                    <a:pt x="1" y="7715"/>
                    <a:pt x="852" y="9322"/>
                    <a:pt x="2269" y="10078"/>
                  </a:cubicBezTo>
                  <a:cubicBezTo>
                    <a:pt x="3187" y="10537"/>
                    <a:pt x="4163" y="10758"/>
                    <a:pt x="5122" y="10758"/>
                  </a:cubicBezTo>
                  <a:cubicBezTo>
                    <a:pt x="7128" y="10758"/>
                    <a:pt x="9058" y="9790"/>
                    <a:pt x="10210" y="7999"/>
                  </a:cubicBezTo>
                  <a:cubicBezTo>
                    <a:pt x="11438" y="6203"/>
                    <a:pt x="11344" y="3934"/>
                    <a:pt x="10021" y="2233"/>
                  </a:cubicBezTo>
                  <a:cubicBezTo>
                    <a:pt x="8879" y="765"/>
                    <a:pt x="7174" y="0"/>
                    <a:pt x="53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32"/>
            <p:cNvSpPr/>
            <p:nvPr/>
          </p:nvSpPr>
          <p:spPr>
            <a:xfrm>
              <a:off x="6866700" y="3205775"/>
              <a:ext cx="285975" cy="268975"/>
            </a:xfrm>
            <a:custGeom>
              <a:avLst/>
              <a:gdLst/>
              <a:ahLst/>
              <a:cxnLst/>
              <a:rect l="l" t="t" r="r" b="b"/>
              <a:pathLst>
                <a:path w="11439" h="10759" extrusionOk="0">
                  <a:moveTo>
                    <a:pt x="5331" y="0"/>
                  </a:moveTo>
                  <a:cubicBezTo>
                    <a:pt x="5038" y="0"/>
                    <a:pt x="4742" y="20"/>
                    <a:pt x="4443" y="59"/>
                  </a:cubicBezTo>
                  <a:cubicBezTo>
                    <a:pt x="3715" y="59"/>
                    <a:pt x="3688" y="1198"/>
                    <a:pt x="4362" y="1198"/>
                  </a:cubicBezTo>
                  <a:cubicBezTo>
                    <a:pt x="4388" y="1198"/>
                    <a:pt x="4415" y="1196"/>
                    <a:pt x="4443" y="1193"/>
                  </a:cubicBezTo>
                  <a:cubicBezTo>
                    <a:pt x="4699" y="1161"/>
                    <a:pt x="4955" y="1145"/>
                    <a:pt x="5208" y="1145"/>
                  </a:cubicBezTo>
                  <a:cubicBezTo>
                    <a:pt x="6456" y="1145"/>
                    <a:pt x="7660" y="1526"/>
                    <a:pt x="8602" y="2233"/>
                  </a:cubicBezTo>
                  <a:cubicBezTo>
                    <a:pt x="9642" y="3083"/>
                    <a:pt x="10115" y="4501"/>
                    <a:pt x="9831" y="5825"/>
                  </a:cubicBezTo>
                  <a:cubicBezTo>
                    <a:pt x="9294" y="8061"/>
                    <a:pt x="7233" y="9621"/>
                    <a:pt x="4930" y="9621"/>
                  </a:cubicBezTo>
                  <a:cubicBezTo>
                    <a:pt x="4800" y="9621"/>
                    <a:pt x="4669" y="9616"/>
                    <a:pt x="4538" y="9606"/>
                  </a:cubicBezTo>
                  <a:cubicBezTo>
                    <a:pt x="3498" y="9511"/>
                    <a:pt x="2553" y="9039"/>
                    <a:pt x="1891" y="8188"/>
                  </a:cubicBezTo>
                  <a:cubicBezTo>
                    <a:pt x="1135" y="7243"/>
                    <a:pt x="1040" y="5919"/>
                    <a:pt x="1607" y="4785"/>
                  </a:cubicBezTo>
                  <a:cubicBezTo>
                    <a:pt x="2269" y="3840"/>
                    <a:pt x="3309" y="3178"/>
                    <a:pt x="4443" y="3178"/>
                  </a:cubicBezTo>
                  <a:cubicBezTo>
                    <a:pt x="5672" y="3178"/>
                    <a:pt x="6712" y="3934"/>
                    <a:pt x="7090" y="5069"/>
                  </a:cubicBezTo>
                  <a:cubicBezTo>
                    <a:pt x="7279" y="5636"/>
                    <a:pt x="7184" y="6203"/>
                    <a:pt x="6806" y="6581"/>
                  </a:cubicBezTo>
                  <a:cubicBezTo>
                    <a:pt x="6491" y="6833"/>
                    <a:pt x="6134" y="6959"/>
                    <a:pt x="5763" y="6959"/>
                  </a:cubicBezTo>
                  <a:cubicBezTo>
                    <a:pt x="5577" y="6959"/>
                    <a:pt x="5388" y="6927"/>
                    <a:pt x="5199" y="6864"/>
                  </a:cubicBezTo>
                  <a:cubicBezTo>
                    <a:pt x="4727" y="6675"/>
                    <a:pt x="4349" y="6297"/>
                    <a:pt x="4160" y="5825"/>
                  </a:cubicBezTo>
                  <a:cubicBezTo>
                    <a:pt x="4160" y="5636"/>
                    <a:pt x="4160" y="5541"/>
                    <a:pt x="4160" y="5352"/>
                  </a:cubicBezTo>
                  <a:cubicBezTo>
                    <a:pt x="4349" y="5258"/>
                    <a:pt x="4538" y="5163"/>
                    <a:pt x="4727" y="5163"/>
                  </a:cubicBezTo>
                  <a:cubicBezTo>
                    <a:pt x="5546" y="5163"/>
                    <a:pt x="5576" y="4024"/>
                    <a:pt x="4818" y="4024"/>
                  </a:cubicBezTo>
                  <a:cubicBezTo>
                    <a:pt x="4789" y="4024"/>
                    <a:pt x="4758" y="4025"/>
                    <a:pt x="4727" y="4029"/>
                  </a:cubicBezTo>
                  <a:cubicBezTo>
                    <a:pt x="4662" y="4021"/>
                    <a:pt x="4599" y="4017"/>
                    <a:pt x="4536" y="4017"/>
                  </a:cubicBezTo>
                  <a:cubicBezTo>
                    <a:pt x="3861" y="4017"/>
                    <a:pt x="3285" y="4471"/>
                    <a:pt x="3025" y="5163"/>
                  </a:cubicBezTo>
                  <a:cubicBezTo>
                    <a:pt x="2836" y="5919"/>
                    <a:pt x="3120" y="6581"/>
                    <a:pt x="3592" y="7148"/>
                  </a:cubicBezTo>
                  <a:cubicBezTo>
                    <a:pt x="4144" y="7799"/>
                    <a:pt x="4933" y="8132"/>
                    <a:pt x="5723" y="8132"/>
                  </a:cubicBezTo>
                  <a:cubicBezTo>
                    <a:pt x="6424" y="8132"/>
                    <a:pt x="7124" y="7870"/>
                    <a:pt x="7657" y="7337"/>
                  </a:cubicBezTo>
                  <a:cubicBezTo>
                    <a:pt x="8697" y="6014"/>
                    <a:pt x="8508" y="4123"/>
                    <a:pt x="7184" y="3083"/>
                  </a:cubicBezTo>
                  <a:cubicBezTo>
                    <a:pt x="6418" y="2376"/>
                    <a:pt x="5432" y="2000"/>
                    <a:pt x="4431" y="2000"/>
                  </a:cubicBezTo>
                  <a:cubicBezTo>
                    <a:pt x="3826" y="2000"/>
                    <a:pt x="3217" y="2137"/>
                    <a:pt x="2647" y="2422"/>
                  </a:cubicBezTo>
                  <a:cubicBezTo>
                    <a:pt x="1135" y="3083"/>
                    <a:pt x="190" y="4501"/>
                    <a:pt x="0" y="6108"/>
                  </a:cubicBezTo>
                  <a:cubicBezTo>
                    <a:pt x="0" y="7715"/>
                    <a:pt x="851" y="9322"/>
                    <a:pt x="2269" y="10078"/>
                  </a:cubicBezTo>
                  <a:cubicBezTo>
                    <a:pt x="3186" y="10537"/>
                    <a:pt x="4163" y="10758"/>
                    <a:pt x="5122" y="10758"/>
                  </a:cubicBezTo>
                  <a:cubicBezTo>
                    <a:pt x="7128" y="10758"/>
                    <a:pt x="9058" y="9790"/>
                    <a:pt x="10209" y="7999"/>
                  </a:cubicBezTo>
                  <a:cubicBezTo>
                    <a:pt x="11438" y="6203"/>
                    <a:pt x="11344" y="3934"/>
                    <a:pt x="10020" y="2233"/>
                  </a:cubicBezTo>
                  <a:cubicBezTo>
                    <a:pt x="8878" y="765"/>
                    <a:pt x="7174" y="0"/>
                    <a:pt x="53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32"/>
            <p:cNvSpPr/>
            <p:nvPr/>
          </p:nvSpPr>
          <p:spPr>
            <a:xfrm>
              <a:off x="1544925" y="3706875"/>
              <a:ext cx="283600" cy="270725"/>
            </a:xfrm>
            <a:custGeom>
              <a:avLst/>
              <a:gdLst/>
              <a:ahLst/>
              <a:cxnLst/>
              <a:rect l="l" t="t" r="r" b="b"/>
              <a:pathLst>
                <a:path w="11344" h="10829" extrusionOk="0">
                  <a:moveTo>
                    <a:pt x="5270" y="0"/>
                  </a:moveTo>
                  <a:cubicBezTo>
                    <a:pt x="4997" y="0"/>
                    <a:pt x="4721" y="18"/>
                    <a:pt x="4443" y="54"/>
                  </a:cubicBezTo>
                  <a:cubicBezTo>
                    <a:pt x="3715" y="145"/>
                    <a:pt x="3688" y="1288"/>
                    <a:pt x="4362" y="1288"/>
                  </a:cubicBezTo>
                  <a:cubicBezTo>
                    <a:pt x="4388" y="1288"/>
                    <a:pt x="4415" y="1286"/>
                    <a:pt x="4443" y="1283"/>
                  </a:cubicBezTo>
                  <a:lnTo>
                    <a:pt x="4443" y="1188"/>
                  </a:lnTo>
                  <a:cubicBezTo>
                    <a:pt x="4695" y="1157"/>
                    <a:pt x="4945" y="1141"/>
                    <a:pt x="5191" y="1141"/>
                  </a:cubicBezTo>
                  <a:cubicBezTo>
                    <a:pt x="6423" y="1141"/>
                    <a:pt x="7578" y="1535"/>
                    <a:pt x="8602" y="2323"/>
                  </a:cubicBezTo>
                  <a:cubicBezTo>
                    <a:pt x="9642" y="3173"/>
                    <a:pt x="10115" y="4497"/>
                    <a:pt x="9831" y="5820"/>
                  </a:cubicBezTo>
                  <a:cubicBezTo>
                    <a:pt x="9307" y="8089"/>
                    <a:pt x="7333" y="9633"/>
                    <a:pt x="5099" y="9633"/>
                  </a:cubicBezTo>
                  <a:cubicBezTo>
                    <a:pt x="4913" y="9633"/>
                    <a:pt x="4726" y="9623"/>
                    <a:pt x="4538" y="9601"/>
                  </a:cubicBezTo>
                  <a:cubicBezTo>
                    <a:pt x="3498" y="9506"/>
                    <a:pt x="2553" y="9034"/>
                    <a:pt x="1891" y="8278"/>
                  </a:cubicBezTo>
                  <a:cubicBezTo>
                    <a:pt x="1135" y="7238"/>
                    <a:pt x="1040" y="5914"/>
                    <a:pt x="1607" y="4875"/>
                  </a:cubicBezTo>
                  <a:cubicBezTo>
                    <a:pt x="2175" y="3835"/>
                    <a:pt x="3309" y="3268"/>
                    <a:pt x="4443" y="3173"/>
                  </a:cubicBezTo>
                  <a:cubicBezTo>
                    <a:pt x="5672" y="3173"/>
                    <a:pt x="6712" y="4024"/>
                    <a:pt x="7090" y="5158"/>
                  </a:cubicBezTo>
                  <a:cubicBezTo>
                    <a:pt x="7279" y="5631"/>
                    <a:pt x="7184" y="6198"/>
                    <a:pt x="6806" y="6576"/>
                  </a:cubicBezTo>
                  <a:cubicBezTo>
                    <a:pt x="6511" y="6872"/>
                    <a:pt x="6142" y="7019"/>
                    <a:pt x="5768" y="7019"/>
                  </a:cubicBezTo>
                  <a:cubicBezTo>
                    <a:pt x="5544" y="7019"/>
                    <a:pt x="5318" y="6966"/>
                    <a:pt x="5105" y="6860"/>
                  </a:cubicBezTo>
                  <a:cubicBezTo>
                    <a:pt x="4727" y="6671"/>
                    <a:pt x="4349" y="6293"/>
                    <a:pt x="4160" y="5914"/>
                  </a:cubicBezTo>
                  <a:cubicBezTo>
                    <a:pt x="4065" y="5631"/>
                    <a:pt x="4065" y="5536"/>
                    <a:pt x="4160" y="5442"/>
                  </a:cubicBezTo>
                  <a:cubicBezTo>
                    <a:pt x="4349" y="5347"/>
                    <a:pt x="4538" y="5253"/>
                    <a:pt x="4727" y="5253"/>
                  </a:cubicBezTo>
                  <a:cubicBezTo>
                    <a:pt x="5483" y="5158"/>
                    <a:pt x="5483" y="4024"/>
                    <a:pt x="4727" y="4024"/>
                  </a:cubicBezTo>
                  <a:cubicBezTo>
                    <a:pt x="3971" y="4024"/>
                    <a:pt x="3309" y="4497"/>
                    <a:pt x="3025" y="5253"/>
                  </a:cubicBezTo>
                  <a:cubicBezTo>
                    <a:pt x="2836" y="5914"/>
                    <a:pt x="3120" y="6671"/>
                    <a:pt x="3592" y="7143"/>
                  </a:cubicBezTo>
                  <a:cubicBezTo>
                    <a:pt x="4152" y="7856"/>
                    <a:pt x="4959" y="8212"/>
                    <a:pt x="5761" y="8212"/>
                  </a:cubicBezTo>
                  <a:cubicBezTo>
                    <a:pt x="6449" y="8212"/>
                    <a:pt x="7134" y="7950"/>
                    <a:pt x="7657" y="7427"/>
                  </a:cubicBezTo>
                  <a:cubicBezTo>
                    <a:pt x="8697" y="6104"/>
                    <a:pt x="8413" y="4213"/>
                    <a:pt x="7184" y="3173"/>
                  </a:cubicBezTo>
                  <a:cubicBezTo>
                    <a:pt x="6393" y="2443"/>
                    <a:pt x="5368" y="2066"/>
                    <a:pt x="4334" y="2066"/>
                  </a:cubicBezTo>
                  <a:cubicBezTo>
                    <a:pt x="3761" y="2066"/>
                    <a:pt x="3186" y="2181"/>
                    <a:pt x="2647" y="2417"/>
                  </a:cubicBezTo>
                  <a:cubicBezTo>
                    <a:pt x="1135" y="3079"/>
                    <a:pt x="95" y="4497"/>
                    <a:pt x="0" y="6198"/>
                  </a:cubicBezTo>
                  <a:cubicBezTo>
                    <a:pt x="0" y="7805"/>
                    <a:pt x="851" y="9317"/>
                    <a:pt x="2269" y="10168"/>
                  </a:cubicBezTo>
                  <a:cubicBezTo>
                    <a:pt x="3135" y="10616"/>
                    <a:pt x="4067" y="10828"/>
                    <a:pt x="4994" y="10828"/>
                  </a:cubicBezTo>
                  <a:cubicBezTo>
                    <a:pt x="7000" y="10828"/>
                    <a:pt x="8981" y="9834"/>
                    <a:pt x="10209" y="8089"/>
                  </a:cubicBezTo>
                  <a:cubicBezTo>
                    <a:pt x="11344" y="6293"/>
                    <a:pt x="11344" y="3929"/>
                    <a:pt x="10020" y="2228"/>
                  </a:cubicBezTo>
                  <a:cubicBezTo>
                    <a:pt x="8866" y="826"/>
                    <a:pt x="7136" y="0"/>
                    <a:pt x="52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32"/>
            <p:cNvSpPr/>
            <p:nvPr/>
          </p:nvSpPr>
          <p:spPr>
            <a:xfrm>
              <a:off x="2731225" y="3707500"/>
              <a:ext cx="283600" cy="270100"/>
            </a:xfrm>
            <a:custGeom>
              <a:avLst/>
              <a:gdLst/>
              <a:ahLst/>
              <a:cxnLst/>
              <a:rect l="l" t="t" r="r" b="b"/>
              <a:pathLst>
                <a:path w="11344" h="10804" extrusionOk="0">
                  <a:moveTo>
                    <a:pt x="5072" y="1"/>
                  </a:moveTo>
                  <a:cubicBezTo>
                    <a:pt x="4862" y="1"/>
                    <a:pt x="4652" y="10"/>
                    <a:pt x="4443" y="29"/>
                  </a:cubicBezTo>
                  <a:cubicBezTo>
                    <a:pt x="3715" y="120"/>
                    <a:pt x="3688" y="1263"/>
                    <a:pt x="4362" y="1263"/>
                  </a:cubicBezTo>
                  <a:cubicBezTo>
                    <a:pt x="4388" y="1263"/>
                    <a:pt x="4415" y="1261"/>
                    <a:pt x="4443" y="1258"/>
                  </a:cubicBezTo>
                  <a:lnTo>
                    <a:pt x="4443" y="1163"/>
                  </a:lnTo>
                  <a:cubicBezTo>
                    <a:pt x="4695" y="1132"/>
                    <a:pt x="4947" y="1116"/>
                    <a:pt x="5197" y="1116"/>
                  </a:cubicBezTo>
                  <a:cubicBezTo>
                    <a:pt x="6449" y="1116"/>
                    <a:pt x="7657" y="1510"/>
                    <a:pt x="8602" y="2298"/>
                  </a:cubicBezTo>
                  <a:cubicBezTo>
                    <a:pt x="9642" y="3148"/>
                    <a:pt x="10114" y="4472"/>
                    <a:pt x="9831" y="5795"/>
                  </a:cubicBezTo>
                  <a:cubicBezTo>
                    <a:pt x="9307" y="8064"/>
                    <a:pt x="7333" y="9608"/>
                    <a:pt x="5098" y="9608"/>
                  </a:cubicBezTo>
                  <a:cubicBezTo>
                    <a:pt x="4913" y="9608"/>
                    <a:pt x="4726" y="9598"/>
                    <a:pt x="4537" y="9576"/>
                  </a:cubicBezTo>
                  <a:cubicBezTo>
                    <a:pt x="3498" y="9576"/>
                    <a:pt x="2552" y="9009"/>
                    <a:pt x="1891" y="8253"/>
                  </a:cubicBezTo>
                  <a:cubicBezTo>
                    <a:pt x="1135" y="7213"/>
                    <a:pt x="1040" y="5889"/>
                    <a:pt x="1607" y="4850"/>
                  </a:cubicBezTo>
                  <a:cubicBezTo>
                    <a:pt x="2269" y="3810"/>
                    <a:pt x="3309" y="3243"/>
                    <a:pt x="4443" y="3148"/>
                  </a:cubicBezTo>
                  <a:cubicBezTo>
                    <a:pt x="5672" y="3148"/>
                    <a:pt x="6711" y="3999"/>
                    <a:pt x="7090" y="5133"/>
                  </a:cubicBezTo>
                  <a:cubicBezTo>
                    <a:pt x="7279" y="5606"/>
                    <a:pt x="7184" y="6173"/>
                    <a:pt x="6806" y="6551"/>
                  </a:cubicBezTo>
                  <a:cubicBezTo>
                    <a:pt x="6511" y="6847"/>
                    <a:pt x="6178" y="6994"/>
                    <a:pt x="5832" y="6994"/>
                  </a:cubicBezTo>
                  <a:cubicBezTo>
                    <a:pt x="5624" y="6994"/>
                    <a:pt x="5412" y="6941"/>
                    <a:pt x="5199" y="6835"/>
                  </a:cubicBezTo>
                  <a:cubicBezTo>
                    <a:pt x="4726" y="6646"/>
                    <a:pt x="4348" y="6268"/>
                    <a:pt x="4159" y="5889"/>
                  </a:cubicBezTo>
                  <a:cubicBezTo>
                    <a:pt x="4159" y="5606"/>
                    <a:pt x="4159" y="5511"/>
                    <a:pt x="4159" y="5417"/>
                  </a:cubicBezTo>
                  <a:cubicBezTo>
                    <a:pt x="4348" y="5322"/>
                    <a:pt x="4537" y="5228"/>
                    <a:pt x="4726" y="5228"/>
                  </a:cubicBezTo>
                  <a:cubicBezTo>
                    <a:pt x="5483" y="5133"/>
                    <a:pt x="5483" y="3999"/>
                    <a:pt x="4726" y="3999"/>
                  </a:cubicBezTo>
                  <a:cubicBezTo>
                    <a:pt x="3970" y="3999"/>
                    <a:pt x="3214" y="4472"/>
                    <a:pt x="3025" y="5228"/>
                  </a:cubicBezTo>
                  <a:cubicBezTo>
                    <a:pt x="2836" y="5889"/>
                    <a:pt x="3025" y="6646"/>
                    <a:pt x="3498" y="7118"/>
                  </a:cubicBezTo>
                  <a:cubicBezTo>
                    <a:pt x="4058" y="7831"/>
                    <a:pt x="4891" y="8187"/>
                    <a:pt x="5719" y="8187"/>
                  </a:cubicBezTo>
                  <a:cubicBezTo>
                    <a:pt x="6428" y="8187"/>
                    <a:pt x="7133" y="7925"/>
                    <a:pt x="7657" y="7402"/>
                  </a:cubicBezTo>
                  <a:cubicBezTo>
                    <a:pt x="8697" y="6079"/>
                    <a:pt x="8413" y="4188"/>
                    <a:pt x="7184" y="3148"/>
                  </a:cubicBezTo>
                  <a:cubicBezTo>
                    <a:pt x="6393" y="2418"/>
                    <a:pt x="5367" y="2041"/>
                    <a:pt x="4333" y="2041"/>
                  </a:cubicBezTo>
                  <a:cubicBezTo>
                    <a:pt x="3761" y="2041"/>
                    <a:pt x="3186" y="2156"/>
                    <a:pt x="2647" y="2392"/>
                  </a:cubicBezTo>
                  <a:cubicBezTo>
                    <a:pt x="1135" y="3054"/>
                    <a:pt x="95" y="4472"/>
                    <a:pt x="0" y="6173"/>
                  </a:cubicBezTo>
                  <a:cubicBezTo>
                    <a:pt x="0" y="7780"/>
                    <a:pt x="851" y="9292"/>
                    <a:pt x="2269" y="10143"/>
                  </a:cubicBezTo>
                  <a:cubicBezTo>
                    <a:pt x="3135" y="10591"/>
                    <a:pt x="4067" y="10803"/>
                    <a:pt x="4994" y="10803"/>
                  </a:cubicBezTo>
                  <a:cubicBezTo>
                    <a:pt x="7000" y="10803"/>
                    <a:pt x="8980" y="9809"/>
                    <a:pt x="10209" y="8064"/>
                  </a:cubicBezTo>
                  <a:cubicBezTo>
                    <a:pt x="11343" y="6268"/>
                    <a:pt x="11343" y="3904"/>
                    <a:pt x="10020" y="2203"/>
                  </a:cubicBezTo>
                  <a:cubicBezTo>
                    <a:pt x="8830" y="758"/>
                    <a:pt x="6951" y="1"/>
                    <a:pt x="50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32"/>
            <p:cNvSpPr/>
            <p:nvPr/>
          </p:nvSpPr>
          <p:spPr>
            <a:xfrm>
              <a:off x="3912775" y="3707500"/>
              <a:ext cx="283600" cy="270100"/>
            </a:xfrm>
            <a:custGeom>
              <a:avLst/>
              <a:gdLst/>
              <a:ahLst/>
              <a:cxnLst/>
              <a:rect l="l" t="t" r="r" b="b"/>
              <a:pathLst>
                <a:path w="11344" h="10804" extrusionOk="0">
                  <a:moveTo>
                    <a:pt x="5072" y="1"/>
                  </a:moveTo>
                  <a:cubicBezTo>
                    <a:pt x="4863" y="1"/>
                    <a:pt x="4653" y="10"/>
                    <a:pt x="4444" y="29"/>
                  </a:cubicBezTo>
                  <a:cubicBezTo>
                    <a:pt x="3715" y="120"/>
                    <a:pt x="3688" y="1263"/>
                    <a:pt x="4363" y="1263"/>
                  </a:cubicBezTo>
                  <a:cubicBezTo>
                    <a:pt x="4389" y="1263"/>
                    <a:pt x="4416" y="1261"/>
                    <a:pt x="4444" y="1258"/>
                  </a:cubicBezTo>
                  <a:lnTo>
                    <a:pt x="4444" y="1163"/>
                  </a:lnTo>
                  <a:cubicBezTo>
                    <a:pt x="4696" y="1132"/>
                    <a:pt x="4948" y="1116"/>
                    <a:pt x="5198" y="1116"/>
                  </a:cubicBezTo>
                  <a:cubicBezTo>
                    <a:pt x="6450" y="1116"/>
                    <a:pt x="7657" y="1510"/>
                    <a:pt x="8603" y="2298"/>
                  </a:cubicBezTo>
                  <a:cubicBezTo>
                    <a:pt x="9642" y="3148"/>
                    <a:pt x="10115" y="4472"/>
                    <a:pt x="9831" y="5795"/>
                  </a:cubicBezTo>
                  <a:cubicBezTo>
                    <a:pt x="9308" y="8064"/>
                    <a:pt x="7333" y="9608"/>
                    <a:pt x="5099" y="9608"/>
                  </a:cubicBezTo>
                  <a:cubicBezTo>
                    <a:pt x="4914" y="9608"/>
                    <a:pt x="4726" y="9598"/>
                    <a:pt x="4538" y="9576"/>
                  </a:cubicBezTo>
                  <a:cubicBezTo>
                    <a:pt x="3498" y="9576"/>
                    <a:pt x="2553" y="9009"/>
                    <a:pt x="1891" y="8253"/>
                  </a:cubicBezTo>
                  <a:cubicBezTo>
                    <a:pt x="1135" y="7213"/>
                    <a:pt x="1041" y="5889"/>
                    <a:pt x="1608" y="4850"/>
                  </a:cubicBezTo>
                  <a:cubicBezTo>
                    <a:pt x="2269" y="3810"/>
                    <a:pt x="3309" y="3243"/>
                    <a:pt x="4444" y="3148"/>
                  </a:cubicBezTo>
                  <a:cubicBezTo>
                    <a:pt x="5672" y="3148"/>
                    <a:pt x="6712" y="3999"/>
                    <a:pt x="7090" y="5133"/>
                  </a:cubicBezTo>
                  <a:cubicBezTo>
                    <a:pt x="7279" y="5606"/>
                    <a:pt x="7185" y="6173"/>
                    <a:pt x="6807" y="6551"/>
                  </a:cubicBezTo>
                  <a:cubicBezTo>
                    <a:pt x="6511" y="6847"/>
                    <a:pt x="6179" y="6994"/>
                    <a:pt x="5833" y="6994"/>
                  </a:cubicBezTo>
                  <a:cubicBezTo>
                    <a:pt x="5625" y="6994"/>
                    <a:pt x="5412" y="6941"/>
                    <a:pt x="5200" y="6835"/>
                  </a:cubicBezTo>
                  <a:cubicBezTo>
                    <a:pt x="4727" y="6646"/>
                    <a:pt x="4349" y="6268"/>
                    <a:pt x="4160" y="5889"/>
                  </a:cubicBezTo>
                  <a:cubicBezTo>
                    <a:pt x="4160" y="5606"/>
                    <a:pt x="4160" y="5511"/>
                    <a:pt x="4160" y="5417"/>
                  </a:cubicBezTo>
                  <a:cubicBezTo>
                    <a:pt x="4349" y="5322"/>
                    <a:pt x="4538" y="5228"/>
                    <a:pt x="4727" y="5228"/>
                  </a:cubicBezTo>
                  <a:cubicBezTo>
                    <a:pt x="5483" y="5133"/>
                    <a:pt x="5483" y="3999"/>
                    <a:pt x="4727" y="3999"/>
                  </a:cubicBezTo>
                  <a:cubicBezTo>
                    <a:pt x="3971" y="3999"/>
                    <a:pt x="3215" y="4472"/>
                    <a:pt x="3026" y="5228"/>
                  </a:cubicBezTo>
                  <a:cubicBezTo>
                    <a:pt x="2837" y="5889"/>
                    <a:pt x="3026" y="6646"/>
                    <a:pt x="3498" y="7118"/>
                  </a:cubicBezTo>
                  <a:cubicBezTo>
                    <a:pt x="4058" y="7831"/>
                    <a:pt x="4892" y="8187"/>
                    <a:pt x="5720" y="8187"/>
                  </a:cubicBezTo>
                  <a:cubicBezTo>
                    <a:pt x="6429" y="8187"/>
                    <a:pt x="7134" y="7925"/>
                    <a:pt x="7657" y="7402"/>
                  </a:cubicBezTo>
                  <a:cubicBezTo>
                    <a:pt x="8697" y="6079"/>
                    <a:pt x="8414" y="4188"/>
                    <a:pt x="7185" y="3148"/>
                  </a:cubicBezTo>
                  <a:cubicBezTo>
                    <a:pt x="6394" y="2418"/>
                    <a:pt x="5368" y="2041"/>
                    <a:pt x="4334" y="2041"/>
                  </a:cubicBezTo>
                  <a:cubicBezTo>
                    <a:pt x="3761" y="2041"/>
                    <a:pt x="3187" y="2156"/>
                    <a:pt x="2648" y="2392"/>
                  </a:cubicBezTo>
                  <a:cubicBezTo>
                    <a:pt x="1135" y="3054"/>
                    <a:pt x="95" y="4472"/>
                    <a:pt x="1" y="6173"/>
                  </a:cubicBezTo>
                  <a:cubicBezTo>
                    <a:pt x="1" y="7780"/>
                    <a:pt x="852" y="9292"/>
                    <a:pt x="2269" y="10143"/>
                  </a:cubicBezTo>
                  <a:cubicBezTo>
                    <a:pt x="3136" y="10591"/>
                    <a:pt x="4068" y="10803"/>
                    <a:pt x="4995" y="10803"/>
                  </a:cubicBezTo>
                  <a:cubicBezTo>
                    <a:pt x="7001" y="10803"/>
                    <a:pt x="8981" y="9809"/>
                    <a:pt x="10210" y="8064"/>
                  </a:cubicBezTo>
                  <a:cubicBezTo>
                    <a:pt x="11344" y="6268"/>
                    <a:pt x="11344" y="3904"/>
                    <a:pt x="10021" y="2203"/>
                  </a:cubicBezTo>
                  <a:cubicBezTo>
                    <a:pt x="8830" y="758"/>
                    <a:pt x="6952" y="1"/>
                    <a:pt x="50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32"/>
            <p:cNvSpPr/>
            <p:nvPr/>
          </p:nvSpPr>
          <p:spPr>
            <a:xfrm>
              <a:off x="5094350" y="3706875"/>
              <a:ext cx="285975" cy="270725"/>
            </a:xfrm>
            <a:custGeom>
              <a:avLst/>
              <a:gdLst/>
              <a:ahLst/>
              <a:cxnLst/>
              <a:rect l="l" t="t" r="r" b="b"/>
              <a:pathLst>
                <a:path w="11439" h="10829" extrusionOk="0">
                  <a:moveTo>
                    <a:pt x="5270" y="0"/>
                  </a:moveTo>
                  <a:cubicBezTo>
                    <a:pt x="4997" y="0"/>
                    <a:pt x="4721" y="18"/>
                    <a:pt x="4443" y="54"/>
                  </a:cubicBezTo>
                  <a:cubicBezTo>
                    <a:pt x="3715" y="145"/>
                    <a:pt x="3688" y="1288"/>
                    <a:pt x="4362" y="1288"/>
                  </a:cubicBezTo>
                  <a:cubicBezTo>
                    <a:pt x="4388" y="1288"/>
                    <a:pt x="4415" y="1286"/>
                    <a:pt x="4443" y="1283"/>
                  </a:cubicBezTo>
                  <a:lnTo>
                    <a:pt x="4443" y="1188"/>
                  </a:lnTo>
                  <a:cubicBezTo>
                    <a:pt x="4695" y="1157"/>
                    <a:pt x="4947" y="1141"/>
                    <a:pt x="5198" y="1141"/>
                  </a:cubicBezTo>
                  <a:cubicBezTo>
                    <a:pt x="6449" y="1141"/>
                    <a:pt x="7657" y="1535"/>
                    <a:pt x="8602" y="2323"/>
                  </a:cubicBezTo>
                  <a:cubicBezTo>
                    <a:pt x="9642" y="3173"/>
                    <a:pt x="10115" y="4497"/>
                    <a:pt x="9831" y="5820"/>
                  </a:cubicBezTo>
                  <a:cubicBezTo>
                    <a:pt x="9307" y="8089"/>
                    <a:pt x="7333" y="9633"/>
                    <a:pt x="5099" y="9633"/>
                  </a:cubicBezTo>
                  <a:cubicBezTo>
                    <a:pt x="4913" y="9633"/>
                    <a:pt x="4726" y="9623"/>
                    <a:pt x="4538" y="9601"/>
                  </a:cubicBezTo>
                  <a:cubicBezTo>
                    <a:pt x="3498" y="9601"/>
                    <a:pt x="2553" y="9034"/>
                    <a:pt x="1891" y="8278"/>
                  </a:cubicBezTo>
                  <a:cubicBezTo>
                    <a:pt x="1135" y="7238"/>
                    <a:pt x="1040" y="5914"/>
                    <a:pt x="1607" y="4875"/>
                  </a:cubicBezTo>
                  <a:cubicBezTo>
                    <a:pt x="2269" y="3835"/>
                    <a:pt x="3309" y="3268"/>
                    <a:pt x="4443" y="3173"/>
                  </a:cubicBezTo>
                  <a:cubicBezTo>
                    <a:pt x="5672" y="3173"/>
                    <a:pt x="6712" y="4024"/>
                    <a:pt x="7090" y="5158"/>
                  </a:cubicBezTo>
                  <a:cubicBezTo>
                    <a:pt x="7279" y="5631"/>
                    <a:pt x="7184" y="6198"/>
                    <a:pt x="6806" y="6576"/>
                  </a:cubicBezTo>
                  <a:cubicBezTo>
                    <a:pt x="6511" y="6872"/>
                    <a:pt x="6179" y="7019"/>
                    <a:pt x="5832" y="7019"/>
                  </a:cubicBezTo>
                  <a:cubicBezTo>
                    <a:pt x="5625" y="7019"/>
                    <a:pt x="5412" y="6966"/>
                    <a:pt x="5199" y="6860"/>
                  </a:cubicBezTo>
                  <a:cubicBezTo>
                    <a:pt x="4727" y="6671"/>
                    <a:pt x="4349" y="6293"/>
                    <a:pt x="4160" y="5914"/>
                  </a:cubicBezTo>
                  <a:cubicBezTo>
                    <a:pt x="4160" y="5631"/>
                    <a:pt x="4160" y="5536"/>
                    <a:pt x="4160" y="5442"/>
                  </a:cubicBezTo>
                  <a:cubicBezTo>
                    <a:pt x="4349" y="5347"/>
                    <a:pt x="4538" y="5253"/>
                    <a:pt x="4727" y="5253"/>
                  </a:cubicBezTo>
                  <a:cubicBezTo>
                    <a:pt x="5483" y="5158"/>
                    <a:pt x="5483" y="4024"/>
                    <a:pt x="4727" y="4024"/>
                  </a:cubicBezTo>
                  <a:cubicBezTo>
                    <a:pt x="3971" y="4024"/>
                    <a:pt x="3309" y="4497"/>
                    <a:pt x="3025" y="5253"/>
                  </a:cubicBezTo>
                  <a:cubicBezTo>
                    <a:pt x="2836" y="5914"/>
                    <a:pt x="3120" y="6671"/>
                    <a:pt x="3592" y="7143"/>
                  </a:cubicBezTo>
                  <a:cubicBezTo>
                    <a:pt x="4152" y="7856"/>
                    <a:pt x="4959" y="8212"/>
                    <a:pt x="5761" y="8212"/>
                  </a:cubicBezTo>
                  <a:cubicBezTo>
                    <a:pt x="6449" y="8212"/>
                    <a:pt x="7134" y="7950"/>
                    <a:pt x="7657" y="7427"/>
                  </a:cubicBezTo>
                  <a:cubicBezTo>
                    <a:pt x="8697" y="6104"/>
                    <a:pt x="8508" y="4213"/>
                    <a:pt x="7184" y="3173"/>
                  </a:cubicBezTo>
                  <a:cubicBezTo>
                    <a:pt x="6393" y="2443"/>
                    <a:pt x="5368" y="2066"/>
                    <a:pt x="4334" y="2066"/>
                  </a:cubicBezTo>
                  <a:cubicBezTo>
                    <a:pt x="3761" y="2066"/>
                    <a:pt x="3186" y="2181"/>
                    <a:pt x="2647" y="2417"/>
                  </a:cubicBezTo>
                  <a:cubicBezTo>
                    <a:pt x="1135" y="3079"/>
                    <a:pt x="190" y="4497"/>
                    <a:pt x="1" y="6198"/>
                  </a:cubicBezTo>
                  <a:cubicBezTo>
                    <a:pt x="1" y="7805"/>
                    <a:pt x="851" y="9317"/>
                    <a:pt x="2269" y="10168"/>
                  </a:cubicBezTo>
                  <a:cubicBezTo>
                    <a:pt x="3165" y="10616"/>
                    <a:pt x="4118" y="10828"/>
                    <a:pt x="5056" y="10828"/>
                  </a:cubicBezTo>
                  <a:cubicBezTo>
                    <a:pt x="7085" y="10828"/>
                    <a:pt x="9045" y="9834"/>
                    <a:pt x="10209" y="8089"/>
                  </a:cubicBezTo>
                  <a:cubicBezTo>
                    <a:pt x="11438" y="6293"/>
                    <a:pt x="11344" y="3929"/>
                    <a:pt x="10020" y="2228"/>
                  </a:cubicBezTo>
                  <a:cubicBezTo>
                    <a:pt x="8866" y="826"/>
                    <a:pt x="7136" y="0"/>
                    <a:pt x="52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32"/>
            <p:cNvSpPr/>
            <p:nvPr/>
          </p:nvSpPr>
          <p:spPr>
            <a:xfrm>
              <a:off x="6275925" y="3706875"/>
              <a:ext cx="285950" cy="270725"/>
            </a:xfrm>
            <a:custGeom>
              <a:avLst/>
              <a:gdLst/>
              <a:ahLst/>
              <a:cxnLst/>
              <a:rect l="l" t="t" r="r" b="b"/>
              <a:pathLst>
                <a:path w="11438" h="10829" extrusionOk="0">
                  <a:moveTo>
                    <a:pt x="5270" y="0"/>
                  </a:moveTo>
                  <a:cubicBezTo>
                    <a:pt x="4997" y="0"/>
                    <a:pt x="4721" y="18"/>
                    <a:pt x="4443" y="54"/>
                  </a:cubicBezTo>
                  <a:cubicBezTo>
                    <a:pt x="3715" y="145"/>
                    <a:pt x="3688" y="1288"/>
                    <a:pt x="4362" y="1288"/>
                  </a:cubicBezTo>
                  <a:cubicBezTo>
                    <a:pt x="4388" y="1288"/>
                    <a:pt x="4415" y="1286"/>
                    <a:pt x="4443" y="1283"/>
                  </a:cubicBezTo>
                  <a:lnTo>
                    <a:pt x="4443" y="1188"/>
                  </a:lnTo>
                  <a:cubicBezTo>
                    <a:pt x="4695" y="1157"/>
                    <a:pt x="4947" y="1141"/>
                    <a:pt x="5197" y="1141"/>
                  </a:cubicBezTo>
                  <a:cubicBezTo>
                    <a:pt x="6449" y="1141"/>
                    <a:pt x="7657" y="1535"/>
                    <a:pt x="8602" y="2323"/>
                  </a:cubicBezTo>
                  <a:cubicBezTo>
                    <a:pt x="9642" y="3173"/>
                    <a:pt x="10114" y="4497"/>
                    <a:pt x="9831" y="5820"/>
                  </a:cubicBezTo>
                  <a:cubicBezTo>
                    <a:pt x="9307" y="8089"/>
                    <a:pt x="7333" y="9633"/>
                    <a:pt x="5098" y="9633"/>
                  </a:cubicBezTo>
                  <a:cubicBezTo>
                    <a:pt x="4913" y="9633"/>
                    <a:pt x="4726" y="9623"/>
                    <a:pt x="4537" y="9601"/>
                  </a:cubicBezTo>
                  <a:cubicBezTo>
                    <a:pt x="3498" y="9601"/>
                    <a:pt x="2552" y="9034"/>
                    <a:pt x="1891" y="8278"/>
                  </a:cubicBezTo>
                  <a:cubicBezTo>
                    <a:pt x="1134" y="7238"/>
                    <a:pt x="1040" y="5914"/>
                    <a:pt x="1607" y="4875"/>
                  </a:cubicBezTo>
                  <a:cubicBezTo>
                    <a:pt x="2269" y="3835"/>
                    <a:pt x="3309" y="3268"/>
                    <a:pt x="4443" y="3173"/>
                  </a:cubicBezTo>
                  <a:cubicBezTo>
                    <a:pt x="5672" y="3173"/>
                    <a:pt x="6711" y="4024"/>
                    <a:pt x="7090" y="5158"/>
                  </a:cubicBezTo>
                  <a:cubicBezTo>
                    <a:pt x="7279" y="5631"/>
                    <a:pt x="7184" y="6198"/>
                    <a:pt x="6806" y="6576"/>
                  </a:cubicBezTo>
                  <a:cubicBezTo>
                    <a:pt x="6511" y="6872"/>
                    <a:pt x="6178" y="7019"/>
                    <a:pt x="5832" y="7019"/>
                  </a:cubicBezTo>
                  <a:cubicBezTo>
                    <a:pt x="5624" y="7019"/>
                    <a:pt x="5412" y="6966"/>
                    <a:pt x="5199" y="6860"/>
                  </a:cubicBezTo>
                  <a:cubicBezTo>
                    <a:pt x="4726" y="6671"/>
                    <a:pt x="4348" y="6293"/>
                    <a:pt x="4159" y="5914"/>
                  </a:cubicBezTo>
                  <a:cubicBezTo>
                    <a:pt x="4159" y="5631"/>
                    <a:pt x="4159" y="5536"/>
                    <a:pt x="4159" y="5442"/>
                  </a:cubicBezTo>
                  <a:cubicBezTo>
                    <a:pt x="4348" y="5347"/>
                    <a:pt x="4537" y="5253"/>
                    <a:pt x="4726" y="5253"/>
                  </a:cubicBezTo>
                  <a:cubicBezTo>
                    <a:pt x="5577" y="5158"/>
                    <a:pt x="5577" y="4024"/>
                    <a:pt x="4726" y="4024"/>
                  </a:cubicBezTo>
                  <a:cubicBezTo>
                    <a:pt x="3970" y="4024"/>
                    <a:pt x="3309" y="4497"/>
                    <a:pt x="3025" y="5253"/>
                  </a:cubicBezTo>
                  <a:cubicBezTo>
                    <a:pt x="2836" y="5914"/>
                    <a:pt x="3119" y="6671"/>
                    <a:pt x="3592" y="7143"/>
                  </a:cubicBezTo>
                  <a:cubicBezTo>
                    <a:pt x="4152" y="7856"/>
                    <a:pt x="4959" y="8212"/>
                    <a:pt x="5761" y="8212"/>
                  </a:cubicBezTo>
                  <a:cubicBezTo>
                    <a:pt x="6449" y="8212"/>
                    <a:pt x="7133" y="7950"/>
                    <a:pt x="7657" y="7427"/>
                  </a:cubicBezTo>
                  <a:cubicBezTo>
                    <a:pt x="8696" y="6104"/>
                    <a:pt x="8507" y="4213"/>
                    <a:pt x="7184" y="3173"/>
                  </a:cubicBezTo>
                  <a:cubicBezTo>
                    <a:pt x="6393" y="2443"/>
                    <a:pt x="5367" y="2066"/>
                    <a:pt x="4333" y="2066"/>
                  </a:cubicBezTo>
                  <a:cubicBezTo>
                    <a:pt x="3761" y="2066"/>
                    <a:pt x="3186" y="2181"/>
                    <a:pt x="2647" y="2417"/>
                  </a:cubicBezTo>
                  <a:cubicBezTo>
                    <a:pt x="1134" y="3079"/>
                    <a:pt x="189" y="4497"/>
                    <a:pt x="0" y="6198"/>
                  </a:cubicBezTo>
                  <a:cubicBezTo>
                    <a:pt x="0" y="7805"/>
                    <a:pt x="851" y="9317"/>
                    <a:pt x="2269" y="10168"/>
                  </a:cubicBezTo>
                  <a:cubicBezTo>
                    <a:pt x="3165" y="10616"/>
                    <a:pt x="4117" y="10828"/>
                    <a:pt x="5055" y="10828"/>
                  </a:cubicBezTo>
                  <a:cubicBezTo>
                    <a:pt x="7085" y="10828"/>
                    <a:pt x="9045" y="9834"/>
                    <a:pt x="10209" y="8089"/>
                  </a:cubicBezTo>
                  <a:cubicBezTo>
                    <a:pt x="11438" y="6293"/>
                    <a:pt x="11343" y="3929"/>
                    <a:pt x="10020" y="2228"/>
                  </a:cubicBezTo>
                  <a:cubicBezTo>
                    <a:pt x="8866" y="826"/>
                    <a:pt x="7136" y="0"/>
                    <a:pt x="52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32"/>
            <p:cNvSpPr/>
            <p:nvPr/>
          </p:nvSpPr>
          <p:spPr>
            <a:xfrm>
              <a:off x="843075" y="160255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4" y="3503"/>
                  </a:cubicBezTo>
                  <a:cubicBezTo>
                    <a:pt x="757" y="5960"/>
                    <a:pt x="0" y="9647"/>
                    <a:pt x="1135" y="12955"/>
                  </a:cubicBezTo>
                  <a:cubicBezTo>
                    <a:pt x="2080" y="15885"/>
                    <a:pt x="4349" y="18343"/>
                    <a:pt x="7184" y="19572"/>
                  </a:cubicBezTo>
                  <a:cubicBezTo>
                    <a:pt x="8793" y="20319"/>
                    <a:pt x="10541" y="20681"/>
                    <a:pt x="12301" y="20681"/>
                  </a:cubicBezTo>
                  <a:cubicBezTo>
                    <a:pt x="13438" y="20681"/>
                    <a:pt x="14579" y="20530"/>
                    <a:pt x="15692" y="20234"/>
                  </a:cubicBezTo>
                  <a:cubicBezTo>
                    <a:pt x="18527" y="19383"/>
                    <a:pt x="20702" y="17114"/>
                    <a:pt x="21458" y="14279"/>
                  </a:cubicBezTo>
                  <a:cubicBezTo>
                    <a:pt x="22308" y="11159"/>
                    <a:pt x="21269" y="7851"/>
                    <a:pt x="18622" y="5866"/>
                  </a:cubicBezTo>
                  <a:cubicBezTo>
                    <a:pt x="17162" y="4640"/>
                    <a:pt x="15342" y="4027"/>
                    <a:pt x="13495" y="4027"/>
                  </a:cubicBezTo>
                  <a:cubicBezTo>
                    <a:pt x="12352" y="4027"/>
                    <a:pt x="11199" y="4262"/>
                    <a:pt x="10115" y="4732"/>
                  </a:cubicBezTo>
                  <a:cubicBezTo>
                    <a:pt x="7373" y="5960"/>
                    <a:pt x="5388" y="9269"/>
                    <a:pt x="6334" y="12294"/>
                  </a:cubicBezTo>
                  <a:cubicBezTo>
                    <a:pt x="6958" y="14335"/>
                    <a:pt x="8806" y="15356"/>
                    <a:pt x="10717" y="15356"/>
                  </a:cubicBezTo>
                  <a:cubicBezTo>
                    <a:pt x="11990" y="15356"/>
                    <a:pt x="13291" y="14902"/>
                    <a:pt x="14274" y="13995"/>
                  </a:cubicBezTo>
                  <a:cubicBezTo>
                    <a:pt x="15314" y="13144"/>
                    <a:pt x="15975" y="11821"/>
                    <a:pt x="15975" y="10498"/>
                  </a:cubicBezTo>
                  <a:cubicBezTo>
                    <a:pt x="15786" y="8796"/>
                    <a:pt x="14274" y="8134"/>
                    <a:pt x="12761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1" y="9552"/>
                  </a:cubicBezTo>
                  <a:cubicBezTo>
                    <a:pt x="13707" y="9552"/>
                    <a:pt x="14557" y="9930"/>
                    <a:pt x="14463" y="10970"/>
                  </a:cubicBezTo>
                  <a:cubicBezTo>
                    <a:pt x="14274" y="11915"/>
                    <a:pt x="13707" y="12766"/>
                    <a:pt x="12856" y="13333"/>
                  </a:cubicBezTo>
                  <a:cubicBezTo>
                    <a:pt x="12260" y="13750"/>
                    <a:pt x="11552" y="13951"/>
                    <a:pt x="10849" y="13951"/>
                  </a:cubicBezTo>
                  <a:cubicBezTo>
                    <a:pt x="9322" y="13951"/>
                    <a:pt x="7821" y="13002"/>
                    <a:pt x="7563" y="11254"/>
                  </a:cubicBezTo>
                  <a:cubicBezTo>
                    <a:pt x="7279" y="8796"/>
                    <a:pt x="9453" y="6338"/>
                    <a:pt x="11722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3" y="5479"/>
                    <a:pt x="17033" y="6190"/>
                    <a:pt x="18338" y="7567"/>
                  </a:cubicBezTo>
                  <a:cubicBezTo>
                    <a:pt x="20229" y="9363"/>
                    <a:pt x="20796" y="12104"/>
                    <a:pt x="19851" y="14468"/>
                  </a:cubicBezTo>
                  <a:cubicBezTo>
                    <a:pt x="19000" y="16642"/>
                    <a:pt x="17204" y="18249"/>
                    <a:pt x="14935" y="18816"/>
                  </a:cubicBezTo>
                  <a:cubicBezTo>
                    <a:pt x="14028" y="19070"/>
                    <a:pt x="13110" y="19191"/>
                    <a:pt x="12204" y="19191"/>
                  </a:cubicBezTo>
                  <a:cubicBezTo>
                    <a:pt x="8387" y="19191"/>
                    <a:pt x="4764" y="17036"/>
                    <a:pt x="2931" y="13522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9" y="1518"/>
                  </a:cubicBezTo>
                  <a:cubicBezTo>
                    <a:pt x="13357" y="1521"/>
                    <a:pt x="13385" y="1522"/>
                    <a:pt x="13412" y="1522"/>
                  </a:cubicBezTo>
                  <a:cubicBezTo>
                    <a:pt x="14273" y="1522"/>
                    <a:pt x="14245" y="100"/>
                    <a:pt x="13329" y="100"/>
                  </a:cubicBezTo>
                  <a:cubicBezTo>
                    <a:pt x="12810" y="33"/>
                    <a:pt x="12291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32"/>
            <p:cNvSpPr/>
            <p:nvPr/>
          </p:nvSpPr>
          <p:spPr>
            <a:xfrm>
              <a:off x="2024650" y="160255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1" y="1"/>
                    <a:pt x="5489" y="1228"/>
                    <a:pt x="3214" y="3503"/>
                  </a:cubicBezTo>
                  <a:cubicBezTo>
                    <a:pt x="756" y="5960"/>
                    <a:pt x="0" y="9647"/>
                    <a:pt x="1134" y="12955"/>
                  </a:cubicBezTo>
                  <a:cubicBezTo>
                    <a:pt x="2080" y="15885"/>
                    <a:pt x="4348" y="18343"/>
                    <a:pt x="7184" y="19572"/>
                  </a:cubicBezTo>
                  <a:cubicBezTo>
                    <a:pt x="8792" y="20319"/>
                    <a:pt x="10540" y="20681"/>
                    <a:pt x="12301" y="20681"/>
                  </a:cubicBezTo>
                  <a:cubicBezTo>
                    <a:pt x="13437" y="20681"/>
                    <a:pt x="14579" y="20530"/>
                    <a:pt x="15691" y="20234"/>
                  </a:cubicBezTo>
                  <a:cubicBezTo>
                    <a:pt x="18527" y="19383"/>
                    <a:pt x="20701" y="17114"/>
                    <a:pt x="21457" y="14279"/>
                  </a:cubicBezTo>
                  <a:cubicBezTo>
                    <a:pt x="22308" y="11159"/>
                    <a:pt x="21268" y="7851"/>
                    <a:pt x="18622" y="5866"/>
                  </a:cubicBezTo>
                  <a:cubicBezTo>
                    <a:pt x="17162" y="4640"/>
                    <a:pt x="15342" y="4027"/>
                    <a:pt x="13495" y="4027"/>
                  </a:cubicBezTo>
                  <a:cubicBezTo>
                    <a:pt x="12352" y="4027"/>
                    <a:pt x="11199" y="4262"/>
                    <a:pt x="10114" y="4732"/>
                  </a:cubicBezTo>
                  <a:cubicBezTo>
                    <a:pt x="7373" y="5960"/>
                    <a:pt x="5388" y="9269"/>
                    <a:pt x="6333" y="12294"/>
                  </a:cubicBezTo>
                  <a:cubicBezTo>
                    <a:pt x="6957" y="14335"/>
                    <a:pt x="8806" y="15356"/>
                    <a:pt x="10716" y="15356"/>
                  </a:cubicBezTo>
                  <a:cubicBezTo>
                    <a:pt x="11990" y="15356"/>
                    <a:pt x="13290" y="14902"/>
                    <a:pt x="14273" y="13995"/>
                  </a:cubicBezTo>
                  <a:cubicBezTo>
                    <a:pt x="15313" y="13144"/>
                    <a:pt x="15975" y="11821"/>
                    <a:pt x="15975" y="10498"/>
                  </a:cubicBezTo>
                  <a:cubicBezTo>
                    <a:pt x="15786" y="8796"/>
                    <a:pt x="14273" y="8134"/>
                    <a:pt x="12761" y="8040"/>
                  </a:cubicBezTo>
                  <a:cubicBezTo>
                    <a:pt x="12732" y="8037"/>
                    <a:pt x="12705" y="8036"/>
                    <a:pt x="12678" y="8036"/>
                  </a:cubicBezTo>
                  <a:cubicBezTo>
                    <a:pt x="11817" y="8036"/>
                    <a:pt x="11844" y="9461"/>
                    <a:pt x="12761" y="9552"/>
                  </a:cubicBezTo>
                  <a:cubicBezTo>
                    <a:pt x="13706" y="9552"/>
                    <a:pt x="14557" y="9930"/>
                    <a:pt x="14463" y="10970"/>
                  </a:cubicBezTo>
                  <a:cubicBezTo>
                    <a:pt x="14273" y="11915"/>
                    <a:pt x="13706" y="12766"/>
                    <a:pt x="12856" y="13333"/>
                  </a:cubicBezTo>
                  <a:cubicBezTo>
                    <a:pt x="12260" y="13750"/>
                    <a:pt x="11551" y="13951"/>
                    <a:pt x="10849" y="13951"/>
                  </a:cubicBezTo>
                  <a:cubicBezTo>
                    <a:pt x="9321" y="13951"/>
                    <a:pt x="7821" y="13002"/>
                    <a:pt x="7562" y="11254"/>
                  </a:cubicBezTo>
                  <a:cubicBezTo>
                    <a:pt x="7279" y="8796"/>
                    <a:pt x="9453" y="6338"/>
                    <a:pt x="11721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2" y="5479"/>
                    <a:pt x="17033" y="6190"/>
                    <a:pt x="18338" y="7567"/>
                  </a:cubicBezTo>
                  <a:cubicBezTo>
                    <a:pt x="20229" y="9363"/>
                    <a:pt x="20796" y="12104"/>
                    <a:pt x="19850" y="14468"/>
                  </a:cubicBezTo>
                  <a:cubicBezTo>
                    <a:pt x="19000" y="16642"/>
                    <a:pt x="17204" y="18249"/>
                    <a:pt x="14935" y="18816"/>
                  </a:cubicBezTo>
                  <a:cubicBezTo>
                    <a:pt x="14028" y="19070"/>
                    <a:pt x="13110" y="19191"/>
                    <a:pt x="12203" y="19191"/>
                  </a:cubicBezTo>
                  <a:cubicBezTo>
                    <a:pt x="8386" y="19191"/>
                    <a:pt x="4764" y="17036"/>
                    <a:pt x="2930" y="13522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8" y="1518"/>
                  </a:cubicBezTo>
                  <a:cubicBezTo>
                    <a:pt x="13357" y="1521"/>
                    <a:pt x="13385" y="1522"/>
                    <a:pt x="13412" y="1522"/>
                  </a:cubicBezTo>
                  <a:cubicBezTo>
                    <a:pt x="14273" y="1522"/>
                    <a:pt x="14245" y="100"/>
                    <a:pt x="13328" y="100"/>
                  </a:cubicBezTo>
                  <a:cubicBezTo>
                    <a:pt x="12810" y="33"/>
                    <a:pt x="12290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32"/>
            <p:cNvSpPr/>
            <p:nvPr/>
          </p:nvSpPr>
          <p:spPr>
            <a:xfrm>
              <a:off x="3206200" y="160255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5" y="3503"/>
                  </a:cubicBezTo>
                  <a:cubicBezTo>
                    <a:pt x="757" y="5960"/>
                    <a:pt x="1" y="9647"/>
                    <a:pt x="1135" y="12955"/>
                  </a:cubicBezTo>
                  <a:cubicBezTo>
                    <a:pt x="2080" y="15885"/>
                    <a:pt x="4349" y="18343"/>
                    <a:pt x="7185" y="19572"/>
                  </a:cubicBezTo>
                  <a:cubicBezTo>
                    <a:pt x="8793" y="20319"/>
                    <a:pt x="10541" y="20681"/>
                    <a:pt x="12302" y="20681"/>
                  </a:cubicBezTo>
                  <a:cubicBezTo>
                    <a:pt x="13438" y="20681"/>
                    <a:pt x="14580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309" y="11159"/>
                    <a:pt x="21269" y="7851"/>
                    <a:pt x="18622" y="5866"/>
                  </a:cubicBezTo>
                  <a:cubicBezTo>
                    <a:pt x="17163" y="4640"/>
                    <a:pt x="15343" y="4027"/>
                    <a:pt x="13496" y="4027"/>
                  </a:cubicBezTo>
                  <a:cubicBezTo>
                    <a:pt x="12353" y="4027"/>
                    <a:pt x="11199" y="4262"/>
                    <a:pt x="10115" y="4732"/>
                  </a:cubicBezTo>
                  <a:cubicBezTo>
                    <a:pt x="7374" y="5960"/>
                    <a:pt x="5389" y="9269"/>
                    <a:pt x="6334" y="12294"/>
                  </a:cubicBezTo>
                  <a:cubicBezTo>
                    <a:pt x="6958" y="14335"/>
                    <a:pt x="8807" y="15356"/>
                    <a:pt x="10717" y="15356"/>
                  </a:cubicBezTo>
                  <a:cubicBezTo>
                    <a:pt x="11990" y="15356"/>
                    <a:pt x="13291" y="14902"/>
                    <a:pt x="14274" y="13995"/>
                  </a:cubicBezTo>
                  <a:cubicBezTo>
                    <a:pt x="15314" y="13144"/>
                    <a:pt x="15976" y="11821"/>
                    <a:pt x="15976" y="10498"/>
                  </a:cubicBezTo>
                  <a:cubicBezTo>
                    <a:pt x="15787" y="8796"/>
                    <a:pt x="14274" y="8134"/>
                    <a:pt x="12762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2" y="9552"/>
                  </a:cubicBezTo>
                  <a:cubicBezTo>
                    <a:pt x="13707" y="9552"/>
                    <a:pt x="14558" y="9930"/>
                    <a:pt x="14463" y="10970"/>
                  </a:cubicBezTo>
                  <a:cubicBezTo>
                    <a:pt x="14274" y="11915"/>
                    <a:pt x="13707" y="12766"/>
                    <a:pt x="12856" y="13333"/>
                  </a:cubicBezTo>
                  <a:cubicBezTo>
                    <a:pt x="12260" y="13750"/>
                    <a:pt x="11552" y="13951"/>
                    <a:pt x="10849" y="13951"/>
                  </a:cubicBezTo>
                  <a:cubicBezTo>
                    <a:pt x="9322" y="13951"/>
                    <a:pt x="7822" y="13002"/>
                    <a:pt x="7563" y="11254"/>
                  </a:cubicBezTo>
                  <a:cubicBezTo>
                    <a:pt x="7279" y="8796"/>
                    <a:pt x="9453" y="6338"/>
                    <a:pt x="11722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3" y="5479"/>
                    <a:pt x="17033" y="6190"/>
                    <a:pt x="18339" y="7567"/>
                  </a:cubicBezTo>
                  <a:cubicBezTo>
                    <a:pt x="20229" y="9363"/>
                    <a:pt x="20796" y="12104"/>
                    <a:pt x="19851" y="14468"/>
                  </a:cubicBezTo>
                  <a:cubicBezTo>
                    <a:pt x="19000" y="16642"/>
                    <a:pt x="17204" y="18249"/>
                    <a:pt x="14936" y="18816"/>
                  </a:cubicBezTo>
                  <a:cubicBezTo>
                    <a:pt x="14028" y="19070"/>
                    <a:pt x="13111" y="19191"/>
                    <a:pt x="12204" y="19191"/>
                  </a:cubicBezTo>
                  <a:cubicBezTo>
                    <a:pt x="8387" y="19191"/>
                    <a:pt x="4764" y="17036"/>
                    <a:pt x="2931" y="13522"/>
                  </a:cubicBezTo>
                  <a:cubicBezTo>
                    <a:pt x="1419" y="10687"/>
                    <a:pt x="1891" y="7095"/>
                    <a:pt x="4065" y="4637"/>
                  </a:cubicBezTo>
                  <a:cubicBezTo>
                    <a:pt x="6157" y="2546"/>
                    <a:pt x="8933" y="1413"/>
                    <a:pt x="11811" y="1413"/>
                  </a:cubicBezTo>
                  <a:cubicBezTo>
                    <a:pt x="12315" y="1413"/>
                    <a:pt x="12822" y="1447"/>
                    <a:pt x="13329" y="1518"/>
                  </a:cubicBezTo>
                  <a:cubicBezTo>
                    <a:pt x="13358" y="1521"/>
                    <a:pt x="13385" y="1522"/>
                    <a:pt x="13412" y="1522"/>
                  </a:cubicBezTo>
                  <a:cubicBezTo>
                    <a:pt x="14273" y="1522"/>
                    <a:pt x="14245" y="100"/>
                    <a:pt x="13329" y="100"/>
                  </a:cubicBezTo>
                  <a:cubicBezTo>
                    <a:pt x="12811" y="33"/>
                    <a:pt x="12291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32"/>
            <p:cNvSpPr/>
            <p:nvPr/>
          </p:nvSpPr>
          <p:spPr>
            <a:xfrm>
              <a:off x="4387775" y="160255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4" y="3503"/>
                  </a:cubicBezTo>
                  <a:cubicBezTo>
                    <a:pt x="757" y="5960"/>
                    <a:pt x="0" y="9647"/>
                    <a:pt x="1135" y="12955"/>
                  </a:cubicBezTo>
                  <a:cubicBezTo>
                    <a:pt x="2080" y="15885"/>
                    <a:pt x="4349" y="18343"/>
                    <a:pt x="7184" y="19572"/>
                  </a:cubicBezTo>
                  <a:cubicBezTo>
                    <a:pt x="8793" y="20319"/>
                    <a:pt x="10541" y="20681"/>
                    <a:pt x="12301" y="20681"/>
                  </a:cubicBezTo>
                  <a:cubicBezTo>
                    <a:pt x="13438" y="20681"/>
                    <a:pt x="14579" y="20530"/>
                    <a:pt x="15692" y="20234"/>
                  </a:cubicBezTo>
                  <a:cubicBezTo>
                    <a:pt x="18527" y="19383"/>
                    <a:pt x="20701" y="17114"/>
                    <a:pt x="21458" y="14279"/>
                  </a:cubicBezTo>
                  <a:cubicBezTo>
                    <a:pt x="22308" y="11159"/>
                    <a:pt x="21269" y="7851"/>
                    <a:pt x="18622" y="5866"/>
                  </a:cubicBezTo>
                  <a:cubicBezTo>
                    <a:pt x="17162" y="4640"/>
                    <a:pt x="15342" y="4027"/>
                    <a:pt x="13495" y="4027"/>
                  </a:cubicBezTo>
                  <a:cubicBezTo>
                    <a:pt x="12352" y="4027"/>
                    <a:pt x="11199" y="4262"/>
                    <a:pt x="10115" y="4732"/>
                  </a:cubicBezTo>
                  <a:cubicBezTo>
                    <a:pt x="7373" y="5960"/>
                    <a:pt x="5388" y="9269"/>
                    <a:pt x="6334" y="12294"/>
                  </a:cubicBezTo>
                  <a:cubicBezTo>
                    <a:pt x="6958" y="14335"/>
                    <a:pt x="8806" y="15356"/>
                    <a:pt x="10717" y="15356"/>
                  </a:cubicBezTo>
                  <a:cubicBezTo>
                    <a:pt x="11990" y="15356"/>
                    <a:pt x="13291" y="14902"/>
                    <a:pt x="14274" y="13995"/>
                  </a:cubicBezTo>
                  <a:cubicBezTo>
                    <a:pt x="15314" y="13144"/>
                    <a:pt x="15975" y="11821"/>
                    <a:pt x="15975" y="10498"/>
                  </a:cubicBezTo>
                  <a:cubicBezTo>
                    <a:pt x="15786" y="8796"/>
                    <a:pt x="14274" y="8134"/>
                    <a:pt x="12761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1" y="9552"/>
                  </a:cubicBezTo>
                  <a:cubicBezTo>
                    <a:pt x="13707" y="9552"/>
                    <a:pt x="14557" y="9930"/>
                    <a:pt x="14463" y="10970"/>
                  </a:cubicBezTo>
                  <a:cubicBezTo>
                    <a:pt x="14274" y="11915"/>
                    <a:pt x="13707" y="12766"/>
                    <a:pt x="12856" y="13333"/>
                  </a:cubicBezTo>
                  <a:cubicBezTo>
                    <a:pt x="12260" y="13750"/>
                    <a:pt x="11552" y="13951"/>
                    <a:pt x="10849" y="13951"/>
                  </a:cubicBezTo>
                  <a:cubicBezTo>
                    <a:pt x="9322" y="13951"/>
                    <a:pt x="7821" y="13002"/>
                    <a:pt x="7562" y="11254"/>
                  </a:cubicBezTo>
                  <a:cubicBezTo>
                    <a:pt x="7279" y="8796"/>
                    <a:pt x="9453" y="6338"/>
                    <a:pt x="11722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3" y="5479"/>
                    <a:pt x="17033" y="6190"/>
                    <a:pt x="18338" y="7567"/>
                  </a:cubicBezTo>
                  <a:cubicBezTo>
                    <a:pt x="20229" y="9363"/>
                    <a:pt x="20796" y="12104"/>
                    <a:pt x="19851" y="14468"/>
                  </a:cubicBezTo>
                  <a:cubicBezTo>
                    <a:pt x="19000" y="16642"/>
                    <a:pt x="17204" y="18249"/>
                    <a:pt x="14935" y="18816"/>
                  </a:cubicBezTo>
                  <a:cubicBezTo>
                    <a:pt x="14028" y="19070"/>
                    <a:pt x="13110" y="19191"/>
                    <a:pt x="12204" y="19191"/>
                  </a:cubicBezTo>
                  <a:cubicBezTo>
                    <a:pt x="8387" y="19191"/>
                    <a:pt x="4764" y="17036"/>
                    <a:pt x="2931" y="13522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9" y="1518"/>
                  </a:cubicBezTo>
                  <a:cubicBezTo>
                    <a:pt x="13357" y="1521"/>
                    <a:pt x="13385" y="1522"/>
                    <a:pt x="13412" y="1522"/>
                  </a:cubicBezTo>
                  <a:cubicBezTo>
                    <a:pt x="14273" y="1522"/>
                    <a:pt x="14245" y="100"/>
                    <a:pt x="13329" y="100"/>
                  </a:cubicBezTo>
                  <a:cubicBezTo>
                    <a:pt x="12810" y="33"/>
                    <a:pt x="12290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32"/>
            <p:cNvSpPr/>
            <p:nvPr/>
          </p:nvSpPr>
          <p:spPr>
            <a:xfrm>
              <a:off x="5569350" y="160255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1" y="1"/>
                    <a:pt x="5489" y="1228"/>
                    <a:pt x="3214" y="3503"/>
                  </a:cubicBezTo>
                  <a:cubicBezTo>
                    <a:pt x="756" y="5960"/>
                    <a:pt x="0" y="9647"/>
                    <a:pt x="1134" y="12955"/>
                  </a:cubicBezTo>
                  <a:cubicBezTo>
                    <a:pt x="2080" y="15885"/>
                    <a:pt x="4348" y="18343"/>
                    <a:pt x="7184" y="19572"/>
                  </a:cubicBezTo>
                  <a:cubicBezTo>
                    <a:pt x="8792" y="20319"/>
                    <a:pt x="10540" y="20681"/>
                    <a:pt x="12301" y="20681"/>
                  </a:cubicBezTo>
                  <a:cubicBezTo>
                    <a:pt x="13437" y="20681"/>
                    <a:pt x="14579" y="20530"/>
                    <a:pt x="15691" y="20234"/>
                  </a:cubicBezTo>
                  <a:cubicBezTo>
                    <a:pt x="18527" y="19383"/>
                    <a:pt x="20701" y="17114"/>
                    <a:pt x="21457" y="14279"/>
                  </a:cubicBezTo>
                  <a:cubicBezTo>
                    <a:pt x="22308" y="11159"/>
                    <a:pt x="21268" y="7851"/>
                    <a:pt x="18716" y="5866"/>
                  </a:cubicBezTo>
                  <a:cubicBezTo>
                    <a:pt x="17198" y="4640"/>
                    <a:pt x="15356" y="4027"/>
                    <a:pt x="13500" y="4027"/>
                  </a:cubicBezTo>
                  <a:cubicBezTo>
                    <a:pt x="12352" y="4027"/>
                    <a:pt x="11199" y="4262"/>
                    <a:pt x="10114" y="4732"/>
                  </a:cubicBezTo>
                  <a:cubicBezTo>
                    <a:pt x="7468" y="5960"/>
                    <a:pt x="5388" y="9269"/>
                    <a:pt x="6333" y="12294"/>
                  </a:cubicBezTo>
                  <a:cubicBezTo>
                    <a:pt x="6957" y="14335"/>
                    <a:pt x="8806" y="15356"/>
                    <a:pt x="10716" y="15356"/>
                  </a:cubicBezTo>
                  <a:cubicBezTo>
                    <a:pt x="11990" y="15356"/>
                    <a:pt x="13290" y="14902"/>
                    <a:pt x="14273" y="13995"/>
                  </a:cubicBezTo>
                  <a:cubicBezTo>
                    <a:pt x="15313" y="13144"/>
                    <a:pt x="15975" y="11821"/>
                    <a:pt x="15975" y="10498"/>
                  </a:cubicBezTo>
                  <a:cubicBezTo>
                    <a:pt x="15786" y="8796"/>
                    <a:pt x="14273" y="8134"/>
                    <a:pt x="12761" y="8040"/>
                  </a:cubicBezTo>
                  <a:cubicBezTo>
                    <a:pt x="12732" y="8037"/>
                    <a:pt x="12705" y="8036"/>
                    <a:pt x="12678" y="8036"/>
                  </a:cubicBezTo>
                  <a:cubicBezTo>
                    <a:pt x="11817" y="8036"/>
                    <a:pt x="11844" y="9461"/>
                    <a:pt x="12761" y="9552"/>
                  </a:cubicBezTo>
                  <a:cubicBezTo>
                    <a:pt x="13706" y="9552"/>
                    <a:pt x="14557" y="9930"/>
                    <a:pt x="14462" y="10970"/>
                  </a:cubicBezTo>
                  <a:cubicBezTo>
                    <a:pt x="14273" y="11915"/>
                    <a:pt x="13706" y="12766"/>
                    <a:pt x="12856" y="13333"/>
                  </a:cubicBezTo>
                  <a:cubicBezTo>
                    <a:pt x="12260" y="13750"/>
                    <a:pt x="11551" y="13951"/>
                    <a:pt x="10849" y="13951"/>
                  </a:cubicBezTo>
                  <a:cubicBezTo>
                    <a:pt x="9321" y="13951"/>
                    <a:pt x="7821" y="13002"/>
                    <a:pt x="7562" y="11254"/>
                  </a:cubicBezTo>
                  <a:cubicBezTo>
                    <a:pt x="7279" y="8796"/>
                    <a:pt x="9453" y="6338"/>
                    <a:pt x="11816" y="5677"/>
                  </a:cubicBezTo>
                  <a:cubicBezTo>
                    <a:pt x="12366" y="5545"/>
                    <a:pt x="12921" y="5479"/>
                    <a:pt x="13471" y="5479"/>
                  </a:cubicBezTo>
                  <a:cubicBezTo>
                    <a:pt x="15282" y="5479"/>
                    <a:pt x="17033" y="6190"/>
                    <a:pt x="18338" y="7567"/>
                  </a:cubicBezTo>
                  <a:cubicBezTo>
                    <a:pt x="20229" y="9363"/>
                    <a:pt x="20796" y="12104"/>
                    <a:pt x="19850" y="14468"/>
                  </a:cubicBezTo>
                  <a:cubicBezTo>
                    <a:pt x="19000" y="16642"/>
                    <a:pt x="17204" y="18249"/>
                    <a:pt x="14935" y="18816"/>
                  </a:cubicBezTo>
                  <a:cubicBezTo>
                    <a:pt x="14028" y="19070"/>
                    <a:pt x="13110" y="19191"/>
                    <a:pt x="12204" y="19191"/>
                  </a:cubicBezTo>
                  <a:cubicBezTo>
                    <a:pt x="8390" y="19191"/>
                    <a:pt x="4782" y="17036"/>
                    <a:pt x="3025" y="13522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8" y="1518"/>
                  </a:cubicBezTo>
                  <a:cubicBezTo>
                    <a:pt x="13357" y="1521"/>
                    <a:pt x="13385" y="1522"/>
                    <a:pt x="13411" y="1522"/>
                  </a:cubicBezTo>
                  <a:cubicBezTo>
                    <a:pt x="14273" y="1522"/>
                    <a:pt x="14245" y="100"/>
                    <a:pt x="13328" y="100"/>
                  </a:cubicBezTo>
                  <a:cubicBezTo>
                    <a:pt x="12810" y="33"/>
                    <a:pt x="12290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32"/>
            <p:cNvSpPr/>
            <p:nvPr/>
          </p:nvSpPr>
          <p:spPr>
            <a:xfrm>
              <a:off x="6750900" y="160255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5" y="3503"/>
                  </a:cubicBezTo>
                  <a:cubicBezTo>
                    <a:pt x="757" y="5960"/>
                    <a:pt x="1" y="9647"/>
                    <a:pt x="1135" y="12955"/>
                  </a:cubicBezTo>
                  <a:cubicBezTo>
                    <a:pt x="2080" y="15885"/>
                    <a:pt x="4349" y="18343"/>
                    <a:pt x="7185" y="19572"/>
                  </a:cubicBezTo>
                  <a:cubicBezTo>
                    <a:pt x="8793" y="20319"/>
                    <a:pt x="10541" y="20681"/>
                    <a:pt x="12301" y="20681"/>
                  </a:cubicBezTo>
                  <a:cubicBezTo>
                    <a:pt x="13438" y="20681"/>
                    <a:pt x="14579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309" y="11159"/>
                    <a:pt x="21269" y="7851"/>
                    <a:pt x="18717" y="5866"/>
                  </a:cubicBezTo>
                  <a:cubicBezTo>
                    <a:pt x="17199" y="4640"/>
                    <a:pt x="15356" y="4027"/>
                    <a:pt x="13501" y="4027"/>
                  </a:cubicBezTo>
                  <a:cubicBezTo>
                    <a:pt x="12353" y="4027"/>
                    <a:pt x="11199" y="4262"/>
                    <a:pt x="10115" y="4732"/>
                  </a:cubicBezTo>
                  <a:cubicBezTo>
                    <a:pt x="7468" y="5960"/>
                    <a:pt x="5389" y="9269"/>
                    <a:pt x="6334" y="12294"/>
                  </a:cubicBezTo>
                  <a:cubicBezTo>
                    <a:pt x="6958" y="14335"/>
                    <a:pt x="8807" y="15356"/>
                    <a:pt x="10717" y="15356"/>
                  </a:cubicBezTo>
                  <a:cubicBezTo>
                    <a:pt x="11990" y="15356"/>
                    <a:pt x="13291" y="14902"/>
                    <a:pt x="14274" y="13995"/>
                  </a:cubicBezTo>
                  <a:cubicBezTo>
                    <a:pt x="15314" y="13144"/>
                    <a:pt x="15976" y="11821"/>
                    <a:pt x="15976" y="10498"/>
                  </a:cubicBezTo>
                  <a:cubicBezTo>
                    <a:pt x="15786" y="8796"/>
                    <a:pt x="14274" y="8134"/>
                    <a:pt x="12762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2" y="9552"/>
                  </a:cubicBezTo>
                  <a:cubicBezTo>
                    <a:pt x="13707" y="9552"/>
                    <a:pt x="14558" y="9930"/>
                    <a:pt x="14463" y="10970"/>
                  </a:cubicBezTo>
                  <a:cubicBezTo>
                    <a:pt x="14274" y="11915"/>
                    <a:pt x="13707" y="12766"/>
                    <a:pt x="12856" y="13333"/>
                  </a:cubicBezTo>
                  <a:cubicBezTo>
                    <a:pt x="12260" y="13750"/>
                    <a:pt x="11552" y="13951"/>
                    <a:pt x="10849" y="13951"/>
                  </a:cubicBezTo>
                  <a:cubicBezTo>
                    <a:pt x="9322" y="13951"/>
                    <a:pt x="7822" y="13002"/>
                    <a:pt x="7563" y="11254"/>
                  </a:cubicBezTo>
                  <a:cubicBezTo>
                    <a:pt x="7279" y="8796"/>
                    <a:pt x="9453" y="6338"/>
                    <a:pt x="11816" y="5677"/>
                  </a:cubicBezTo>
                  <a:cubicBezTo>
                    <a:pt x="12367" y="5545"/>
                    <a:pt x="12922" y="5479"/>
                    <a:pt x="13472" y="5479"/>
                  </a:cubicBezTo>
                  <a:cubicBezTo>
                    <a:pt x="15283" y="5479"/>
                    <a:pt x="17033" y="6190"/>
                    <a:pt x="18339" y="7567"/>
                  </a:cubicBezTo>
                  <a:cubicBezTo>
                    <a:pt x="20229" y="9363"/>
                    <a:pt x="20796" y="12104"/>
                    <a:pt x="19851" y="14468"/>
                  </a:cubicBezTo>
                  <a:cubicBezTo>
                    <a:pt x="19000" y="16642"/>
                    <a:pt x="17204" y="18343"/>
                    <a:pt x="14936" y="18816"/>
                  </a:cubicBezTo>
                  <a:cubicBezTo>
                    <a:pt x="14028" y="19070"/>
                    <a:pt x="13111" y="19191"/>
                    <a:pt x="12205" y="19191"/>
                  </a:cubicBezTo>
                  <a:cubicBezTo>
                    <a:pt x="8391" y="19191"/>
                    <a:pt x="4782" y="17036"/>
                    <a:pt x="3026" y="13522"/>
                  </a:cubicBezTo>
                  <a:cubicBezTo>
                    <a:pt x="1419" y="10687"/>
                    <a:pt x="1891" y="7095"/>
                    <a:pt x="4065" y="4637"/>
                  </a:cubicBezTo>
                  <a:cubicBezTo>
                    <a:pt x="6157" y="2546"/>
                    <a:pt x="8933" y="1413"/>
                    <a:pt x="11811" y="1413"/>
                  </a:cubicBezTo>
                  <a:cubicBezTo>
                    <a:pt x="12315" y="1413"/>
                    <a:pt x="12822" y="1447"/>
                    <a:pt x="13329" y="1518"/>
                  </a:cubicBezTo>
                  <a:cubicBezTo>
                    <a:pt x="13357" y="1521"/>
                    <a:pt x="13385" y="1522"/>
                    <a:pt x="13412" y="1522"/>
                  </a:cubicBezTo>
                  <a:cubicBezTo>
                    <a:pt x="14273" y="1522"/>
                    <a:pt x="14245" y="100"/>
                    <a:pt x="13329" y="100"/>
                  </a:cubicBezTo>
                  <a:cubicBezTo>
                    <a:pt x="12811" y="33"/>
                    <a:pt x="12291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32"/>
            <p:cNvSpPr/>
            <p:nvPr/>
          </p:nvSpPr>
          <p:spPr>
            <a:xfrm>
              <a:off x="328500" y="2105900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6" y="0"/>
                  </a:moveTo>
                  <a:cubicBezTo>
                    <a:pt x="8597" y="0"/>
                    <a:pt x="5487" y="1216"/>
                    <a:pt x="3214" y="3408"/>
                  </a:cubicBezTo>
                  <a:cubicBezTo>
                    <a:pt x="756" y="5960"/>
                    <a:pt x="0" y="9552"/>
                    <a:pt x="1134" y="12860"/>
                  </a:cubicBezTo>
                  <a:cubicBezTo>
                    <a:pt x="2080" y="15885"/>
                    <a:pt x="4348" y="18248"/>
                    <a:pt x="7184" y="19572"/>
                  </a:cubicBezTo>
                  <a:cubicBezTo>
                    <a:pt x="8787" y="20259"/>
                    <a:pt x="10528" y="20634"/>
                    <a:pt x="12282" y="20634"/>
                  </a:cubicBezTo>
                  <a:cubicBezTo>
                    <a:pt x="13425" y="20634"/>
                    <a:pt x="14573" y="20474"/>
                    <a:pt x="15691" y="20139"/>
                  </a:cubicBezTo>
                  <a:cubicBezTo>
                    <a:pt x="18527" y="19288"/>
                    <a:pt x="20701" y="17114"/>
                    <a:pt x="21457" y="14278"/>
                  </a:cubicBezTo>
                  <a:cubicBezTo>
                    <a:pt x="22308" y="11159"/>
                    <a:pt x="21268" y="7851"/>
                    <a:pt x="18622" y="5866"/>
                  </a:cubicBezTo>
                  <a:cubicBezTo>
                    <a:pt x="17130" y="4612"/>
                    <a:pt x="15261" y="3962"/>
                    <a:pt x="13372" y="3962"/>
                  </a:cubicBezTo>
                  <a:cubicBezTo>
                    <a:pt x="12269" y="3962"/>
                    <a:pt x="11160" y="4184"/>
                    <a:pt x="10114" y="4637"/>
                  </a:cubicBezTo>
                  <a:cubicBezTo>
                    <a:pt x="7373" y="5960"/>
                    <a:pt x="5388" y="9269"/>
                    <a:pt x="6333" y="12199"/>
                  </a:cubicBezTo>
                  <a:cubicBezTo>
                    <a:pt x="6964" y="14261"/>
                    <a:pt x="8844" y="15282"/>
                    <a:pt x="10775" y="15282"/>
                  </a:cubicBezTo>
                  <a:cubicBezTo>
                    <a:pt x="12029" y="15282"/>
                    <a:pt x="13305" y="14851"/>
                    <a:pt x="14273" y="13995"/>
                  </a:cubicBezTo>
                  <a:cubicBezTo>
                    <a:pt x="15313" y="13144"/>
                    <a:pt x="15975" y="11821"/>
                    <a:pt x="15975" y="10403"/>
                  </a:cubicBezTo>
                  <a:cubicBezTo>
                    <a:pt x="15786" y="8796"/>
                    <a:pt x="14273" y="8040"/>
                    <a:pt x="12761" y="7945"/>
                  </a:cubicBezTo>
                  <a:cubicBezTo>
                    <a:pt x="11816" y="7945"/>
                    <a:pt x="11816" y="9363"/>
                    <a:pt x="12761" y="9458"/>
                  </a:cubicBezTo>
                  <a:cubicBezTo>
                    <a:pt x="13706" y="9552"/>
                    <a:pt x="14557" y="9836"/>
                    <a:pt x="14463" y="10875"/>
                  </a:cubicBezTo>
                  <a:cubicBezTo>
                    <a:pt x="14273" y="11915"/>
                    <a:pt x="13706" y="12766"/>
                    <a:pt x="12856" y="13239"/>
                  </a:cubicBezTo>
                  <a:cubicBezTo>
                    <a:pt x="12225" y="13659"/>
                    <a:pt x="11500" y="13860"/>
                    <a:pt x="10791" y="13860"/>
                  </a:cubicBezTo>
                  <a:cubicBezTo>
                    <a:pt x="9267" y="13860"/>
                    <a:pt x="7820" y="12931"/>
                    <a:pt x="7562" y="11254"/>
                  </a:cubicBezTo>
                  <a:cubicBezTo>
                    <a:pt x="7279" y="8796"/>
                    <a:pt x="9453" y="6244"/>
                    <a:pt x="11721" y="5677"/>
                  </a:cubicBezTo>
                  <a:cubicBezTo>
                    <a:pt x="12299" y="5543"/>
                    <a:pt x="12876" y="5478"/>
                    <a:pt x="13444" y="5478"/>
                  </a:cubicBezTo>
                  <a:cubicBezTo>
                    <a:pt x="15292" y="5478"/>
                    <a:pt x="17036" y="6171"/>
                    <a:pt x="18338" y="7473"/>
                  </a:cubicBezTo>
                  <a:cubicBezTo>
                    <a:pt x="20229" y="9269"/>
                    <a:pt x="20796" y="12010"/>
                    <a:pt x="19850" y="14467"/>
                  </a:cubicBezTo>
                  <a:cubicBezTo>
                    <a:pt x="19000" y="16641"/>
                    <a:pt x="17204" y="18248"/>
                    <a:pt x="14935" y="18816"/>
                  </a:cubicBezTo>
                  <a:cubicBezTo>
                    <a:pt x="14052" y="19045"/>
                    <a:pt x="13159" y="19156"/>
                    <a:pt x="12276" y="19156"/>
                  </a:cubicBezTo>
                  <a:cubicBezTo>
                    <a:pt x="8432" y="19156"/>
                    <a:pt x="4775" y="17058"/>
                    <a:pt x="2930" y="13522"/>
                  </a:cubicBezTo>
                  <a:cubicBezTo>
                    <a:pt x="1418" y="10592"/>
                    <a:pt x="1891" y="7000"/>
                    <a:pt x="4065" y="4542"/>
                  </a:cubicBezTo>
                  <a:cubicBezTo>
                    <a:pt x="6154" y="2533"/>
                    <a:pt x="8928" y="1412"/>
                    <a:pt x="11803" y="1412"/>
                  </a:cubicBezTo>
                  <a:cubicBezTo>
                    <a:pt x="12309" y="1412"/>
                    <a:pt x="12819" y="1447"/>
                    <a:pt x="13328" y="1517"/>
                  </a:cubicBezTo>
                  <a:cubicBezTo>
                    <a:pt x="13357" y="1520"/>
                    <a:pt x="13385" y="1522"/>
                    <a:pt x="13411" y="1522"/>
                  </a:cubicBezTo>
                  <a:cubicBezTo>
                    <a:pt x="14273" y="1522"/>
                    <a:pt x="14245" y="97"/>
                    <a:pt x="13328" y="5"/>
                  </a:cubicBezTo>
                  <a:lnTo>
                    <a:pt x="13328" y="100"/>
                  </a:lnTo>
                  <a:cubicBezTo>
                    <a:pt x="12808" y="33"/>
                    <a:pt x="12286" y="0"/>
                    <a:pt x="117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32"/>
            <p:cNvSpPr/>
            <p:nvPr/>
          </p:nvSpPr>
          <p:spPr>
            <a:xfrm>
              <a:off x="1433850" y="2105900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6" y="0"/>
                  </a:moveTo>
                  <a:cubicBezTo>
                    <a:pt x="8598" y="0"/>
                    <a:pt x="5488" y="1216"/>
                    <a:pt x="3215" y="3408"/>
                  </a:cubicBezTo>
                  <a:cubicBezTo>
                    <a:pt x="757" y="5960"/>
                    <a:pt x="1" y="9552"/>
                    <a:pt x="1135" y="12860"/>
                  </a:cubicBezTo>
                  <a:cubicBezTo>
                    <a:pt x="2080" y="15885"/>
                    <a:pt x="4349" y="18248"/>
                    <a:pt x="7185" y="19572"/>
                  </a:cubicBezTo>
                  <a:cubicBezTo>
                    <a:pt x="8787" y="20259"/>
                    <a:pt x="10529" y="20634"/>
                    <a:pt x="12283" y="20634"/>
                  </a:cubicBezTo>
                  <a:cubicBezTo>
                    <a:pt x="13425" y="20634"/>
                    <a:pt x="14573" y="20474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309" y="11159"/>
                    <a:pt x="21269" y="7851"/>
                    <a:pt x="18622" y="5866"/>
                  </a:cubicBezTo>
                  <a:cubicBezTo>
                    <a:pt x="17130" y="4612"/>
                    <a:pt x="15262" y="3962"/>
                    <a:pt x="13373" y="3962"/>
                  </a:cubicBezTo>
                  <a:cubicBezTo>
                    <a:pt x="12270" y="3962"/>
                    <a:pt x="11160" y="4184"/>
                    <a:pt x="10115" y="4637"/>
                  </a:cubicBezTo>
                  <a:cubicBezTo>
                    <a:pt x="7374" y="5960"/>
                    <a:pt x="5389" y="9269"/>
                    <a:pt x="6334" y="12199"/>
                  </a:cubicBezTo>
                  <a:cubicBezTo>
                    <a:pt x="6964" y="14261"/>
                    <a:pt x="8845" y="15282"/>
                    <a:pt x="10775" y="15282"/>
                  </a:cubicBezTo>
                  <a:cubicBezTo>
                    <a:pt x="12030" y="15282"/>
                    <a:pt x="13306" y="14851"/>
                    <a:pt x="14274" y="13995"/>
                  </a:cubicBezTo>
                  <a:cubicBezTo>
                    <a:pt x="15314" y="13144"/>
                    <a:pt x="15976" y="11821"/>
                    <a:pt x="15976" y="10403"/>
                  </a:cubicBezTo>
                  <a:cubicBezTo>
                    <a:pt x="15787" y="8796"/>
                    <a:pt x="14274" y="8040"/>
                    <a:pt x="12762" y="7945"/>
                  </a:cubicBezTo>
                  <a:cubicBezTo>
                    <a:pt x="11816" y="7945"/>
                    <a:pt x="11816" y="9363"/>
                    <a:pt x="12762" y="9458"/>
                  </a:cubicBezTo>
                  <a:cubicBezTo>
                    <a:pt x="13707" y="9552"/>
                    <a:pt x="14558" y="9836"/>
                    <a:pt x="14463" y="10875"/>
                  </a:cubicBezTo>
                  <a:cubicBezTo>
                    <a:pt x="14274" y="11915"/>
                    <a:pt x="13707" y="12766"/>
                    <a:pt x="12856" y="13239"/>
                  </a:cubicBezTo>
                  <a:cubicBezTo>
                    <a:pt x="12226" y="13659"/>
                    <a:pt x="11500" y="13860"/>
                    <a:pt x="10792" y="13860"/>
                  </a:cubicBezTo>
                  <a:cubicBezTo>
                    <a:pt x="9268" y="13860"/>
                    <a:pt x="7821" y="12931"/>
                    <a:pt x="7563" y="11254"/>
                  </a:cubicBezTo>
                  <a:cubicBezTo>
                    <a:pt x="7279" y="8796"/>
                    <a:pt x="9453" y="6244"/>
                    <a:pt x="11722" y="5677"/>
                  </a:cubicBezTo>
                  <a:cubicBezTo>
                    <a:pt x="12300" y="5543"/>
                    <a:pt x="12877" y="5478"/>
                    <a:pt x="13445" y="5478"/>
                  </a:cubicBezTo>
                  <a:cubicBezTo>
                    <a:pt x="15293" y="5478"/>
                    <a:pt x="17037" y="6171"/>
                    <a:pt x="18339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00" y="16641"/>
                    <a:pt x="17204" y="18248"/>
                    <a:pt x="14936" y="18816"/>
                  </a:cubicBezTo>
                  <a:cubicBezTo>
                    <a:pt x="14053" y="19045"/>
                    <a:pt x="13160" y="19156"/>
                    <a:pt x="12276" y="19156"/>
                  </a:cubicBezTo>
                  <a:cubicBezTo>
                    <a:pt x="8433" y="19156"/>
                    <a:pt x="4776" y="17058"/>
                    <a:pt x="2931" y="13522"/>
                  </a:cubicBezTo>
                  <a:cubicBezTo>
                    <a:pt x="1419" y="10592"/>
                    <a:pt x="1891" y="7000"/>
                    <a:pt x="4065" y="4542"/>
                  </a:cubicBezTo>
                  <a:cubicBezTo>
                    <a:pt x="6155" y="2533"/>
                    <a:pt x="8928" y="1412"/>
                    <a:pt x="11804" y="1412"/>
                  </a:cubicBezTo>
                  <a:cubicBezTo>
                    <a:pt x="12310" y="1412"/>
                    <a:pt x="12819" y="1447"/>
                    <a:pt x="13329" y="1517"/>
                  </a:cubicBezTo>
                  <a:cubicBezTo>
                    <a:pt x="13357" y="1520"/>
                    <a:pt x="13385" y="1522"/>
                    <a:pt x="13412" y="1522"/>
                  </a:cubicBezTo>
                  <a:cubicBezTo>
                    <a:pt x="14273" y="1522"/>
                    <a:pt x="14246" y="97"/>
                    <a:pt x="13329" y="5"/>
                  </a:cubicBezTo>
                  <a:lnTo>
                    <a:pt x="13329" y="100"/>
                  </a:lnTo>
                  <a:cubicBezTo>
                    <a:pt x="12809" y="33"/>
                    <a:pt x="12287" y="0"/>
                    <a:pt x="117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32"/>
            <p:cNvSpPr/>
            <p:nvPr/>
          </p:nvSpPr>
          <p:spPr>
            <a:xfrm>
              <a:off x="2615425" y="2105900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6" y="0"/>
                  </a:moveTo>
                  <a:cubicBezTo>
                    <a:pt x="8598" y="0"/>
                    <a:pt x="5488" y="1216"/>
                    <a:pt x="3214" y="3408"/>
                  </a:cubicBezTo>
                  <a:cubicBezTo>
                    <a:pt x="757" y="5960"/>
                    <a:pt x="0" y="9552"/>
                    <a:pt x="1135" y="12860"/>
                  </a:cubicBezTo>
                  <a:cubicBezTo>
                    <a:pt x="2080" y="15885"/>
                    <a:pt x="4349" y="18248"/>
                    <a:pt x="7184" y="19572"/>
                  </a:cubicBezTo>
                  <a:cubicBezTo>
                    <a:pt x="8787" y="20259"/>
                    <a:pt x="10528" y="20634"/>
                    <a:pt x="12283" y="20634"/>
                  </a:cubicBezTo>
                  <a:cubicBezTo>
                    <a:pt x="13425" y="20634"/>
                    <a:pt x="14573" y="20474"/>
                    <a:pt x="15692" y="20139"/>
                  </a:cubicBezTo>
                  <a:cubicBezTo>
                    <a:pt x="18527" y="19288"/>
                    <a:pt x="20702" y="17114"/>
                    <a:pt x="21458" y="14278"/>
                  </a:cubicBezTo>
                  <a:cubicBezTo>
                    <a:pt x="22308" y="11159"/>
                    <a:pt x="21269" y="7851"/>
                    <a:pt x="18622" y="5866"/>
                  </a:cubicBezTo>
                  <a:cubicBezTo>
                    <a:pt x="17130" y="4612"/>
                    <a:pt x="15261" y="3962"/>
                    <a:pt x="13373" y="3962"/>
                  </a:cubicBezTo>
                  <a:cubicBezTo>
                    <a:pt x="12270" y="3962"/>
                    <a:pt x="11160" y="4184"/>
                    <a:pt x="10115" y="4637"/>
                  </a:cubicBezTo>
                  <a:cubicBezTo>
                    <a:pt x="7373" y="5960"/>
                    <a:pt x="5388" y="9269"/>
                    <a:pt x="6334" y="12199"/>
                  </a:cubicBezTo>
                  <a:cubicBezTo>
                    <a:pt x="6964" y="14261"/>
                    <a:pt x="8844" y="15282"/>
                    <a:pt x="10775" y="15282"/>
                  </a:cubicBezTo>
                  <a:cubicBezTo>
                    <a:pt x="12030" y="15282"/>
                    <a:pt x="13306" y="14851"/>
                    <a:pt x="14274" y="13995"/>
                  </a:cubicBezTo>
                  <a:cubicBezTo>
                    <a:pt x="15314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761" y="7945"/>
                  </a:cubicBezTo>
                  <a:cubicBezTo>
                    <a:pt x="11816" y="7945"/>
                    <a:pt x="11816" y="9363"/>
                    <a:pt x="12761" y="9458"/>
                  </a:cubicBezTo>
                  <a:cubicBezTo>
                    <a:pt x="13707" y="9552"/>
                    <a:pt x="14557" y="9836"/>
                    <a:pt x="14463" y="10875"/>
                  </a:cubicBezTo>
                  <a:cubicBezTo>
                    <a:pt x="14274" y="11915"/>
                    <a:pt x="13707" y="12766"/>
                    <a:pt x="12856" y="13239"/>
                  </a:cubicBezTo>
                  <a:cubicBezTo>
                    <a:pt x="12226" y="13659"/>
                    <a:pt x="11500" y="13860"/>
                    <a:pt x="10791" y="13860"/>
                  </a:cubicBezTo>
                  <a:cubicBezTo>
                    <a:pt x="9267" y="13860"/>
                    <a:pt x="7821" y="12931"/>
                    <a:pt x="7562" y="11254"/>
                  </a:cubicBezTo>
                  <a:cubicBezTo>
                    <a:pt x="7279" y="8796"/>
                    <a:pt x="9453" y="6244"/>
                    <a:pt x="11722" y="5677"/>
                  </a:cubicBezTo>
                  <a:cubicBezTo>
                    <a:pt x="12299" y="5543"/>
                    <a:pt x="12877" y="5478"/>
                    <a:pt x="13445" y="5478"/>
                  </a:cubicBezTo>
                  <a:cubicBezTo>
                    <a:pt x="15293" y="5478"/>
                    <a:pt x="17037" y="6171"/>
                    <a:pt x="18338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00" y="16641"/>
                    <a:pt x="17204" y="18248"/>
                    <a:pt x="14935" y="18816"/>
                  </a:cubicBezTo>
                  <a:cubicBezTo>
                    <a:pt x="14052" y="19045"/>
                    <a:pt x="13159" y="19156"/>
                    <a:pt x="12276" y="19156"/>
                  </a:cubicBezTo>
                  <a:cubicBezTo>
                    <a:pt x="8433" y="19156"/>
                    <a:pt x="4775" y="17058"/>
                    <a:pt x="2931" y="13522"/>
                  </a:cubicBezTo>
                  <a:cubicBezTo>
                    <a:pt x="1418" y="10592"/>
                    <a:pt x="1891" y="7000"/>
                    <a:pt x="4065" y="4542"/>
                  </a:cubicBezTo>
                  <a:cubicBezTo>
                    <a:pt x="6155" y="2533"/>
                    <a:pt x="8928" y="1412"/>
                    <a:pt x="11804" y="1412"/>
                  </a:cubicBezTo>
                  <a:cubicBezTo>
                    <a:pt x="12310" y="1412"/>
                    <a:pt x="12819" y="1447"/>
                    <a:pt x="13329" y="1517"/>
                  </a:cubicBezTo>
                  <a:cubicBezTo>
                    <a:pt x="13357" y="1520"/>
                    <a:pt x="13385" y="1522"/>
                    <a:pt x="13412" y="1522"/>
                  </a:cubicBezTo>
                  <a:cubicBezTo>
                    <a:pt x="14273" y="1522"/>
                    <a:pt x="14245" y="97"/>
                    <a:pt x="13329" y="5"/>
                  </a:cubicBezTo>
                  <a:lnTo>
                    <a:pt x="13329" y="100"/>
                  </a:lnTo>
                  <a:cubicBezTo>
                    <a:pt x="12808" y="33"/>
                    <a:pt x="12286" y="0"/>
                    <a:pt x="117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32"/>
            <p:cNvSpPr/>
            <p:nvPr/>
          </p:nvSpPr>
          <p:spPr>
            <a:xfrm>
              <a:off x="3797000" y="2105900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5" y="0"/>
                  </a:moveTo>
                  <a:cubicBezTo>
                    <a:pt x="8597" y="0"/>
                    <a:pt x="5487" y="1216"/>
                    <a:pt x="3214" y="3408"/>
                  </a:cubicBezTo>
                  <a:cubicBezTo>
                    <a:pt x="756" y="5960"/>
                    <a:pt x="0" y="9552"/>
                    <a:pt x="1134" y="12860"/>
                  </a:cubicBezTo>
                  <a:cubicBezTo>
                    <a:pt x="2080" y="15885"/>
                    <a:pt x="4348" y="18248"/>
                    <a:pt x="7184" y="19572"/>
                  </a:cubicBezTo>
                  <a:cubicBezTo>
                    <a:pt x="8787" y="20259"/>
                    <a:pt x="10528" y="20634"/>
                    <a:pt x="12282" y="20634"/>
                  </a:cubicBezTo>
                  <a:cubicBezTo>
                    <a:pt x="13425" y="20634"/>
                    <a:pt x="14573" y="20474"/>
                    <a:pt x="15691" y="20139"/>
                  </a:cubicBezTo>
                  <a:cubicBezTo>
                    <a:pt x="18527" y="19288"/>
                    <a:pt x="20701" y="17114"/>
                    <a:pt x="21457" y="14278"/>
                  </a:cubicBezTo>
                  <a:cubicBezTo>
                    <a:pt x="22308" y="11159"/>
                    <a:pt x="21268" y="7851"/>
                    <a:pt x="18622" y="5866"/>
                  </a:cubicBezTo>
                  <a:cubicBezTo>
                    <a:pt x="17130" y="4612"/>
                    <a:pt x="15261" y="3962"/>
                    <a:pt x="13372" y="3962"/>
                  </a:cubicBezTo>
                  <a:cubicBezTo>
                    <a:pt x="12269" y="3962"/>
                    <a:pt x="11160" y="4184"/>
                    <a:pt x="10114" y="4637"/>
                  </a:cubicBezTo>
                  <a:cubicBezTo>
                    <a:pt x="7373" y="5960"/>
                    <a:pt x="5388" y="9269"/>
                    <a:pt x="6333" y="12199"/>
                  </a:cubicBezTo>
                  <a:cubicBezTo>
                    <a:pt x="6964" y="14261"/>
                    <a:pt x="8844" y="15282"/>
                    <a:pt x="10775" y="15282"/>
                  </a:cubicBezTo>
                  <a:cubicBezTo>
                    <a:pt x="12029" y="15282"/>
                    <a:pt x="13305" y="14851"/>
                    <a:pt x="14273" y="13995"/>
                  </a:cubicBezTo>
                  <a:cubicBezTo>
                    <a:pt x="15313" y="13144"/>
                    <a:pt x="15975" y="11821"/>
                    <a:pt x="15975" y="10403"/>
                  </a:cubicBezTo>
                  <a:cubicBezTo>
                    <a:pt x="15786" y="8796"/>
                    <a:pt x="14273" y="8040"/>
                    <a:pt x="12761" y="7945"/>
                  </a:cubicBezTo>
                  <a:cubicBezTo>
                    <a:pt x="11816" y="7945"/>
                    <a:pt x="11816" y="9363"/>
                    <a:pt x="12761" y="9458"/>
                  </a:cubicBezTo>
                  <a:cubicBezTo>
                    <a:pt x="13706" y="9552"/>
                    <a:pt x="14557" y="9836"/>
                    <a:pt x="14462" y="10875"/>
                  </a:cubicBezTo>
                  <a:cubicBezTo>
                    <a:pt x="14273" y="11915"/>
                    <a:pt x="13706" y="12766"/>
                    <a:pt x="12856" y="13239"/>
                  </a:cubicBezTo>
                  <a:cubicBezTo>
                    <a:pt x="12225" y="13659"/>
                    <a:pt x="11500" y="13860"/>
                    <a:pt x="10791" y="13860"/>
                  </a:cubicBezTo>
                  <a:cubicBezTo>
                    <a:pt x="9267" y="13860"/>
                    <a:pt x="7820" y="12931"/>
                    <a:pt x="7562" y="11254"/>
                  </a:cubicBezTo>
                  <a:cubicBezTo>
                    <a:pt x="7279" y="8796"/>
                    <a:pt x="9453" y="6244"/>
                    <a:pt x="11721" y="5677"/>
                  </a:cubicBezTo>
                  <a:cubicBezTo>
                    <a:pt x="12299" y="5543"/>
                    <a:pt x="12876" y="5478"/>
                    <a:pt x="13444" y="5478"/>
                  </a:cubicBezTo>
                  <a:cubicBezTo>
                    <a:pt x="15292" y="5478"/>
                    <a:pt x="17036" y="6171"/>
                    <a:pt x="18338" y="7473"/>
                  </a:cubicBezTo>
                  <a:cubicBezTo>
                    <a:pt x="20229" y="9269"/>
                    <a:pt x="20796" y="12010"/>
                    <a:pt x="19850" y="14467"/>
                  </a:cubicBezTo>
                  <a:cubicBezTo>
                    <a:pt x="19000" y="16641"/>
                    <a:pt x="17204" y="18248"/>
                    <a:pt x="14935" y="18816"/>
                  </a:cubicBezTo>
                  <a:cubicBezTo>
                    <a:pt x="14052" y="19045"/>
                    <a:pt x="13159" y="19156"/>
                    <a:pt x="12276" y="19156"/>
                  </a:cubicBezTo>
                  <a:cubicBezTo>
                    <a:pt x="8432" y="19156"/>
                    <a:pt x="4775" y="17058"/>
                    <a:pt x="2930" y="13522"/>
                  </a:cubicBezTo>
                  <a:cubicBezTo>
                    <a:pt x="1418" y="10592"/>
                    <a:pt x="1891" y="7000"/>
                    <a:pt x="4065" y="4542"/>
                  </a:cubicBezTo>
                  <a:cubicBezTo>
                    <a:pt x="6154" y="2533"/>
                    <a:pt x="8928" y="1412"/>
                    <a:pt x="11803" y="1412"/>
                  </a:cubicBezTo>
                  <a:cubicBezTo>
                    <a:pt x="12309" y="1412"/>
                    <a:pt x="12819" y="1447"/>
                    <a:pt x="13328" y="1517"/>
                  </a:cubicBezTo>
                  <a:cubicBezTo>
                    <a:pt x="13357" y="1520"/>
                    <a:pt x="13385" y="1522"/>
                    <a:pt x="13411" y="1522"/>
                  </a:cubicBezTo>
                  <a:cubicBezTo>
                    <a:pt x="14273" y="1522"/>
                    <a:pt x="14245" y="97"/>
                    <a:pt x="13328" y="5"/>
                  </a:cubicBezTo>
                  <a:lnTo>
                    <a:pt x="13328" y="100"/>
                  </a:lnTo>
                  <a:cubicBezTo>
                    <a:pt x="12808" y="33"/>
                    <a:pt x="12286" y="0"/>
                    <a:pt x="1176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32"/>
            <p:cNvSpPr/>
            <p:nvPr/>
          </p:nvSpPr>
          <p:spPr>
            <a:xfrm>
              <a:off x="4978550" y="2105900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6" y="0"/>
                  </a:moveTo>
                  <a:cubicBezTo>
                    <a:pt x="8598" y="0"/>
                    <a:pt x="5488" y="1216"/>
                    <a:pt x="3215" y="3408"/>
                  </a:cubicBezTo>
                  <a:cubicBezTo>
                    <a:pt x="757" y="5960"/>
                    <a:pt x="1" y="9552"/>
                    <a:pt x="1135" y="12860"/>
                  </a:cubicBezTo>
                  <a:cubicBezTo>
                    <a:pt x="2080" y="15885"/>
                    <a:pt x="4349" y="18248"/>
                    <a:pt x="7185" y="19572"/>
                  </a:cubicBezTo>
                  <a:cubicBezTo>
                    <a:pt x="8787" y="20259"/>
                    <a:pt x="10529" y="20634"/>
                    <a:pt x="12283" y="20634"/>
                  </a:cubicBezTo>
                  <a:cubicBezTo>
                    <a:pt x="13425" y="20634"/>
                    <a:pt x="14573" y="20474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309" y="11159"/>
                    <a:pt x="21269" y="7851"/>
                    <a:pt x="18622" y="5866"/>
                  </a:cubicBezTo>
                  <a:cubicBezTo>
                    <a:pt x="17130" y="4612"/>
                    <a:pt x="15262" y="3962"/>
                    <a:pt x="13373" y="3962"/>
                  </a:cubicBezTo>
                  <a:cubicBezTo>
                    <a:pt x="12270" y="3962"/>
                    <a:pt x="11160" y="4184"/>
                    <a:pt x="10115" y="4637"/>
                  </a:cubicBezTo>
                  <a:cubicBezTo>
                    <a:pt x="7374" y="5960"/>
                    <a:pt x="5389" y="9269"/>
                    <a:pt x="6334" y="12199"/>
                  </a:cubicBezTo>
                  <a:cubicBezTo>
                    <a:pt x="6964" y="14261"/>
                    <a:pt x="8845" y="15282"/>
                    <a:pt x="10775" y="15282"/>
                  </a:cubicBezTo>
                  <a:cubicBezTo>
                    <a:pt x="12030" y="15282"/>
                    <a:pt x="13306" y="14851"/>
                    <a:pt x="14274" y="13995"/>
                  </a:cubicBezTo>
                  <a:cubicBezTo>
                    <a:pt x="15314" y="13144"/>
                    <a:pt x="15976" y="11821"/>
                    <a:pt x="15976" y="10403"/>
                  </a:cubicBezTo>
                  <a:cubicBezTo>
                    <a:pt x="15786" y="8796"/>
                    <a:pt x="14274" y="8040"/>
                    <a:pt x="12762" y="7945"/>
                  </a:cubicBezTo>
                  <a:cubicBezTo>
                    <a:pt x="11816" y="7945"/>
                    <a:pt x="11816" y="9363"/>
                    <a:pt x="12762" y="9458"/>
                  </a:cubicBezTo>
                  <a:cubicBezTo>
                    <a:pt x="13707" y="9552"/>
                    <a:pt x="14558" y="9836"/>
                    <a:pt x="14463" y="10875"/>
                  </a:cubicBezTo>
                  <a:cubicBezTo>
                    <a:pt x="14274" y="11915"/>
                    <a:pt x="13707" y="12766"/>
                    <a:pt x="12856" y="13239"/>
                  </a:cubicBezTo>
                  <a:cubicBezTo>
                    <a:pt x="12226" y="13659"/>
                    <a:pt x="11500" y="13860"/>
                    <a:pt x="10792" y="13860"/>
                  </a:cubicBezTo>
                  <a:cubicBezTo>
                    <a:pt x="9268" y="13860"/>
                    <a:pt x="7821" y="12931"/>
                    <a:pt x="7563" y="11254"/>
                  </a:cubicBezTo>
                  <a:cubicBezTo>
                    <a:pt x="7279" y="8796"/>
                    <a:pt x="9453" y="6244"/>
                    <a:pt x="11722" y="5677"/>
                  </a:cubicBezTo>
                  <a:cubicBezTo>
                    <a:pt x="12300" y="5543"/>
                    <a:pt x="12877" y="5478"/>
                    <a:pt x="13445" y="5478"/>
                  </a:cubicBezTo>
                  <a:cubicBezTo>
                    <a:pt x="15293" y="5478"/>
                    <a:pt x="17037" y="6171"/>
                    <a:pt x="18339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00" y="16641"/>
                    <a:pt x="17204" y="18248"/>
                    <a:pt x="14936" y="18816"/>
                  </a:cubicBezTo>
                  <a:cubicBezTo>
                    <a:pt x="14053" y="19045"/>
                    <a:pt x="13160" y="19156"/>
                    <a:pt x="12276" y="19156"/>
                  </a:cubicBezTo>
                  <a:cubicBezTo>
                    <a:pt x="8433" y="19156"/>
                    <a:pt x="4776" y="17058"/>
                    <a:pt x="2931" y="13522"/>
                  </a:cubicBezTo>
                  <a:cubicBezTo>
                    <a:pt x="1419" y="10592"/>
                    <a:pt x="1891" y="7000"/>
                    <a:pt x="4065" y="4542"/>
                  </a:cubicBezTo>
                  <a:cubicBezTo>
                    <a:pt x="6155" y="2533"/>
                    <a:pt x="8928" y="1412"/>
                    <a:pt x="11804" y="1412"/>
                  </a:cubicBezTo>
                  <a:cubicBezTo>
                    <a:pt x="12310" y="1412"/>
                    <a:pt x="12819" y="1447"/>
                    <a:pt x="13329" y="1517"/>
                  </a:cubicBezTo>
                  <a:cubicBezTo>
                    <a:pt x="13357" y="1520"/>
                    <a:pt x="13385" y="1522"/>
                    <a:pt x="13412" y="1522"/>
                  </a:cubicBezTo>
                  <a:cubicBezTo>
                    <a:pt x="14273" y="1522"/>
                    <a:pt x="14245" y="97"/>
                    <a:pt x="13329" y="5"/>
                  </a:cubicBezTo>
                  <a:lnTo>
                    <a:pt x="13329" y="100"/>
                  </a:lnTo>
                  <a:cubicBezTo>
                    <a:pt x="12809" y="33"/>
                    <a:pt x="12287" y="0"/>
                    <a:pt x="117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32"/>
            <p:cNvSpPr/>
            <p:nvPr/>
          </p:nvSpPr>
          <p:spPr>
            <a:xfrm>
              <a:off x="6160125" y="2105900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6" y="0"/>
                  </a:moveTo>
                  <a:cubicBezTo>
                    <a:pt x="8598" y="0"/>
                    <a:pt x="5488" y="1216"/>
                    <a:pt x="3214" y="3408"/>
                  </a:cubicBezTo>
                  <a:cubicBezTo>
                    <a:pt x="757" y="5960"/>
                    <a:pt x="0" y="9552"/>
                    <a:pt x="1135" y="12860"/>
                  </a:cubicBezTo>
                  <a:cubicBezTo>
                    <a:pt x="2080" y="15885"/>
                    <a:pt x="4349" y="18248"/>
                    <a:pt x="7184" y="19572"/>
                  </a:cubicBezTo>
                  <a:cubicBezTo>
                    <a:pt x="8787" y="20259"/>
                    <a:pt x="10528" y="20634"/>
                    <a:pt x="12283" y="20634"/>
                  </a:cubicBezTo>
                  <a:cubicBezTo>
                    <a:pt x="13425" y="20634"/>
                    <a:pt x="14573" y="20474"/>
                    <a:pt x="15692" y="20139"/>
                  </a:cubicBezTo>
                  <a:cubicBezTo>
                    <a:pt x="18527" y="19288"/>
                    <a:pt x="20701" y="17114"/>
                    <a:pt x="21458" y="14278"/>
                  </a:cubicBezTo>
                  <a:cubicBezTo>
                    <a:pt x="22308" y="11159"/>
                    <a:pt x="21269" y="7851"/>
                    <a:pt x="18716" y="5866"/>
                  </a:cubicBezTo>
                  <a:cubicBezTo>
                    <a:pt x="17165" y="4612"/>
                    <a:pt x="15274" y="3962"/>
                    <a:pt x="13377" y="3962"/>
                  </a:cubicBezTo>
                  <a:cubicBezTo>
                    <a:pt x="12270" y="3962"/>
                    <a:pt x="11160" y="4184"/>
                    <a:pt x="10115" y="4637"/>
                  </a:cubicBezTo>
                  <a:cubicBezTo>
                    <a:pt x="7468" y="5960"/>
                    <a:pt x="5388" y="9269"/>
                    <a:pt x="6334" y="12199"/>
                  </a:cubicBezTo>
                  <a:cubicBezTo>
                    <a:pt x="6964" y="14261"/>
                    <a:pt x="8844" y="15282"/>
                    <a:pt x="10775" y="15282"/>
                  </a:cubicBezTo>
                  <a:cubicBezTo>
                    <a:pt x="12030" y="15282"/>
                    <a:pt x="13306" y="14851"/>
                    <a:pt x="14274" y="13995"/>
                  </a:cubicBezTo>
                  <a:cubicBezTo>
                    <a:pt x="15314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761" y="7945"/>
                  </a:cubicBezTo>
                  <a:cubicBezTo>
                    <a:pt x="11816" y="7945"/>
                    <a:pt x="11816" y="9363"/>
                    <a:pt x="12761" y="9458"/>
                  </a:cubicBezTo>
                  <a:cubicBezTo>
                    <a:pt x="13707" y="9552"/>
                    <a:pt x="14557" y="9836"/>
                    <a:pt x="14463" y="10875"/>
                  </a:cubicBezTo>
                  <a:cubicBezTo>
                    <a:pt x="14274" y="11915"/>
                    <a:pt x="13707" y="12766"/>
                    <a:pt x="12856" y="13239"/>
                  </a:cubicBezTo>
                  <a:cubicBezTo>
                    <a:pt x="12256" y="13659"/>
                    <a:pt x="11541" y="13860"/>
                    <a:pt x="10833" y="13860"/>
                  </a:cubicBezTo>
                  <a:cubicBezTo>
                    <a:pt x="9311" y="13860"/>
                    <a:pt x="7821" y="12931"/>
                    <a:pt x="7562" y="11254"/>
                  </a:cubicBezTo>
                  <a:cubicBezTo>
                    <a:pt x="7279" y="8796"/>
                    <a:pt x="9453" y="6244"/>
                    <a:pt x="11816" y="5677"/>
                  </a:cubicBezTo>
                  <a:cubicBezTo>
                    <a:pt x="12371" y="5543"/>
                    <a:pt x="12932" y="5478"/>
                    <a:pt x="13487" y="5478"/>
                  </a:cubicBezTo>
                  <a:cubicBezTo>
                    <a:pt x="15293" y="5478"/>
                    <a:pt x="17037" y="6171"/>
                    <a:pt x="18338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00" y="16641"/>
                    <a:pt x="17204" y="18248"/>
                    <a:pt x="14935" y="18816"/>
                  </a:cubicBezTo>
                  <a:cubicBezTo>
                    <a:pt x="14052" y="19045"/>
                    <a:pt x="13159" y="19156"/>
                    <a:pt x="12277" y="19156"/>
                  </a:cubicBezTo>
                  <a:cubicBezTo>
                    <a:pt x="8436" y="19156"/>
                    <a:pt x="4793" y="17058"/>
                    <a:pt x="3025" y="13522"/>
                  </a:cubicBezTo>
                  <a:cubicBezTo>
                    <a:pt x="1418" y="10592"/>
                    <a:pt x="1891" y="7000"/>
                    <a:pt x="4065" y="4542"/>
                  </a:cubicBezTo>
                  <a:cubicBezTo>
                    <a:pt x="6155" y="2533"/>
                    <a:pt x="8928" y="1412"/>
                    <a:pt x="11803" y="1412"/>
                  </a:cubicBezTo>
                  <a:cubicBezTo>
                    <a:pt x="12310" y="1412"/>
                    <a:pt x="12819" y="1447"/>
                    <a:pt x="13328" y="1517"/>
                  </a:cubicBezTo>
                  <a:cubicBezTo>
                    <a:pt x="13357" y="1520"/>
                    <a:pt x="13385" y="1522"/>
                    <a:pt x="13412" y="1522"/>
                  </a:cubicBezTo>
                  <a:cubicBezTo>
                    <a:pt x="14273" y="1522"/>
                    <a:pt x="14245" y="97"/>
                    <a:pt x="13328" y="5"/>
                  </a:cubicBezTo>
                  <a:lnTo>
                    <a:pt x="13328" y="100"/>
                  </a:lnTo>
                  <a:cubicBezTo>
                    <a:pt x="12808" y="33"/>
                    <a:pt x="12286" y="0"/>
                    <a:pt x="117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32"/>
            <p:cNvSpPr/>
            <p:nvPr/>
          </p:nvSpPr>
          <p:spPr>
            <a:xfrm>
              <a:off x="843075" y="2606875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4" y="3503"/>
                  </a:cubicBezTo>
                  <a:cubicBezTo>
                    <a:pt x="757" y="5960"/>
                    <a:pt x="0" y="9647"/>
                    <a:pt x="1135" y="12955"/>
                  </a:cubicBezTo>
                  <a:cubicBezTo>
                    <a:pt x="2080" y="15886"/>
                    <a:pt x="4349" y="18343"/>
                    <a:pt x="7184" y="19572"/>
                  </a:cubicBezTo>
                  <a:cubicBezTo>
                    <a:pt x="8793" y="20319"/>
                    <a:pt x="10541" y="20682"/>
                    <a:pt x="12301" y="20682"/>
                  </a:cubicBezTo>
                  <a:cubicBezTo>
                    <a:pt x="13438" y="20682"/>
                    <a:pt x="14579" y="20530"/>
                    <a:pt x="15692" y="20234"/>
                  </a:cubicBezTo>
                  <a:cubicBezTo>
                    <a:pt x="18527" y="19383"/>
                    <a:pt x="20702" y="17114"/>
                    <a:pt x="21458" y="14279"/>
                  </a:cubicBezTo>
                  <a:cubicBezTo>
                    <a:pt x="22308" y="11159"/>
                    <a:pt x="21269" y="7851"/>
                    <a:pt x="18622" y="5866"/>
                  </a:cubicBezTo>
                  <a:cubicBezTo>
                    <a:pt x="17162" y="4640"/>
                    <a:pt x="15342" y="4027"/>
                    <a:pt x="13495" y="4027"/>
                  </a:cubicBezTo>
                  <a:cubicBezTo>
                    <a:pt x="12352" y="4027"/>
                    <a:pt x="11199" y="4262"/>
                    <a:pt x="10115" y="4732"/>
                  </a:cubicBezTo>
                  <a:cubicBezTo>
                    <a:pt x="7373" y="5960"/>
                    <a:pt x="5388" y="9269"/>
                    <a:pt x="6334" y="12294"/>
                  </a:cubicBezTo>
                  <a:cubicBezTo>
                    <a:pt x="6958" y="14335"/>
                    <a:pt x="8806" y="15356"/>
                    <a:pt x="10717" y="15356"/>
                  </a:cubicBezTo>
                  <a:cubicBezTo>
                    <a:pt x="11990" y="15356"/>
                    <a:pt x="13291" y="14902"/>
                    <a:pt x="14274" y="13995"/>
                  </a:cubicBezTo>
                  <a:cubicBezTo>
                    <a:pt x="15314" y="13144"/>
                    <a:pt x="15975" y="11821"/>
                    <a:pt x="15975" y="10498"/>
                  </a:cubicBezTo>
                  <a:cubicBezTo>
                    <a:pt x="15786" y="8796"/>
                    <a:pt x="14274" y="8135"/>
                    <a:pt x="12761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1" y="9552"/>
                  </a:cubicBezTo>
                  <a:cubicBezTo>
                    <a:pt x="13707" y="9647"/>
                    <a:pt x="14557" y="9930"/>
                    <a:pt x="14463" y="10970"/>
                  </a:cubicBezTo>
                  <a:cubicBezTo>
                    <a:pt x="14274" y="11916"/>
                    <a:pt x="13707" y="12766"/>
                    <a:pt x="12856" y="13333"/>
                  </a:cubicBezTo>
                  <a:cubicBezTo>
                    <a:pt x="12260" y="13750"/>
                    <a:pt x="11552" y="13952"/>
                    <a:pt x="10849" y="13952"/>
                  </a:cubicBezTo>
                  <a:cubicBezTo>
                    <a:pt x="9322" y="13952"/>
                    <a:pt x="7821" y="13002"/>
                    <a:pt x="7563" y="11254"/>
                  </a:cubicBezTo>
                  <a:cubicBezTo>
                    <a:pt x="7279" y="8796"/>
                    <a:pt x="9453" y="6339"/>
                    <a:pt x="11722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3" y="5479"/>
                    <a:pt x="17033" y="6190"/>
                    <a:pt x="18338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00" y="16642"/>
                    <a:pt x="17204" y="18249"/>
                    <a:pt x="14935" y="18910"/>
                  </a:cubicBezTo>
                  <a:cubicBezTo>
                    <a:pt x="14071" y="19135"/>
                    <a:pt x="13197" y="19243"/>
                    <a:pt x="12332" y="19243"/>
                  </a:cubicBezTo>
                  <a:cubicBezTo>
                    <a:pt x="8468" y="19243"/>
                    <a:pt x="4784" y="17093"/>
                    <a:pt x="2931" y="13617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9" y="1518"/>
                  </a:cubicBezTo>
                  <a:cubicBezTo>
                    <a:pt x="13359" y="1521"/>
                    <a:pt x="13388" y="1522"/>
                    <a:pt x="13417" y="1522"/>
                  </a:cubicBezTo>
                  <a:cubicBezTo>
                    <a:pt x="14273" y="1522"/>
                    <a:pt x="14243" y="191"/>
                    <a:pt x="13329" y="100"/>
                  </a:cubicBezTo>
                  <a:cubicBezTo>
                    <a:pt x="12810" y="33"/>
                    <a:pt x="12291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32"/>
            <p:cNvSpPr/>
            <p:nvPr/>
          </p:nvSpPr>
          <p:spPr>
            <a:xfrm>
              <a:off x="2024650" y="2606875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1" y="1"/>
                    <a:pt x="5489" y="1228"/>
                    <a:pt x="3214" y="3503"/>
                  </a:cubicBezTo>
                  <a:cubicBezTo>
                    <a:pt x="756" y="5960"/>
                    <a:pt x="0" y="9647"/>
                    <a:pt x="1134" y="12955"/>
                  </a:cubicBezTo>
                  <a:cubicBezTo>
                    <a:pt x="2080" y="15886"/>
                    <a:pt x="4348" y="18343"/>
                    <a:pt x="7184" y="19572"/>
                  </a:cubicBezTo>
                  <a:cubicBezTo>
                    <a:pt x="8792" y="20319"/>
                    <a:pt x="10540" y="20682"/>
                    <a:pt x="12301" y="20682"/>
                  </a:cubicBezTo>
                  <a:cubicBezTo>
                    <a:pt x="13437" y="20682"/>
                    <a:pt x="14579" y="20530"/>
                    <a:pt x="15691" y="20234"/>
                  </a:cubicBezTo>
                  <a:cubicBezTo>
                    <a:pt x="18527" y="19383"/>
                    <a:pt x="20701" y="17114"/>
                    <a:pt x="21457" y="14279"/>
                  </a:cubicBezTo>
                  <a:cubicBezTo>
                    <a:pt x="22308" y="11159"/>
                    <a:pt x="21268" y="7851"/>
                    <a:pt x="18622" y="5866"/>
                  </a:cubicBezTo>
                  <a:cubicBezTo>
                    <a:pt x="17162" y="4640"/>
                    <a:pt x="15342" y="4027"/>
                    <a:pt x="13495" y="4027"/>
                  </a:cubicBezTo>
                  <a:cubicBezTo>
                    <a:pt x="12352" y="4027"/>
                    <a:pt x="11199" y="4262"/>
                    <a:pt x="10114" y="4732"/>
                  </a:cubicBezTo>
                  <a:cubicBezTo>
                    <a:pt x="7373" y="5960"/>
                    <a:pt x="5388" y="9269"/>
                    <a:pt x="6333" y="12294"/>
                  </a:cubicBezTo>
                  <a:cubicBezTo>
                    <a:pt x="6957" y="14335"/>
                    <a:pt x="8806" y="15356"/>
                    <a:pt x="10716" y="15356"/>
                  </a:cubicBezTo>
                  <a:cubicBezTo>
                    <a:pt x="11990" y="15356"/>
                    <a:pt x="13290" y="14902"/>
                    <a:pt x="14273" y="13995"/>
                  </a:cubicBezTo>
                  <a:cubicBezTo>
                    <a:pt x="15313" y="13144"/>
                    <a:pt x="15975" y="11821"/>
                    <a:pt x="15975" y="10498"/>
                  </a:cubicBezTo>
                  <a:cubicBezTo>
                    <a:pt x="15786" y="8796"/>
                    <a:pt x="14273" y="8135"/>
                    <a:pt x="12761" y="8040"/>
                  </a:cubicBezTo>
                  <a:cubicBezTo>
                    <a:pt x="12732" y="8037"/>
                    <a:pt x="12705" y="8036"/>
                    <a:pt x="12678" y="8036"/>
                  </a:cubicBezTo>
                  <a:cubicBezTo>
                    <a:pt x="11817" y="8036"/>
                    <a:pt x="11844" y="9461"/>
                    <a:pt x="12761" y="9552"/>
                  </a:cubicBezTo>
                  <a:cubicBezTo>
                    <a:pt x="13706" y="9647"/>
                    <a:pt x="14557" y="9930"/>
                    <a:pt x="14463" y="10970"/>
                  </a:cubicBezTo>
                  <a:cubicBezTo>
                    <a:pt x="14273" y="11916"/>
                    <a:pt x="13706" y="12766"/>
                    <a:pt x="12856" y="13333"/>
                  </a:cubicBezTo>
                  <a:cubicBezTo>
                    <a:pt x="12260" y="13750"/>
                    <a:pt x="11551" y="13952"/>
                    <a:pt x="10849" y="13952"/>
                  </a:cubicBezTo>
                  <a:cubicBezTo>
                    <a:pt x="9321" y="13952"/>
                    <a:pt x="7821" y="13002"/>
                    <a:pt x="7562" y="11254"/>
                  </a:cubicBezTo>
                  <a:cubicBezTo>
                    <a:pt x="7279" y="8796"/>
                    <a:pt x="9453" y="6339"/>
                    <a:pt x="11721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2" y="5479"/>
                    <a:pt x="17033" y="6190"/>
                    <a:pt x="18338" y="7567"/>
                  </a:cubicBezTo>
                  <a:cubicBezTo>
                    <a:pt x="20229" y="9363"/>
                    <a:pt x="20796" y="12105"/>
                    <a:pt x="19850" y="14468"/>
                  </a:cubicBezTo>
                  <a:cubicBezTo>
                    <a:pt x="19000" y="16642"/>
                    <a:pt x="17204" y="18249"/>
                    <a:pt x="14935" y="18910"/>
                  </a:cubicBezTo>
                  <a:cubicBezTo>
                    <a:pt x="14071" y="19135"/>
                    <a:pt x="13197" y="19243"/>
                    <a:pt x="12332" y="19243"/>
                  </a:cubicBezTo>
                  <a:cubicBezTo>
                    <a:pt x="8468" y="19243"/>
                    <a:pt x="4784" y="17093"/>
                    <a:pt x="2930" y="13617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8" y="1518"/>
                  </a:cubicBezTo>
                  <a:cubicBezTo>
                    <a:pt x="13359" y="1521"/>
                    <a:pt x="13388" y="1522"/>
                    <a:pt x="13417" y="1522"/>
                  </a:cubicBezTo>
                  <a:cubicBezTo>
                    <a:pt x="14272" y="1522"/>
                    <a:pt x="14243" y="191"/>
                    <a:pt x="13328" y="100"/>
                  </a:cubicBezTo>
                  <a:cubicBezTo>
                    <a:pt x="12810" y="33"/>
                    <a:pt x="12290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32"/>
            <p:cNvSpPr/>
            <p:nvPr/>
          </p:nvSpPr>
          <p:spPr>
            <a:xfrm>
              <a:off x="3206200" y="2606875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5" y="3503"/>
                  </a:cubicBezTo>
                  <a:cubicBezTo>
                    <a:pt x="757" y="5960"/>
                    <a:pt x="1" y="9647"/>
                    <a:pt x="1135" y="12955"/>
                  </a:cubicBezTo>
                  <a:cubicBezTo>
                    <a:pt x="2080" y="15886"/>
                    <a:pt x="4349" y="18343"/>
                    <a:pt x="7185" y="19572"/>
                  </a:cubicBezTo>
                  <a:cubicBezTo>
                    <a:pt x="8793" y="20319"/>
                    <a:pt x="10541" y="20682"/>
                    <a:pt x="12302" y="20682"/>
                  </a:cubicBezTo>
                  <a:cubicBezTo>
                    <a:pt x="13438" y="20682"/>
                    <a:pt x="14580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309" y="11159"/>
                    <a:pt x="21269" y="7851"/>
                    <a:pt x="18622" y="5866"/>
                  </a:cubicBezTo>
                  <a:cubicBezTo>
                    <a:pt x="17163" y="4640"/>
                    <a:pt x="15343" y="4027"/>
                    <a:pt x="13496" y="4027"/>
                  </a:cubicBezTo>
                  <a:cubicBezTo>
                    <a:pt x="12353" y="4027"/>
                    <a:pt x="11199" y="4262"/>
                    <a:pt x="10115" y="4732"/>
                  </a:cubicBezTo>
                  <a:cubicBezTo>
                    <a:pt x="7374" y="5960"/>
                    <a:pt x="5389" y="9269"/>
                    <a:pt x="6334" y="12294"/>
                  </a:cubicBezTo>
                  <a:cubicBezTo>
                    <a:pt x="6958" y="14335"/>
                    <a:pt x="8807" y="15356"/>
                    <a:pt x="10717" y="15356"/>
                  </a:cubicBezTo>
                  <a:cubicBezTo>
                    <a:pt x="11990" y="15356"/>
                    <a:pt x="13291" y="14902"/>
                    <a:pt x="14274" y="13995"/>
                  </a:cubicBezTo>
                  <a:cubicBezTo>
                    <a:pt x="15314" y="13144"/>
                    <a:pt x="15976" y="11821"/>
                    <a:pt x="15976" y="10498"/>
                  </a:cubicBezTo>
                  <a:cubicBezTo>
                    <a:pt x="15787" y="8796"/>
                    <a:pt x="14274" y="8135"/>
                    <a:pt x="12762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2" y="9552"/>
                  </a:cubicBezTo>
                  <a:cubicBezTo>
                    <a:pt x="13707" y="9647"/>
                    <a:pt x="14558" y="9930"/>
                    <a:pt x="14463" y="10970"/>
                  </a:cubicBezTo>
                  <a:cubicBezTo>
                    <a:pt x="14274" y="11916"/>
                    <a:pt x="13707" y="12766"/>
                    <a:pt x="12856" y="13333"/>
                  </a:cubicBezTo>
                  <a:cubicBezTo>
                    <a:pt x="12260" y="13750"/>
                    <a:pt x="11552" y="13952"/>
                    <a:pt x="10849" y="13952"/>
                  </a:cubicBezTo>
                  <a:cubicBezTo>
                    <a:pt x="9322" y="13952"/>
                    <a:pt x="7822" y="13002"/>
                    <a:pt x="7563" y="11254"/>
                  </a:cubicBezTo>
                  <a:cubicBezTo>
                    <a:pt x="7279" y="8796"/>
                    <a:pt x="9453" y="6339"/>
                    <a:pt x="11722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3" y="5479"/>
                    <a:pt x="17033" y="6190"/>
                    <a:pt x="18339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00" y="16642"/>
                    <a:pt x="17204" y="18249"/>
                    <a:pt x="14936" y="18910"/>
                  </a:cubicBezTo>
                  <a:cubicBezTo>
                    <a:pt x="14071" y="19135"/>
                    <a:pt x="13197" y="19243"/>
                    <a:pt x="12332" y="19243"/>
                  </a:cubicBezTo>
                  <a:cubicBezTo>
                    <a:pt x="8469" y="19243"/>
                    <a:pt x="4785" y="17093"/>
                    <a:pt x="2931" y="13617"/>
                  </a:cubicBezTo>
                  <a:cubicBezTo>
                    <a:pt x="1419" y="10687"/>
                    <a:pt x="1891" y="7095"/>
                    <a:pt x="4065" y="4637"/>
                  </a:cubicBezTo>
                  <a:cubicBezTo>
                    <a:pt x="6157" y="2546"/>
                    <a:pt x="8933" y="1413"/>
                    <a:pt x="11811" y="1413"/>
                  </a:cubicBezTo>
                  <a:cubicBezTo>
                    <a:pt x="12315" y="1413"/>
                    <a:pt x="12822" y="1447"/>
                    <a:pt x="13329" y="1518"/>
                  </a:cubicBezTo>
                  <a:cubicBezTo>
                    <a:pt x="13359" y="1521"/>
                    <a:pt x="13389" y="1522"/>
                    <a:pt x="13417" y="1522"/>
                  </a:cubicBezTo>
                  <a:cubicBezTo>
                    <a:pt x="14273" y="1522"/>
                    <a:pt x="14244" y="191"/>
                    <a:pt x="13329" y="100"/>
                  </a:cubicBezTo>
                  <a:cubicBezTo>
                    <a:pt x="12811" y="33"/>
                    <a:pt x="12291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32"/>
            <p:cNvSpPr/>
            <p:nvPr/>
          </p:nvSpPr>
          <p:spPr>
            <a:xfrm>
              <a:off x="4387775" y="2606875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4" y="3503"/>
                  </a:cubicBezTo>
                  <a:cubicBezTo>
                    <a:pt x="757" y="5960"/>
                    <a:pt x="0" y="9647"/>
                    <a:pt x="1135" y="12955"/>
                  </a:cubicBezTo>
                  <a:cubicBezTo>
                    <a:pt x="2080" y="15886"/>
                    <a:pt x="4349" y="18343"/>
                    <a:pt x="7184" y="19572"/>
                  </a:cubicBezTo>
                  <a:cubicBezTo>
                    <a:pt x="8793" y="20319"/>
                    <a:pt x="10541" y="20682"/>
                    <a:pt x="12301" y="20682"/>
                  </a:cubicBezTo>
                  <a:cubicBezTo>
                    <a:pt x="13438" y="20682"/>
                    <a:pt x="14579" y="20530"/>
                    <a:pt x="15692" y="20234"/>
                  </a:cubicBezTo>
                  <a:cubicBezTo>
                    <a:pt x="18527" y="19383"/>
                    <a:pt x="20701" y="17114"/>
                    <a:pt x="21458" y="14279"/>
                  </a:cubicBezTo>
                  <a:cubicBezTo>
                    <a:pt x="22308" y="11159"/>
                    <a:pt x="21269" y="7851"/>
                    <a:pt x="18622" y="5866"/>
                  </a:cubicBezTo>
                  <a:cubicBezTo>
                    <a:pt x="17162" y="4640"/>
                    <a:pt x="15342" y="4027"/>
                    <a:pt x="13495" y="4027"/>
                  </a:cubicBezTo>
                  <a:cubicBezTo>
                    <a:pt x="12352" y="4027"/>
                    <a:pt x="11199" y="4262"/>
                    <a:pt x="10115" y="4732"/>
                  </a:cubicBezTo>
                  <a:cubicBezTo>
                    <a:pt x="7373" y="5960"/>
                    <a:pt x="5388" y="9269"/>
                    <a:pt x="6334" y="12294"/>
                  </a:cubicBezTo>
                  <a:cubicBezTo>
                    <a:pt x="6958" y="14335"/>
                    <a:pt x="8806" y="15356"/>
                    <a:pt x="10717" y="15356"/>
                  </a:cubicBezTo>
                  <a:cubicBezTo>
                    <a:pt x="11990" y="15356"/>
                    <a:pt x="13291" y="14902"/>
                    <a:pt x="14274" y="13995"/>
                  </a:cubicBezTo>
                  <a:cubicBezTo>
                    <a:pt x="15314" y="13144"/>
                    <a:pt x="15975" y="11821"/>
                    <a:pt x="15975" y="10498"/>
                  </a:cubicBezTo>
                  <a:cubicBezTo>
                    <a:pt x="15786" y="8796"/>
                    <a:pt x="14274" y="8135"/>
                    <a:pt x="12761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1" y="9552"/>
                  </a:cubicBezTo>
                  <a:cubicBezTo>
                    <a:pt x="13707" y="9647"/>
                    <a:pt x="14557" y="9930"/>
                    <a:pt x="14463" y="10970"/>
                  </a:cubicBezTo>
                  <a:cubicBezTo>
                    <a:pt x="14274" y="11916"/>
                    <a:pt x="13707" y="12766"/>
                    <a:pt x="12856" y="13333"/>
                  </a:cubicBezTo>
                  <a:cubicBezTo>
                    <a:pt x="12260" y="13750"/>
                    <a:pt x="11552" y="13952"/>
                    <a:pt x="10849" y="13952"/>
                  </a:cubicBezTo>
                  <a:cubicBezTo>
                    <a:pt x="9322" y="13952"/>
                    <a:pt x="7821" y="13002"/>
                    <a:pt x="7562" y="11254"/>
                  </a:cubicBezTo>
                  <a:cubicBezTo>
                    <a:pt x="7279" y="8796"/>
                    <a:pt x="9453" y="6339"/>
                    <a:pt x="11722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3" y="5479"/>
                    <a:pt x="17033" y="6190"/>
                    <a:pt x="18338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00" y="16642"/>
                    <a:pt x="17204" y="18249"/>
                    <a:pt x="14935" y="18910"/>
                  </a:cubicBezTo>
                  <a:cubicBezTo>
                    <a:pt x="14071" y="19135"/>
                    <a:pt x="13197" y="19243"/>
                    <a:pt x="12332" y="19243"/>
                  </a:cubicBezTo>
                  <a:cubicBezTo>
                    <a:pt x="8468" y="19243"/>
                    <a:pt x="4784" y="17093"/>
                    <a:pt x="2931" y="13617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9" y="1518"/>
                  </a:cubicBezTo>
                  <a:cubicBezTo>
                    <a:pt x="13359" y="1521"/>
                    <a:pt x="13388" y="1522"/>
                    <a:pt x="13417" y="1522"/>
                  </a:cubicBezTo>
                  <a:cubicBezTo>
                    <a:pt x="14273" y="1522"/>
                    <a:pt x="14243" y="191"/>
                    <a:pt x="13329" y="100"/>
                  </a:cubicBezTo>
                  <a:cubicBezTo>
                    <a:pt x="12810" y="33"/>
                    <a:pt x="12290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32"/>
            <p:cNvSpPr/>
            <p:nvPr/>
          </p:nvSpPr>
          <p:spPr>
            <a:xfrm>
              <a:off x="5569350" y="2606875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1" y="1"/>
                    <a:pt x="5489" y="1228"/>
                    <a:pt x="3214" y="3503"/>
                  </a:cubicBezTo>
                  <a:cubicBezTo>
                    <a:pt x="756" y="5960"/>
                    <a:pt x="0" y="9647"/>
                    <a:pt x="1134" y="12955"/>
                  </a:cubicBezTo>
                  <a:cubicBezTo>
                    <a:pt x="2080" y="15886"/>
                    <a:pt x="4348" y="18343"/>
                    <a:pt x="7184" y="19572"/>
                  </a:cubicBezTo>
                  <a:cubicBezTo>
                    <a:pt x="8792" y="20319"/>
                    <a:pt x="10540" y="20682"/>
                    <a:pt x="12301" y="20682"/>
                  </a:cubicBezTo>
                  <a:cubicBezTo>
                    <a:pt x="13437" y="20682"/>
                    <a:pt x="14579" y="20530"/>
                    <a:pt x="15691" y="20234"/>
                  </a:cubicBezTo>
                  <a:cubicBezTo>
                    <a:pt x="18527" y="19383"/>
                    <a:pt x="20701" y="17114"/>
                    <a:pt x="21457" y="14279"/>
                  </a:cubicBezTo>
                  <a:cubicBezTo>
                    <a:pt x="22308" y="11159"/>
                    <a:pt x="21268" y="7851"/>
                    <a:pt x="18716" y="5866"/>
                  </a:cubicBezTo>
                  <a:cubicBezTo>
                    <a:pt x="17198" y="4640"/>
                    <a:pt x="15356" y="4027"/>
                    <a:pt x="13500" y="4027"/>
                  </a:cubicBezTo>
                  <a:cubicBezTo>
                    <a:pt x="12352" y="4027"/>
                    <a:pt x="11199" y="4262"/>
                    <a:pt x="10114" y="4732"/>
                  </a:cubicBezTo>
                  <a:cubicBezTo>
                    <a:pt x="7468" y="5960"/>
                    <a:pt x="5388" y="9269"/>
                    <a:pt x="6333" y="12294"/>
                  </a:cubicBezTo>
                  <a:cubicBezTo>
                    <a:pt x="6957" y="14335"/>
                    <a:pt x="8806" y="15356"/>
                    <a:pt x="10716" y="15356"/>
                  </a:cubicBezTo>
                  <a:cubicBezTo>
                    <a:pt x="11990" y="15356"/>
                    <a:pt x="13290" y="14902"/>
                    <a:pt x="14273" y="13995"/>
                  </a:cubicBezTo>
                  <a:cubicBezTo>
                    <a:pt x="15313" y="13144"/>
                    <a:pt x="15975" y="11821"/>
                    <a:pt x="15975" y="10498"/>
                  </a:cubicBezTo>
                  <a:cubicBezTo>
                    <a:pt x="15786" y="8796"/>
                    <a:pt x="14273" y="8135"/>
                    <a:pt x="12761" y="8040"/>
                  </a:cubicBezTo>
                  <a:cubicBezTo>
                    <a:pt x="12732" y="8037"/>
                    <a:pt x="12705" y="8036"/>
                    <a:pt x="12678" y="8036"/>
                  </a:cubicBezTo>
                  <a:cubicBezTo>
                    <a:pt x="11817" y="8036"/>
                    <a:pt x="11844" y="9461"/>
                    <a:pt x="12761" y="9552"/>
                  </a:cubicBezTo>
                  <a:cubicBezTo>
                    <a:pt x="13706" y="9647"/>
                    <a:pt x="14557" y="9930"/>
                    <a:pt x="14462" y="10970"/>
                  </a:cubicBezTo>
                  <a:cubicBezTo>
                    <a:pt x="14273" y="11916"/>
                    <a:pt x="13706" y="12766"/>
                    <a:pt x="12856" y="13333"/>
                  </a:cubicBezTo>
                  <a:cubicBezTo>
                    <a:pt x="12260" y="13750"/>
                    <a:pt x="11551" y="13952"/>
                    <a:pt x="10849" y="13952"/>
                  </a:cubicBezTo>
                  <a:cubicBezTo>
                    <a:pt x="9321" y="13952"/>
                    <a:pt x="7821" y="13002"/>
                    <a:pt x="7562" y="11254"/>
                  </a:cubicBezTo>
                  <a:cubicBezTo>
                    <a:pt x="7279" y="8796"/>
                    <a:pt x="9453" y="6339"/>
                    <a:pt x="11816" y="5677"/>
                  </a:cubicBezTo>
                  <a:cubicBezTo>
                    <a:pt x="12366" y="5545"/>
                    <a:pt x="12921" y="5479"/>
                    <a:pt x="13471" y="5479"/>
                  </a:cubicBezTo>
                  <a:cubicBezTo>
                    <a:pt x="15282" y="5479"/>
                    <a:pt x="17033" y="6190"/>
                    <a:pt x="18338" y="7567"/>
                  </a:cubicBezTo>
                  <a:cubicBezTo>
                    <a:pt x="20229" y="9363"/>
                    <a:pt x="20796" y="12105"/>
                    <a:pt x="19850" y="14468"/>
                  </a:cubicBezTo>
                  <a:cubicBezTo>
                    <a:pt x="19000" y="16642"/>
                    <a:pt x="17204" y="18249"/>
                    <a:pt x="14935" y="18910"/>
                  </a:cubicBezTo>
                  <a:cubicBezTo>
                    <a:pt x="14071" y="19135"/>
                    <a:pt x="13197" y="19243"/>
                    <a:pt x="12332" y="19243"/>
                  </a:cubicBezTo>
                  <a:cubicBezTo>
                    <a:pt x="8471" y="19243"/>
                    <a:pt x="4801" y="17093"/>
                    <a:pt x="3025" y="13617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8" y="1518"/>
                  </a:cubicBezTo>
                  <a:cubicBezTo>
                    <a:pt x="13359" y="1521"/>
                    <a:pt x="13388" y="1522"/>
                    <a:pt x="13417" y="1522"/>
                  </a:cubicBezTo>
                  <a:cubicBezTo>
                    <a:pt x="14272" y="1522"/>
                    <a:pt x="14243" y="191"/>
                    <a:pt x="13328" y="100"/>
                  </a:cubicBezTo>
                  <a:cubicBezTo>
                    <a:pt x="12810" y="33"/>
                    <a:pt x="12290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32"/>
            <p:cNvSpPr/>
            <p:nvPr/>
          </p:nvSpPr>
          <p:spPr>
            <a:xfrm>
              <a:off x="6750900" y="2606875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5" y="3503"/>
                  </a:cubicBezTo>
                  <a:cubicBezTo>
                    <a:pt x="757" y="5960"/>
                    <a:pt x="1" y="9647"/>
                    <a:pt x="1135" y="12955"/>
                  </a:cubicBezTo>
                  <a:cubicBezTo>
                    <a:pt x="2080" y="15886"/>
                    <a:pt x="4349" y="18343"/>
                    <a:pt x="7185" y="19572"/>
                  </a:cubicBezTo>
                  <a:cubicBezTo>
                    <a:pt x="8793" y="20319"/>
                    <a:pt x="10541" y="20682"/>
                    <a:pt x="12301" y="20682"/>
                  </a:cubicBezTo>
                  <a:cubicBezTo>
                    <a:pt x="13438" y="20682"/>
                    <a:pt x="14579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309" y="11159"/>
                    <a:pt x="21269" y="7851"/>
                    <a:pt x="18717" y="5866"/>
                  </a:cubicBezTo>
                  <a:cubicBezTo>
                    <a:pt x="17199" y="4640"/>
                    <a:pt x="15356" y="4027"/>
                    <a:pt x="13501" y="4027"/>
                  </a:cubicBezTo>
                  <a:cubicBezTo>
                    <a:pt x="12353" y="4027"/>
                    <a:pt x="11199" y="4262"/>
                    <a:pt x="10115" y="4732"/>
                  </a:cubicBezTo>
                  <a:cubicBezTo>
                    <a:pt x="7468" y="5960"/>
                    <a:pt x="5389" y="9269"/>
                    <a:pt x="6334" y="12294"/>
                  </a:cubicBezTo>
                  <a:cubicBezTo>
                    <a:pt x="6958" y="14335"/>
                    <a:pt x="8807" y="15356"/>
                    <a:pt x="10717" y="15356"/>
                  </a:cubicBezTo>
                  <a:cubicBezTo>
                    <a:pt x="11990" y="15356"/>
                    <a:pt x="13291" y="14902"/>
                    <a:pt x="14274" y="13995"/>
                  </a:cubicBezTo>
                  <a:cubicBezTo>
                    <a:pt x="15314" y="13144"/>
                    <a:pt x="15976" y="11821"/>
                    <a:pt x="15976" y="10498"/>
                  </a:cubicBezTo>
                  <a:cubicBezTo>
                    <a:pt x="15786" y="8796"/>
                    <a:pt x="14274" y="8135"/>
                    <a:pt x="12762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2" y="9552"/>
                  </a:cubicBezTo>
                  <a:cubicBezTo>
                    <a:pt x="13707" y="9647"/>
                    <a:pt x="14558" y="9930"/>
                    <a:pt x="14463" y="10970"/>
                  </a:cubicBezTo>
                  <a:cubicBezTo>
                    <a:pt x="14274" y="11916"/>
                    <a:pt x="13707" y="12766"/>
                    <a:pt x="12856" y="13333"/>
                  </a:cubicBezTo>
                  <a:cubicBezTo>
                    <a:pt x="12260" y="13750"/>
                    <a:pt x="11552" y="13952"/>
                    <a:pt x="10849" y="13952"/>
                  </a:cubicBezTo>
                  <a:cubicBezTo>
                    <a:pt x="9322" y="13952"/>
                    <a:pt x="7822" y="13002"/>
                    <a:pt x="7563" y="11254"/>
                  </a:cubicBezTo>
                  <a:cubicBezTo>
                    <a:pt x="7279" y="8796"/>
                    <a:pt x="9453" y="6339"/>
                    <a:pt x="11816" y="5677"/>
                  </a:cubicBezTo>
                  <a:cubicBezTo>
                    <a:pt x="12367" y="5545"/>
                    <a:pt x="12922" y="5479"/>
                    <a:pt x="13472" y="5479"/>
                  </a:cubicBezTo>
                  <a:cubicBezTo>
                    <a:pt x="15283" y="5479"/>
                    <a:pt x="17033" y="6190"/>
                    <a:pt x="18339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00" y="16642"/>
                    <a:pt x="17204" y="18343"/>
                    <a:pt x="14936" y="18910"/>
                  </a:cubicBezTo>
                  <a:cubicBezTo>
                    <a:pt x="14071" y="19135"/>
                    <a:pt x="13197" y="19243"/>
                    <a:pt x="12333" y="19243"/>
                  </a:cubicBezTo>
                  <a:cubicBezTo>
                    <a:pt x="8472" y="19243"/>
                    <a:pt x="4802" y="17093"/>
                    <a:pt x="3026" y="13617"/>
                  </a:cubicBezTo>
                  <a:cubicBezTo>
                    <a:pt x="1419" y="10687"/>
                    <a:pt x="1891" y="7095"/>
                    <a:pt x="4065" y="4637"/>
                  </a:cubicBezTo>
                  <a:cubicBezTo>
                    <a:pt x="6157" y="2546"/>
                    <a:pt x="8933" y="1413"/>
                    <a:pt x="11811" y="1413"/>
                  </a:cubicBezTo>
                  <a:cubicBezTo>
                    <a:pt x="12315" y="1413"/>
                    <a:pt x="12822" y="1447"/>
                    <a:pt x="13329" y="1518"/>
                  </a:cubicBezTo>
                  <a:cubicBezTo>
                    <a:pt x="13359" y="1521"/>
                    <a:pt x="13389" y="1522"/>
                    <a:pt x="13417" y="1522"/>
                  </a:cubicBezTo>
                  <a:cubicBezTo>
                    <a:pt x="14273" y="1522"/>
                    <a:pt x="14244" y="191"/>
                    <a:pt x="13329" y="100"/>
                  </a:cubicBezTo>
                  <a:cubicBezTo>
                    <a:pt x="12811" y="33"/>
                    <a:pt x="12291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32"/>
            <p:cNvSpPr/>
            <p:nvPr/>
          </p:nvSpPr>
          <p:spPr>
            <a:xfrm>
              <a:off x="328500" y="3110225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6" y="0"/>
                  </a:moveTo>
                  <a:cubicBezTo>
                    <a:pt x="8597" y="0"/>
                    <a:pt x="5487" y="1216"/>
                    <a:pt x="3214" y="3408"/>
                  </a:cubicBezTo>
                  <a:cubicBezTo>
                    <a:pt x="756" y="5960"/>
                    <a:pt x="0" y="9552"/>
                    <a:pt x="1134" y="12861"/>
                  </a:cubicBezTo>
                  <a:cubicBezTo>
                    <a:pt x="2080" y="15885"/>
                    <a:pt x="4348" y="18248"/>
                    <a:pt x="7184" y="19572"/>
                  </a:cubicBezTo>
                  <a:cubicBezTo>
                    <a:pt x="8787" y="20259"/>
                    <a:pt x="10528" y="20634"/>
                    <a:pt x="12282" y="20634"/>
                  </a:cubicBezTo>
                  <a:cubicBezTo>
                    <a:pt x="13425" y="20634"/>
                    <a:pt x="14573" y="20475"/>
                    <a:pt x="15691" y="20139"/>
                  </a:cubicBezTo>
                  <a:cubicBezTo>
                    <a:pt x="18527" y="19288"/>
                    <a:pt x="20701" y="17114"/>
                    <a:pt x="21457" y="14278"/>
                  </a:cubicBezTo>
                  <a:cubicBezTo>
                    <a:pt x="22308" y="11159"/>
                    <a:pt x="21268" y="7851"/>
                    <a:pt x="18622" y="5866"/>
                  </a:cubicBezTo>
                  <a:cubicBezTo>
                    <a:pt x="17130" y="4612"/>
                    <a:pt x="15261" y="3962"/>
                    <a:pt x="13372" y="3962"/>
                  </a:cubicBezTo>
                  <a:cubicBezTo>
                    <a:pt x="12269" y="3962"/>
                    <a:pt x="11160" y="4184"/>
                    <a:pt x="10114" y="4637"/>
                  </a:cubicBezTo>
                  <a:cubicBezTo>
                    <a:pt x="7373" y="5960"/>
                    <a:pt x="5388" y="9269"/>
                    <a:pt x="6333" y="12199"/>
                  </a:cubicBezTo>
                  <a:cubicBezTo>
                    <a:pt x="6964" y="14261"/>
                    <a:pt x="8844" y="15282"/>
                    <a:pt x="10775" y="15282"/>
                  </a:cubicBezTo>
                  <a:cubicBezTo>
                    <a:pt x="12029" y="15282"/>
                    <a:pt x="13305" y="14851"/>
                    <a:pt x="14273" y="13995"/>
                  </a:cubicBezTo>
                  <a:cubicBezTo>
                    <a:pt x="15313" y="13144"/>
                    <a:pt x="15975" y="11821"/>
                    <a:pt x="15975" y="10403"/>
                  </a:cubicBezTo>
                  <a:cubicBezTo>
                    <a:pt x="15786" y="8796"/>
                    <a:pt x="14273" y="8040"/>
                    <a:pt x="12761" y="7945"/>
                  </a:cubicBezTo>
                  <a:cubicBezTo>
                    <a:pt x="11816" y="7945"/>
                    <a:pt x="11816" y="9363"/>
                    <a:pt x="12761" y="9458"/>
                  </a:cubicBezTo>
                  <a:cubicBezTo>
                    <a:pt x="13706" y="9552"/>
                    <a:pt x="14557" y="9836"/>
                    <a:pt x="14463" y="10876"/>
                  </a:cubicBezTo>
                  <a:cubicBezTo>
                    <a:pt x="14273" y="11915"/>
                    <a:pt x="13706" y="12766"/>
                    <a:pt x="12856" y="13239"/>
                  </a:cubicBezTo>
                  <a:cubicBezTo>
                    <a:pt x="12225" y="13659"/>
                    <a:pt x="11500" y="13860"/>
                    <a:pt x="10791" y="13860"/>
                  </a:cubicBezTo>
                  <a:cubicBezTo>
                    <a:pt x="9267" y="13860"/>
                    <a:pt x="7820" y="12931"/>
                    <a:pt x="7562" y="11254"/>
                  </a:cubicBezTo>
                  <a:cubicBezTo>
                    <a:pt x="7279" y="8796"/>
                    <a:pt x="9453" y="6244"/>
                    <a:pt x="11721" y="5677"/>
                  </a:cubicBezTo>
                  <a:cubicBezTo>
                    <a:pt x="12299" y="5543"/>
                    <a:pt x="12876" y="5478"/>
                    <a:pt x="13444" y="5478"/>
                  </a:cubicBezTo>
                  <a:cubicBezTo>
                    <a:pt x="15292" y="5478"/>
                    <a:pt x="17036" y="6171"/>
                    <a:pt x="18338" y="7473"/>
                  </a:cubicBezTo>
                  <a:cubicBezTo>
                    <a:pt x="20229" y="9269"/>
                    <a:pt x="20796" y="12010"/>
                    <a:pt x="19850" y="14467"/>
                  </a:cubicBezTo>
                  <a:cubicBezTo>
                    <a:pt x="19000" y="16642"/>
                    <a:pt x="17204" y="18248"/>
                    <a:pt x="14935" y="18816"/>
                  </a:cubicBezTo>
                  <a:cubicBezTo>
                    <a:pt x="14052" y="19045"/>
                    <a:pt x="13159" y="19156"/>
                    <a:pt x="12276" y="19156"/>
                  </a:cubicBezTo>
                  <a:cubicBezTo>
                    <a:pt x="8432" y="19156"/>
                    <a:pt x="4775" y="17058"/>
                    <a:pt x="2930" y="13522"/>
                  </a:cubicBezTo>
                  <a:cubicBezTo>
                    <a:pt x="1418" y="10592"/>
                    <a:pt x="1891" y="7000"/>
                    <a:pt x="4065" y="4542"/>
                  </a:cubicBezTo>
                  <a:cubicBezTo>
                    <a:pt x="6154" y="2533"/>
                    <a:pt x="8928" y="1412"/>
                    <a:pt x="11803" y="1412"/>
                  </a:cubicBezTo>
                  <a:cubicBezTo>
                    <a:pt x="12309" y="1412"/>
                    <a:pt x="12819" y="1447"/>
                    <a:pt x="13328" y="1518"/>
                  </a:cubicBezTo>
                  <a:cubicBezTo>
                    <a:pt x="13357" y="1520"/>
                    <a:pt x="13385" y="1522"/>
                    <a:pt x="13411" y="1522"/>
                  </a:cubicBezTo>
                  <a:cubicBezTo>
                    <a:pt x="14273" y="1522"/>
                    <a:pt x="14245" y="97"/>
                    <a:pt x="13328" y="5"/>
                  </a:cubicBezTo>
                  <a:lnTo>
                    <a:pt x="13328" y="100"/>
                  </a:lnTo>
                  <a:cubicBezTo>
                    <a:pt x="12808" y="33"/>
                    <a:pt x="12286" y="0"/>
                    <a:pt x="117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32"/>
            <p:cNvSpPr/>
            <p:nvPr/>
          </p:nvSpPr>
          <p:spPr>
            <a:xfrm>
              <a:off x="1433850" y="3110225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6" y="0"/>
                  </a:moveTo>
                  <a:cubicBezTo>
                    <a:pt x="8598" y="0"/>
                    <a:pt x="5488" y="1216"/>
                    <a:pt x="3215" y="3408"/>
                  </a:cubicBezTo>
                  <a:cubicBezTo>
                    <a:pt x="757" y="5960"/>
                    <a:pt x="1" y="9552"/>
                    <a:pt x="1135" y="12861"/>
                  </a:cubicBezTo>
                  <a:cubicBezTo>
                    <a:pt x="2080" y="15885"/>
                    <a:pt x="4349" y="18248"/>
                    <a:pt x="7185" y="19572"/>
                  </a:cubicBezTo>
                  <a:cubicBezTo>
                    <a:pt x="8787" y="20259"/>
                    <a:pt x="10529" y="20634"/>
                    <a:pt x="12283" y="20634"/>
                  </a:cubicBezTo>
                  <a:cubicBezTo>
                    <a:pt x="13425" y="20634"/>
                    <a:pt x="14573" y="20475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309" y="11159"/>
                    <a:pt x="21269" y="7851"/>
                    <a:pt x="18622" y="5866"/>
                  </a:cubicBezTo>
                  <a:cubicBezTo>
                    <a:pt x="17130" y="4612"/>
                    <a:pt x="15262" y="3962"/>
                    <a:pt x="13373" y="3962"/>
                  </a:cubicBezTo>
                  <a:cubicBezTo>
                    <a:pt x="12270" y="3962"/>
                    <a:pt x="11160" y="4184"/>
                    <a:pt x="10115" y="4637"/>
                  </a:cubicBezTo>
                  <a:cubicBezTo>
                    <a:pt x="7374" y="5960"/>
                    <a:pt x="5389" y="9269"/>
                    <a:pt x="6334" y="12199"/>
                  </a:cubicBezTo>
                  <a:cubicBezTo>
                    <a:pt x="6964" y="14261"/>
                    <a:pt x="8845" y="15282"/>
                    <a:pt x="10775" y="15282"/>
                  </a:cubicBezTo>
                  <a:cubicBezTo>
                    <a:pt x="12030" y="15282"/>
                    <a:pt x="13306" y="14851"/>
                    <a:pt x="14274" y="13995"/>
                  </a:cubicBezTo>
                  <a:cubicBezTo>
                    <a:pt x="15314" y="13144"/>
                    <a:pt x="15976" y="11821"/>
                    <a:pt x="15976" y="10403"/>
                  </a:cubicBezTo>
                  <a:cubicBezTo>
                    <a:pt x="15787" y="8796"/>
                    <a:pt x="14274" y="8040"/>
                    <a:pt x="12762" y="7945"/>
                  </a:cubicBezTo>
                  <a:cubicBezTo>
                    <a:pt x="11816" y="7945"/>
                    <a:pt x="11816" y="9363"/>
                    <a:pt x="12762" y="9458"/>
                  </a:cubicBezTo>
                  <a:cubicBezTo>
                    <a:pt x="13707" y="9552"/>
                    <a:pt x="14558" y="9836"/>
                    <a:pt x="14463" y="10876"/>
                  </a:cubicBezTo>
                  <a:cubicBezTo>
                    <a:pt x="14274" y="11915"/>
                    <a:pt x="13707" y="12766"/>
                    <a:pt x="12856" y="13239"/>
                  </a:cubicBezTo>
                  <a:cubicBezTo>
                    <a:pt x="12226" y="13659"/>
                    <a:pt x="11500" y="13860"/>
                    <a:pt x="10792" y="13860"/>
                  </a:cubicBezTo>
                  <a:cubicBezTo>
                    <a:pt x="9268" y="13860"/>
                    <a:pt x="7821" y="12931"/>
                    <a:pt x="7563" y="11254"/>
                  </a:cubicBezTo>
                  <a:cubicBezTo>
                    <a:pt x="7279" y="8796"/>
                    <a:pt x="9453" y="6244"/>
                    <a:pt x="11722" y="5677"/>
                  </a:cubicBezTo>
                  <a:cubicBezTo>
                    <a:pt x="12300" y="5543"/>
                    <a:pt x="12877" y="5478"/>
                    <a:pt x="13445" y="5478"/>
                  </a:cubicBezTo>
                  <a:cubicBezTo>
                    <a:pt x="15293" y="5478"/>
                    <a:pt x="17037" y="6171"/>
                    <a:pt x="18339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00" y="16642"/>
                    <a:pt x="17204" y="18248"/>
                    <a:pt x="14936" y="18816"/>
                  </a:cubicBezTo>
                  <a:cubicBezTo>
                    <a:pt x="14053" y="19045"/>
                    <a:pt x="13160" y="19156"/>
                    <a:pt x="12276" y="19156"/>
                  </a:cubicBezTo>
                  <a:cubicBezTo>
                    <a:pt x="8433" y="19156"/>
                    <a:pt x="4776" y="17058"/>
                    <a:pt x="2931" y="13522"/>
                  </a:cubicBezTo>
                  <a:cubicBezTo>
                    <a:pt x="1419" y="10592"/>
                    <a:pt x="1891" y="7000"/>
                    <a:pt x="4065" y="4542"/>
                  </a:cubicBezTo>
                  <a:cubicBezTo>
                    <a:pt x="6155" y="2533"/>
                    <a:pt x="8928" y="1412"/>
                    <a:pt x="11804" y="1412"/>
                  </a:cubicBezTo>
                  <a:cubicBezTo>
                    <a:pt x="12310" y="1412"/>
                    <a:pt x="12819" y="1447"/>
                    <a:pt x="13329" y="1518"/>
                  </a:cubicBezTo>
                  <a:cubicBezTo>
                    <a:pt x="13357" y="1520"/>
                    <a:pt x="13385" y="1522"/>
                    <a:pt x="13412" y="1522"/>
                  </a:cubicBezTo>
                  <a:cubicBezTo>
                    <a:pt x="14273" y="1522"/>
                    <a:pt x="14246" y="97"/>
                    <a:pt x="13329" y="5"/>
                  </a:cubicBezTo>
                  <a:lnTo>
                    <a:pt x="13329" y="100"/>
                  </a:lnTo>
                  <a:cubicBezTo>
                    <a:pt x="12809" y="33"/>
                    <a:pt x="12287" y="0"/>
                    <a:pt x="117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32"/>
            <p:cNvSpPr/>
            <p:nvPr/>
          </p:nvSpPr>
          <p:spPr>
            <a:xfrm>
              <a:off x="2615425" y="3110225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6" y="0"/>
                  </a:moveTo>
                  <a:cubicBezTo>
                    <a:pt x="8598" y="0"/>
                    <a:pt x="5488" y="1216"/>
                    <a:pt x="3214" y="3408"/>
                  </a:cubicBezTo>
                  <a:cubicBezTo>
                    <a:pt x="757" y="5960"/>
                    <a:pt x="0" y="9552"/>
                    <a:pt x="1135" y="12861"/>
                  </a:cubicBezTo>
                  <a:cubicBezTo>
                    <a:pt x="2080" y="15885"/>
                    <a:pt x="4349" y="18248"/>
                    <a:pt x="7184" y="19572"/>
                  </a:cubicBezTo>
                  <a:cubicBezTo>
                    <a:pt x="8787" y="20259"/>
                    <a:pt x="10528" y="20634"/>
                    <a:pt x="12283" y="20634"/>
                  </a:cubicBezTo>
                  <a:cubicBezTo>
                    <a:pt x="13425" y="20634"/>
                    <a:pt x="14573" y="20475"/>
                    <a:pt x="15692" y="20139"/>
                  </a:cubicBezTo>
                  <a:cubicBezTo>
                    <a:pt x="18527" y="19288"/>
                    <a:pt x="20702" y="17114"/>
                    <a:pt x="21458" y="14278"/>
                  </a:cubicBezTo>
                  <a:cubicBezTo>
                    <a:pt x="22308" y="11159"/>
                    <a:pt x="21269" y="7851"/>
                    <a:pt x="18622" y="5866"/>
                  </a:cubicBezTo>
                  <a:cubicBezTo>
                    <a:pt x="17130" y="4612"/>
                    <a:pt x="15261" y="3962"/>
                    <a:pt x="13373" y="3962"/>
                  </a:cubicBezTo>
                  <a:cubicBezTo>
                    <a:pt x="12270" y="3962"/>
                    <a:pt x="11160" y="4184"/>
                    <a:pt x="10115" y="4637"/>
                  </a:cubicBezTo>
                  <a:cubicBezTo>
                    <a:pt x="7373" y="5960"/>
                    <a:pt x="5388" y="9269"/>
                    <a:pt x="6334" y="12199"/>
                  </a:cubicBezTo>
                  <a:cubicBezTo>
                    <a:pt x="6964" y="14261"/>
                    <a:pt x="8844" y="15282"/>
                    <a:pt x="10775" y="15282"/>
                  </a:cubicBezTo>
                  <a:cubicBezTo>
                    <a:pt x="12030" y="15282"/>
                    <a:pt x="13306" y="14851"/>
                    <a:pt x="14274" y="13995"/>
                  </a:cubicBezTo>
                  <a:cubicBezTo>
                    <a:pt x="15314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761" y="7945"/>
                  </a:cubicBezTo>
                  <a:cubicBezTo>
                    <a:pt x="11816" y="7945"/>
                    <a:pt x="11816" y="9363"/>
                    <a:pt x="12761" y="9458"/>
                  </a:cubicBezTo>
                  <a:cubicBezTo>
                    <a:pt x="13707" y="9552"/>
                    <a:pt x="14557" y="9836"/>
                    <a:pt x="14463" y="10876"/>
                  </a:cubicBezTo>
                  <a:cubicBezTo>
                    <a:pt x="14274" y="11915"/>
                    <a:pt x="13707" y="12766"/>
                    <a:pt x="12856" y="13239"/>
                  </a:cubicBezTo>
                  <a:cubicBezTo>
                    <a:pt x="12226" y="13659"/>
                    <a:pt x="11500" y="13860"/>
                    <a:pt x="10791" y="13860"/>
                  </a:cubicBezTo>
                  <a:cubicBezTo>
                    <a:pt x="9267" y="13860"/>
                    <a:pt x="7821" y="12931"/>
                    <a:pt x="7562" y="11254"/>
                  </a:cubicBezTo>
                  <a:cubicBezTo>
                    <a:pt x="7279" y="8796"/>
                    <a:pt x="9453" y="6244"/>
                    <a:pt x="11722" y="5677"/>
                  </a:cubicBezTo>
                  <a:cubicBezTo>
                    <a:pt x="12299" y="5543"/>
                    <a:pt x="12877" y="5478"/>
                    <a:pt x="13445" y="5478"/>
                  </a:cubicBezTo>
                  <a:cubicBezTo>
                    <a:pt x="15293" y="5478"/>
                    <a:pt x="17037" y="6171"/>
                    <a:pt x="18338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00" y="16642"/>
                    <a:pt x="17204" y="18248"/>
                    <a:pt x="14935" y="18816"/>
                  </a:cubicBezTo>
                  <a:cubicBezTo>
                    <a:pt x="14052" y="19045"/>
                    <a:pt x="13159" y="19156"/>
                    <a:pt x="12276" y="19156"/>
                  </a:cubicBezTo>
                  <a:cubicBezTo>
                    <a:pt x="8433" y="19156"/>
                    <a:pt x="4775" y="17058"/>
                    <a:pt x="2931" y="13522"/>
                  </a:cubicBezTo>
                  <a:cubicBezTo>
                    <a:pt x="1418" y="10592"/>
                    <a:pt x="1891" y="7000"/>
                    <a:pt x="4065" y="4542"/>
                  </a:cubicBezTo>
                  <a:cubicBezTo>
                    <a:pt x="6155" y="2533"/>
                    <a:pt x="8928" y="1412"/>
                    <a:pt x="11804" y="1412"/>
                  </a:cubicBezTo>
                  <a:cubicBezTo>
                    <a:pt x="12310" y="1412"/>
                    <a:pt x="12819" y="1447"/>
                    <a:pt x="13329" y="1518"/>
                  </a:cubicBezTo>
                  <a:cubicBezTo>
                    <a:pt x="13357" y="1520"/>
                    <a:pt x="13385" y="1522"/>
                    <a:pt x="13412" y="1522"/>
                  </a:cubicBezTo>
                  <a:cubicBezTo>
                    <a:pt x="14273" y="1522"/>
                    <a:pt x="14245" y="97"/>
                    <a:pt x="13329" y="5"/>
                  </a:cubicBezTo>
                  <a:lnTo>
                    <a:pt x="13329" y="100"/>
                  </a:lnTo>
                  <a:cubicBezTo>
                    <a:pt x="12808" y="33"/>
                    <a:pt x="12286" y="0"/>
                    <a:pt x="117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32"/>
            <p:cNvSpPr/>
            <p:nvPr/>
          </p:nvSpPr>
          <p:spPr>
            <a:xfrm>
              <a:off x="3797000" y="3110225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5" y="0"/>
                  </a:moveTo>
                  <a:cubicBezTo>
                    <a:pt x="8597" y="0"/>
                    <a:pt x="5487" y="1216"/>
                    <a:pt x="3214" y="3408"/>
                  </a:cubicBezTo>
                  <a:cubicBezTo>
                    <a:pt x="756" y="5960"/>
                    <a:pt x="0" y="9552"/>
                    <a:pt x="1134" y="12861"/>
                  </a:cubicBezTo>
                  <a:cubicBezTo>
                    <a:pt x="2080" y="15885"/>
                    <a:pt x="4348" y="18248"/>
                    <a:pt x="7184" y="19572"/>
                  </a:cubicBezTo>
                  <a:cubicBezTo>
                    <a:pt x="8787" y="20259"/>
                    <a:pt x="10528" y="20634"/>
                    <a:pt x="12282" y="20634"/>
                  </a:cubicBezTo>
                  <a:cubicBezTo>
                    <a:pt x="13425" y="20634"/>
                    <a:pt x="14573" y="20475"/>
                    <a:pt x="15691" y="20139"/>
                  </a:cubicBezTo>
                  <a:cubicBezTo>
                    <a:pt x="18527" y="19288"/>
                    <a:pt x="20701" y="17114"/>
                    <a:pt x="21457" y="14278"/>
                  </a:cubicBezTo>
                  <a:cubicBezTo>
                    <a:pt x="22308" y="11159"/>
                    <a:pt x="21268" y="7851"/>
                    <a:pt x="18622" y="5866"/>
                  </a:cubicBezTo>
                  <a:cubicBezTo>
                    <a:pt x="17130" y="4612"/>
                    <a:pt x="15261" y="3962"/>
                    <a:pt x="13372" y="3962"/>
                  </a:cubicBezTo>
                  <a:cubicBezTo>
                    <a:pt x="12269" y="3962"/>
                    <a:pt x="11160" y="4184"/>
                    <a:pt x="10114" y="4637"/>
                  </a:cubicBezTo>
                  <a:cubicBezTo>
                    <a:pt x="7373" y="5960"/>
                    <a:pt x="5388" y="9269"/>
                    <a:pt x="6333" y="12199"/>
                  </a:cubicBezTo>
                  <a:cubicBezTo>
                    <a:pt x="6964" y="14261"/>
                    <a:pt x="8844" y="15282"/>
                    <a:pt x="10775" y="15282"/>
                  </a:cubicBezTo>
                  <a:cubicBezTo>
                    <a:pt x="12029" y="15282"/>
                    <a:pt x="13305" y="14851"/>
                    <a:pt x="14273" y="13995"/>
                  </a:cubicBezTo>
                  <a:cubicBezTo>
                    <a:pt x="15313" y="13144"/>
                    <a:pt x="15975" y="11821"/>
                    <a:pt x="15975" y="10403"/>
                  </a:cubicBezTo>
                  <a:cubicBezTo>
                    <a:pt x="15786" y="8796"/>
                    <a:pt x="14273" y="8040"/>
                    <a:pt x="12761" y="7945"/>
                  </a:cubicBezTo>
                  <a:cubicBezTo>
                    <a:pt x="11816" y="7945"/>
                    <a:pt x="11816" y="9363"/>
                    <a:pt x="12761" y="9458"/>
                  </a:cubicBezTo>
                  <a:cubicBezTo>
                    <a:pt x="13706" y="9552"/>
                    <a:pt x="14557" y="9836"/>
                    <a:pt x="14462" y="10876"/>
                  </a:cubicBezTo>
                  <a:cubicBezTo>
                    <a:pt x="14273" y="11915"/>
                    <a:pt x="13706" y="12766"/>
                    <a:pt x="12856" y="13239"/>
                  </a:cubicBezTo>
                  <a:cubicBezTo>
                    <a:pt x="12225" y="13659"/>
                    <a:pt x="11500" y="13860"/>
                    <a:pt x="10791" y="13860"/>
                  </a:cubicBezTo>
                  <a:cubicBezTo>
                    <a:pt x="9267" y="13860"/>
                    <a:pt x="7820" y="12931"/>
                    <a:pt x="7562" y="11254"/>
                  </a:cubicBezTo>
                  <a:cubicBezTo>
                    <a:pt x="7279" y="8796"/>
                    <a:pt x="9453" y="6244"/>
                    <a:pt x="11721" y="5677"/>
                  </a:cubicBezTo>
                  <a:cubicBezTo>
                    <a:pt x="12299" y="5543"/>
                    <a:pt x="12876" y="5478"/>
                    <a:pt x="13444" y="5478"/>
                  </a:cubicBezTo>
                  <a:cubicBezTo>
                    <a:pt x="15292" y="5478"/>
                    <a:pt x="17036" y="6171"/>
                    <a:pt x="18338" y="7473"/>
                  </a:cubicBezTo>
                  <a:cubicBezTo>
                    <a:pt x="20229" y="9269"/>
                    <a:pt x="20796" y="12010"/>
                    <a:pt x="19850" y="14467"/>
                  </a:cubicBezTo>
                  <a:cubicBezTo>
                    <a:pt x="19000" y="16642"/>
                    <a:pt x="17204" y="18248"/>
                    <a:pt x="14935" y="18816"/>
                  </a:cubicBezTo>
                  <a:cubicBezTo>
                    <a:pt x="14052" y="19045"/>
                    <a:pt x="13159" y="19156"/>
                    <a:pt x="12276" y="19156"/>
                  </a:cubicBezTo>
                  <a:cubicBezTo>
                    <a:pt x="8432" y="19156"/>
                    <a:pt x="4775" y="17058"/>
                    <a:pt x="2930" y="13522"/>
                  </a:cubicBezTo>
                  <a:cubicBezTo>
                    <a:pt x="1418" y="10592"/>
                    <a:pt x="1891" y="7000"/>
                    <a:pt x="4065" y="4542"/>
                  </a:cubicBezTo>
                  <a:cubicBezTo>
                    <a:pt x="6154" y="2533"/>
                    <a:pt x="8928" y="1412"/>
                    <a:pt x="11803" y="1412"/>
                  </a:cubicBezTo>
                  <a:cubicBezTo>
                    <a:pt x="12309" y="1412"/>
                    <a:pt x="12819" y="1447"/>
                    <a:pt x="13328" y="1518"/>
                  </a:cubicBezTo>
                  <a:cubicBezTo>
                    <a:pt x="13357" y="1520"/>
                    <a:pt x="13385" y="1522"/>
                    <a:pt x="13411" y="1522"/>
                  </a:cubicBezTo>
                  <a:cubicBezTo>
                    <a:pt x="14273" y="1522"/>
                    <a:pt x="14245" y="97"/>
                    <a:pt x="13328" y="5"/>
                  </a:cubicBezTo>
                  <a:lnTo>
                    <a:pt x="13328" y="100"/>
                  </a:lnTo>
                  <a:cubicBezTo>
                    <a:pt x="12808" y="33"/>
                    <a:pt x="12286" y="0"/>
                    <a:pt x="1176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32"/>
            <p:cNvSpPr/>
            <p:nvPr/>
          </p:nvSpPr>
          <p:spPr>
            <a:xfrm>
              <a:off x="4978550" y="3110225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6" y="0"/>
                  </a:moveTo>
                  <a:cubicBezTo>
                    <a:pt x="8598" y="0"/>
                    <a:pt x="5488" y="1216"/>
                    <a:pt x="3215" y="3408"/>
                  </a:cubicBezTo>
                  <a:cubicBezTo>
                    <a:pt x="757" y="5960"/>
                    <a:pt x="1" y="9552"/>
                    <a:pt x="1135" y="12861"/>
                  </a:cubicBezTo>
                  <a:cubicBezTo>
                    <a:pt x="2080" y="15885"/>
                    <a:pt x="4349" y="18248"/>
                    <a:pt x="7185" y="19572"/>
                  </a:cubicBezTo>
                  <a:cubicBezTo>
                    <a:pt x="8787" y="20259"/>
                    <a:pt x="10529" y="20634"/>
                    <a:pt x="12283" y="20634"/>
                  </a:cubicBezTo>
                  <a:cubicBezTo>
                    <a:pt x="13425" y="20634"/>
                    <a:pt x="14573" y="20475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309" y="11159"/>
                    <a:pt x="21269" y="7851"/>
                    <a:pt x="18622" y="5866"/>
                  </a:cubicBezTo>
                  <a:cubicBezTo>
                    <a:pt x="17130" y="4612"/>
                    <a:pt x="15262" y="3962"/>
                    <a:pt x="13373" y="3962"/>
                  </a:cubicBezTo>
                  <a:cubicBezTo>
                    <a:pt x="12270" y="3962"/>
                    <a:pt x="11160" y="4184"/>
                    <a:pt x="10115" y="4637"/>
                  </a:cubicBezTo>
                  <a:cubicBezTo>
                    <a:pt x="7374" y="5960"/>
                    <a:pt x="5389" y="9269"/>
                    <a:pt x="6334" y="12199"/>
                  </a:cubicBezTo>
                  <a:cubicBezTo>
                    <a:pt x="6964" y="14261"/>
                    <a:pt x="8845" y="15282"/>
                    <a:pt x="10775" y="15282"/>
                  </a:cubicBezTo>
                  <a:cubicBezTo>
                    <a:pt x="12030" y="15282"/>
                    <a:pt x="13306" y="14851"/>
                    <a:pt x="14274" y="13995"/>
                  </a:cubicBezTo>
                  <a:cubicBezTo>
                    <a:pt x="15314" y="13144"/>
                    <a:pt x="15976" y="11821"/>
                    <a:pt x="15976" y="10403"/>
                  </a:cubicBezTo>
                  <a:cubicBezTo>
                    <a:pt x="15786" y="8796"/>
                    <a:pt x="14274" y="8040"/>
                    <a:pt x="12762" y="7945"/>
                  </a:cubicBezTo>
                  <a:cubicBezTo>
                    <a:pt x="11816" y="7945"/>
                    <a:pt x="11816" y="9363"/>
                    <a:pt x="12762" y="9458"/>
                  </a:cubicBezTo>
                  <a:cubicBezTo>
                    <a:pt x="13707" y="9552"/>
                    <a:pt x="14558" y="9836"/>
                    <a:pt x="14463" y="10876"/>
                  </a:cubicBezTo>
                  <a:cubicBezTo>
                    <a:pt x="14274" y="11915"/>
                    <a:pt x="13707" y="12766"/>
                    <a:pt x="12856" y="13239"/>
                  </a:cubicBezTo>
                  <a:cubicBezTo>
                    <a:pt x="12226" y="13659"/>
                    <a:pt x="11500" y="13860"/>
                    <a:pt x="10792" y="13860"/>
                  </a:cubicBezTo>
                  <a:cubicBezTo>
                    <a:pt x="9268" y="13860"/>
                    <a:pt x="7821" y="12931"/>
                    <a:pt x="7563" y="11254"/>
                  </a:cubicBezTo>
                  <a:cubicBezTo>
                    <a:pt x="7279" y="8796"/>
                    <a:pt x="9453" y="6244"/>
                    <a:pt x="11722" y="5677"/>
                  </a:cubicBezTo>
                  <a:cubicBezTo>
                    <a:pt x="12300" y="5543"/>
                    <a:pt x="12877" y="5478"/>
                    <a:pt x="13445" y="5478"/>
                  </a:cubicBezTo>
                  <a:cubicBezTo>
                    <a:pt x="15293" y="5478"/>
                    <a:pt x="17037" y="6171"/>
                    <a:pt x="18339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00" y="16642"/>
                    <a:pt x="17204" y="18248"/>
                    <a:pt x="14936" y="18816"/>
                  </a:cubicBezTo>
                  <a:cubicBezTo>
                    <a:pt x="14053" y="19045"/>
                    <a:pt x="13160" y="19156"/>
                    <a:pt x="12276" y="19156"/>
                  </a:cubicBezTo>
                  <a:cubicBezTo>
                    <a:pt x="8433" y="19156"/>
                    <a:pt x="4776" y="17058"/>
                    <a:pt x="2931" y="13522"/>
                  </a:cubicBezTo>
                  <a:cubicBezTo>
                    <a:pt x="1419" y="10592"/>
                    <a:pt x="1891" y="7000"/>
                    <a:pt x="4065" y="4542"/>
                  </a:cubicBezTo>
                  <a:cubicBezTo>
                    <a:pt x="6155" y="2533"/>
                    <a:pt x="8928" y="1412"/>
                    <a:pt x="11804" y="1412"/>
                  </a:cubicBezTo>
                  <a:cubicBezTo>
                    <a:pt x="12310" y="1412"/>
                    <a:pt x="12819" y="1447"/>
                    <a:pt x="13329" y="1518"/>
                  </a:cubicBezTo>
                  <a:cubicBezTo>
                    <a:pt x="13357" y="1520"/>
                    <a:pt x="13385" y="1522"/>
                    <a:pt x="13412" y="1522"/>
                  </a:cubicBezTo>
                  <a:cubicBezTo>
                    <a:pt x="14273" y="1522"/>
                    <a:pt x="14245" y="97"/>
                    <a:pt x="13329" y="5"/>
                  </a:cubicBezTo>
                  <a:lnTo>
                    <a:pt x="13329" y="100"/>
                  </a:lnTo>
                  <a:cubicBezTo>
                    <a:pt x="12809" y="33"/>
                    <a:pt x="12287" y="0"/>
                    <a:pt x="117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32"/>
            <p:cNvSpPr/>
            <p:nvPr/>
          </p:nvSpPr>
          <p:spPr>
            <a:xfrm>
              <a:off x="6160125" y="3110225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6" y="0"/>
                  </a:moveTo>
                  <a:cubicBezTo>
                    <a:pt x="8598" y="0"/>
                    <a:pt x="5488" y="1216"/>
                    <a:pt x="3214" y="3408"/>
                  </a:cubicBezTo>
                  <a:cubicBezTo>
                    <a:pt x="757" y="5960"/>
                    <a:pt x="0" y="9552"/>
                    <a:pt x="1135" y="12861"/>
                  </a:cubicBezTo>
                  <a:cubicBezTo>
                    <a:pt x="2080" y="15885"/>
                    <a:pt x="4349" y="18248"/>
                    <a:pt x="7184" y="19572"/>
                  </a:cubicBezTo>
                  <a:cubicBezTo>
                    <a:pt x="8787" y="20259"/>
                    <a:pt x="10528" y="20634"/>
                    <a:pt x="12283" y="20634"/>
                  </a:cubicBezTo>
                  <a:cubicBezTo>
                    <a:pt x="13425" y="20634"/>
                    <a:pt x="14573" y="20475"/>
                    <a:pt x="15692" y="20139"/>
                  </a:cubicBezTo>
                  <a:cubicBezTo>
                    <a:pt x="18527" y="19288"/>
                    <a:pt x="20701" y="17114"/>
                    <a:pt x="21458" y="14278"/>
                  </a:cubicBezTo>
                  <a:cubicBezTo>
                    <a:pt x="22308" y="11159"/>
                    <a:pt x="21269" y="7851"/>
                    <a:pt x="18716" y="5866"/>
                  </a:cubicBezTo>
                  <a:cubicBezTo>
                    <a:pt x="17165" y="4612"/>
                    <a:pt x="15274" y="3962"/>
                    <a:pt x="13377" y="3962"/>
                  </a:cubicBezTo>
                  <a:cubicBezTo>
                    <a:pt x="12270" y="3962"/>
                    <a:pt x="11160" y="4184"/>
                    <a:pt x="10115" y="4637"/>
                  </a:cubicBezTo>
                  <a:cubicBezTo>
                    <a:pt x="7468" y="5960"/>
                    <a:pt x="5388" y="9269"/>
                    <a:pt x="6334" y="12199"/>
                  </a:cubicBezTo>
                  <a:cubicBezTo>
                    <a:pt x="6964" y="14261"/>
                    <a:pt x="8844" y="15282"/>
                    <a:pt x="10775" y="15282"/>
                  </a:cubicBezTo>
                  <a:cubicBezTo>
                    <a:pt x="12030" y="15282"/>
                    <a:pt x="13306" y="14851"/>
                    <a:pt x="14274" y="13995"/>
                  </a:cubicBezTo>
                  <a:cubicBezTo>
                    <a:pt x="15314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761" y="7945"/>
                  </a:cubicBezTo>
                  <a:cubicBezTo>
                    <a:pt x="11816" y="7945"/>
                    <a:pt x="11816" y="9363"/>
                    <a:pt x="12761" y="9458"/>
                  </a:cubicBezTo>
                  <a:cubicBezTo>
                    <a:pt x="13707" y="9552"/>
                    <a:pt x="14557" y="9836"/>
                    <a:pt x="14463" y="10876"/>
                  </a:cubicBezTo>
                  <a:cubicBezTo>
                    <a:pt x="14274" y="11915"/>
                    <a:pt x="13707" y="12766"/>
                    <a:pt x="12856" y="13239"/>
                  </a:cubicBezTo>
                  <a:cubicBezTo>
                    <a:pt x="12256" y="13659"/>
                    <a:pt x="11541" y="13860"/>
                    <a:pt x="10833" y="13860"/>
                  </a:cubicBezTo>
                  <a:cubicBezTo>
                    <a:pt x="9311" y="13860"/>
                    <a:pt x="7821" y="12931"/>
                    <a:pt x="7562" y="11254"/>
                  </a:cubicBezTo>
                  <a:cubicBezTo>
                    <a:pt x="7279" y="8796"/>
                    <a:pt x="9453" y="6244"/>
                    <a:pt x="11816" y="5677"/>
                  </a:cubicBezTo>
                  <a:cubicBezTo>
                    <a:pt x="12371" y="5543"/>
                    <a:pt x="12932" y="5478"/>
                    <a:pt x="13487" y="5478"/>
                  </a:cubicBezTo>
                  <a:cubicBezTo>
                    <a:pt x="15293" y="5478"/>
                    <a:pt x="17037" y="6171"/>
                    <a:pt x="18338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00" y="16642"/>
                    <a:pt x="17204" y="18248"/>
                    <a:pt x="14935" y="18816"/>
                  </a:cubicBezTo>
                  <a:cubicBezTo>
                    <a:pt x="14052" y="19045"/>
                    <a:pt x="13159" y="19156"/>
                    <a:pt x="12277" y="19156"/>
                  </a:cubicBezTo>
                  <a:cubicBezTo>
                    <a:pt x="8436" y="19156"/>
                    <a:pt x="4793" y="17058"/>
                    <a:pt x="3025" y="13522"/>
                  </a:cubicBezTo>
                  <a:cubicBezTo>
                    <a:pt x="1418" y="10592"/>
                    <a:pt x="1891" y="7000"/>
                    <a:pt x="4065" y="4542"/>
                  </a:cubicBezTo>
                  <a:cubicBezTo>
                    <a:pt x="6155" y="2533"/>
                    <a:pt x="8928" y="1412"/>
                    <a:pt x="11803" y="1412"/>
                  </a:cubicBezTo>
                  <a:cubicBezTo>
                    <a:pt x="12310" y="1412"/>
                    <a:pt x="12819" y="1447"/>
                    <a:pt x="13328" y="1518"/>
                  </a:cubicBezTo>
                  <a:cubicBezTo>
                    <a:pt x="13357" y="1520"/>
                    <a:pt x="13385" y="1522"/>
                    <a:pt x="13412" y="1522"/>
                  </a:cubicBezTo>
                  <a:cubicBezTo>
                    <a:pt x="14273" y="1522"/>
                    <a:pt x="14245" y="97"/>
                    <a:pt x="13328" y="5"/>
                  </a:cubicBezTo>
                  <a:lnTo>
                    <a:pt x="13328" y="100"/>
                  </a:lnTo>
                  <a:cubicBezTo>
                    <a:pt x="12808" y="33"/>
                    <a:pt x="12286" y="0"/>
                    <a:pt x="117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32"/>
            <p:cNvSpPr/>
            <p:nvPr/>
          </p:nvSpPr>
          <p:spPr>
            <a:xfrm>
              <a:off x="843075" y="361120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4" y="3503"/>
                  </a:cubicBezTo>
                  <a:cubicBezTo>
                    <a:pt x="757" y="5961"/>
                    <a:pt x="0" y="9647"/>
                    <a:pt x="1135" y="12955"/>
                  </a:cubicBezTo>
                  <a:cubicBezTo>
                    <a:pt x="2080" y="15886"/>
                    <a:pt x="4349" y="18343"/>
                    <a:pt x="7184" y="19572"/>
                  </a:cubicBezTo>
                  <a:cubicBezTo>
                    <a:pt x="8793" y="20319"/>
                    <a:pt x="10541" y="20682"/>
                    <a:pt x="12301" y="20682"/>
                  </a:cubicBezTo>
                  <a:cubicBezTo>
                    <a:pt x="13438" y="20682"/>
                    <a:pt x="14579" y="20530"/>
                    <a:pt x="15692" y="20234"/>
                  </a:cubicBezTo>
                  <a:cubicBezTo>
                    <a:pt x="18527" y="19383"/>
                    <a:pt x="20702" y="17114"/>
                    <a:pt x="21458" y="14279"/>
                  </a:cubicBezTo>
                  <a:cubicBezTo>
                    <a:pt x="22308" y="11159"/>
                    <a:pt x="21269" y="7851"/>
                    <a:pt x="18622" y="5866"/>
                  </a:cubicBezTo>
                  <a:cubicBezTo>
                    <a:pt x="17162" y="4640"/>
                    <a:pt x="15342" y="4027"/>
                    <a:pt x="13495" y="4027"/>
                  </a:cubicBezTo>
                  <a:cubicBezTo>
                    <a:pt x="12352" y="4027"/>
                    <a:pt x="11199" y="4262"/>
                    <a:pt x="10115" y="4732"/>
                  </a:cubicBezTo>
                  <a:cubicBezTo>
                    <a:pt x="7373" y="5961"/>
                    <a:pt x="5388" y="9269"/>
                    <a:pt x="6334" y="12294"/>
                  </a:cubicBezTo>
                  <a:cubicBezTo>
                    <a:pt x="6958" y="14335"/>
                    <a:pt x="8806" y="15356"/>
                    <a:pt x="10717" y="15356"/>
                  </a:cubicBezTo>
                  <a:cubicBezTo>
                    <a:pt x="11990" y="15356"/>
                    <a:pt x="13291" y="14903"/>
                    <a:pt x="14274" y="13995"/>
                  </a:cubicBezTo>
                  <a:cubicBezTo>
                    <a:pt x="15314" y="13144"/>
                    <a:pt x="15975" y="11821"/>
                    <a:pt x="15975" y="10498"/>
                  </a:cubicBezTo>
                  <a:cubicBezTo>
                    <a:pt x="15786" y="8796"/>
                    <a:pt x="14274" y="8135"/>
                    <a:pt x="12761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1" y="9552"/>
                  </a:cubicBezTo>
                  <a:cubicBezTo>
                    <a:pt x="13707" y="9647"/>
                    <a:pt x="14557" y="9931"/>
                    <a:pt x="14463" y="10970"/>
                  </a:cubicBezTo>
                  <a:cubicBezTo>
                    <a:pt x="14274" y="11916"/>
                    <a:pt x="13707" y="12766"/>
                    <a:pt x="12856" y="13333"/>
                  </a:cubicBezTo>
                  <a:cubicBezTo>
                    <a:pt x="12260" y="13750"/>
                    <a:pt x="11552" y="13952"/>
                    <a:pt x="10849" y="13952"/>
                  </a:cubicBezTo>
                  <a:cubicBezTo>
                    <a:pt x="9322" y="13952"/>
                    <a:pt x="7821" y="13002"/>
                    <a:pt x="7563" y="11254"/>
                  </a:cubicBezTo>
                  <a:cubicBezTo>
                    <a:pt x="7279" y="8796"/>
                    <a:pt x="9453" y="6339"/>
                    <a:pt x="11722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3" y="5479"/>
                    <a:pt x="17033" y="6190"/>
                    <a:pt x="18338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00" y="16642"/>
                    <a:pt x="17204" y="18249"/>
                    <a:pt x="14935" y="18910"/>
                  </a:cubicBezTo>
                  <a:cubicBezTo>
                    <a:pt x="14071" y="19135"/>
                    <a:pt x="13197" y="19243"/>
                    <a:pt x="12332" y="19243"/>
                  </a:cubicBezTo>
                  <a:cubicBezTo>
                    <a:pt x="8468" y="19243"/>
                    <a:pt x="4784" y="17093"/>
                    <a:pt x="2931" y="13617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9" y="1518"/>
                  </a:cubicBezTo>
                  <a:cubicBezTo>
                    <a:pt x="13359" y="1521"/>
                    <a:pt x="13388" y="1522"/>
                    <a:pt x="13417" y="1522"/>
                  </a:cubicBezTo>
                  <a:cubicBezTo>
                    <a:pt x="14273" y="1522"/>
                    <a:pt x="14243" y="191"/>
                    <a:pt x="13329" y="100"/>
                  </a:cubicBezTo>
                  <a:cubicBezTo>
                    <a:pt x="12810" y="34"/>
                    <a:pt x="12291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32"/>
            <p:cNvSpPr/>
            <p:nvPr/>
          </p:nvSpPr>
          <p:spPr>
            <a:xfrm>
              <a:off x="2024650" y="361120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1" y="1"/>
                    <a:pt x="5489" y="1228"/>
                    <a:pt x="3214" y="3503"/>
                  </a:cubicBezTo>
                  <a:cubicBezTo>
                    <a:pt x="756" y="5961"/>
                    <a:pt x="0" y="9647"/>
                    <a:pt x="1134" y="12955"/>
                  </a:cubicBezTo>
                  <a:cubicBezTo>
                    <a:pt x="2080" y="15886"/>
                    <a:pt x="4348" y="18343"/>
                    <a:pt x="7184" y="19572"/>
                  </a:cubicBezTo>
                  <a:cubicBezTo>
                    <a:pt x="8792" y="20319"/>
                    <a:pt x="10540" y="20682"/>
                    <a:pt x="12301" y="20682"/>
                  </a:cubicBezTo>
                  <a:cubicBezTo>
                    <a:pt x="13437" y="20682"/>
                    <a:pt x="14579" y="20530"/>
                    <a:pt x="15691" y="20234"/>
                  </a:cubicBezTo>
                  <a:cubicBezTo>
                    <a:pt x="18527" y="19383"/>
                    <a:pt x="20701" y="17114"/>
                    <a:pt x="21457" y="14279"/>
                  </a:cubicBezTo>
                  <a:cubicBezTo>
                    <a:pt x="22308" y="11159"/>
                    <a:pt x="21268" y="7851"/>
                    <a:pt x="18622" y="5866"/>
                  </a:cubicBezTo>
                  <a:cubicBezTo>
                    <a:pt x="17162" y="4640"/>
                    <a:pt x="15342" y="4027"/>
                    <a:pt x="13495" y="4027"/>
                  </a:cubicBezTo>
                  <a:cubicBezTo>
                    <a:pt x="12352" y="4027"/>
                    <a:pt x="11199" y="4262"/>
                    <a:pt x="10114" y="4732"/>
                  </a:cubicBezTo>
                  <a:cubicBezTo>
                    <a:pt x="7373" y="5961"/>
                    <a:pt x="5388" y="9269"/>
                    <a:pt x="6333" y="12294"/>
                  </a:cubicBezTo>
                  <a:cubicBezTo>
                    <a:pt x="6957" y="14335"/>
                    <a:pt x="8806" y="15356"/>
                    <a:pt x="10716" y="15356"/>
                  </a:cubicBezTo>
                  <a:cubicBezTo>
                    <a:pt x="11990" y="15356"/>
                    <a:pt x="13290" y="14903"/>
                    <a:pt x="14273" y="13995"/>
                  </a:cubicBezTo>
                  <a:cubicBezTo>
                    <a:pt x="15313" y="13144"/>
                    <a:pt x="15975" y="11821"/>
                    <a:pt x="15975" y="10498"/>
                  </a:cubicBezTo>
                  <a:cubicBezTo>
                    <a:pt x="15786" y="8796"/>
                    <a:pt x="14273" y="8135"/>
                    <a:pt x="12761" y="8040"/>
                  </a:cubicBezTo>
                  <a:cubicBezTo>
                    <a:pt x="12732" y="8037"/>
                    <a:pt x="12705" y="8036"/>
                    <a:pt x="12678" y="8036"/>
                  </a:cubicBezTo>
                  <a:cubicBezTo>
                    <a:pt x="11817" y="8036"/>
                    <a:pt x="11844" y="9461"/>
                    <a:pt x="12761" y="9552"/>
                  </a:cubicBezTo>
                  <a:cubicBezTo>
                    <a:pt x="13706" y="9647"/>
                    <a:pt x="14557" y="9931"/>
                    <a:pt x="14463" y="10970"/>
                  </a:cubicBezTo>
                  <a:cubicBezTo>
                    <a:pt x="14273" y="11916"/>
                    <a:pt x="13706" y="12766"/>
                    <a:pt x="12856" y="13333"/>
                  </a:cubicBezTo>
                  <a:cubicBezTo>
                    <a:pt x="12260" y="13750"/>
                    <a:pt x="11551" y="13952"/>
                    <a:pt x="10849" y="13952"/>
                  </a:cubicBezTo>
                  <a:cubicBezTo>
                    <a:pt x="9321" y="13952"/>
                    <a:pt x="7821" y="13002"/>
                    <a:pt x="7562" y="11254"/>
                  </a:cubicBezTo>
                  <a:cubicBezTo>
                    <a:pt x="7279" y="8796"/>
                    <a:pt x="9453" y="6339"/>
                    <a:pt x="11721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2" y="5479"/>
                    <a:pt x="17033" y="6190"/>
                    <a:pt x="18338" y="7567"/>
                  </a:cubicBezTo>
                  <a:cubicBezTo>
                    <a:pt x="20229" y="9363"/>
                    <a:pt x="20796" y="12105"/>
                    <a:pt x="19850" y="14468"/>
                  </a:cubicBezTo>
                  <a:cubicBezTo>
                    <a:pt x="19000" y="16642"/>
                    <a:pt x="17204" y="18249"/>
                    <a:pt x="14935" y="18910"/>
                  </a:cubicBezTo>
                  <a:cubicBezTo>
                    <a:pt x="14071" y="19135"/>
                    <a:pt x="13197" y="19243"/>
                    <a:pt x="12332" y="19243"/>
                  </a:cubicBezTo>
                  <a:cubicBezTo>
                    <a:pt x="8468" y="19243"/>
                    <a:pt x="4784" y="17093"/>
                    <a:pt x="2930" y="13617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8" y="1518"/>
                  </a:cubicBezTo>
                  <a:cubicBezTo>
                    <a:pt x="13359" y="1521"/>
                    <a:pt x="13388" y="1522"/>
                    <a:pt x="13417" y="1522"/>
                  </a:cubicBezTo>
                  <a:cubicBezTo>
                    <a:pt x="14272" y="1522"/>
                    <a:pt x="14243" y="191"/>
                    <a:pt x="13328" y="100"/>
                  </a:cubicBezTo>
                  <a:cubicBezTo>
                    <a:pt x="12810" y="34"/>
                    <a:pt x="12290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32"/>
            <p:cNvSpPr/>
            <p:nvPr/>
          </p:nvSpPr>
          <p:spPr>
            <a:xfrm>
              <a:off x="3206200" y="361120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5" y="3503"/>
                  </a:cubicBezTo>
                  <a:cubicBezTo>
                    <a:pt x="757" y="5961"/>
                    <a:pt x="1" y="9647"/>
                    <a:pt x="1135" y="12955"/>
                  </a:cubicBezTo>
                  <a:cubicBezTo>
                    <a:pt x="2080" y="15886"/>
                    <a:pt x="4349" y="18343"/>
                    <a:pt x="7185" y="19572"/>
                  </a:cubicBezTo>
                  <a:cubicBezTo>
                    <a:pt x="8793" y="20319"/>
                    <a:pt x="10541" y="20682"/>
                    <a:pt x="12302" y="20682"/>
                  </a:cubicBezTo>
                  <a:cubicBezTo>
                    <a:pt x="13438" y="20682"/>
                    <a:pt x="14580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309" y="11159"/>
                    <a:pt x="21269" y="7851"/>
                    <a:pt x="18622" y="5866"/>
                  </a:cubicBezTo>
                  <a:cubicBezTo>
                    <a:pt x="17163" y="4640"/>
                    <a:pt x="15343" y="4027"/>
                    <a:pt x="13496" y="4027"/>
                  </a:cubicBezTo>
                  <a:cubicBezTo>
                    <a:pt x="12353" y="4027"/>
                    <a:pt x="11199" y="4262"/>
                    <a:pt x="10115" y="4732"/>
                  </a:cubicBezTo>
                  <a:cubicBezTo>
                    <a:pt x="7374" y="5961"/>
                    <a:pt x="5389" y="9269"/>
                    <a:pt x="6334" y="12294"/>
                  </a:cubicBezTo>
                  <a:cubicBezTo>
                    <a:pt x="6958" y="14335"/>
                    <a:pt x="8807" y="15356"/>
                    <a:pt x="10717" y="15356"/>
                  </a:cubicBezTo>
                  <a:cubicBezTo>
                    <a:pt x="11990" y="15356"/>
                    <a:pt x="13291" y="14903"/>
                    <a:pt x="14274" y="13995"/>
                  </a:cubicBezTo>
                  <a:cubicBezTo>
                    <a:pt x="15314" y="13144"/>
                    <a:pt x="15976" y="11821"/>
                    <a:pt x="15976" y="10498"/>
                  </a:cubicBezTo>
                  <a:cubicBezTo>
                    <a:pt x="15787" y="8796"/>
                    <a:pt x="14274" y="8135"/>
                    <a:pt x="12762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2" y="9552"/>
                  </a:cubicBezTo>
                  <a:cubicBezTo>
                    <a:pt x="13707" y="9647"/>
                    <a:pt x="14558" y="9931"/>
                    <a:pt x="14463" y="10970"/>
                  </a:cubicBezTo>
                  <a:cubicBezTo>
                    <a:pt x="14274" y="11916"/>
                    <a:pt x="13707" y="12766"/>
                    <a:pt x="12856" y="13333"/>
                  </a:cubicBezTo>
                  <a:cubicBezTo>
                    <a:pt x="12260" y="13750"/>
                    <a:pt x="11552" y="13952"/>
                    <a:pt x="10849" y="13952"/>
                  </a:cubicBezTo>
                  <a:cubicBezTo>
                    <a:pt x="9322" y="13952"/>
                    <a:pt x="7822" y="13002"/>
                    <a:pt x="7563" y="11254"/>
                  </a:cubicBezTo>
                  <a:cubicBezTo>
                    <a:pt x="7279" y="8796"/>
                    <a:pt x="9453" y="6339"/>
                    <a:pt x="11722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3" y="5479"/>
                    <a:pt x="17033" y="6190"/>
                    <a:pt x="18339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00" y="16642"/>
                    <a:pt x="17204" y="18249"/>
                    <a:pt x="14936" y="18910"/>
                  </a:cubicBezTo>
                  <a:cubicBezTo>
                    <a:pt x="14071" y="19135"/>
                    <a:pt x="13197" y="19243"/>
                    <a:pt x="12332" y="19243"/>
                  </a:cubicBezTo>
                  <a:cubicBezTo>
                    <a:pt x="8469" y="19243"/>
                    <a:pt x="4785" y="17093"/>
                    <a:pt x="2931" y="13617"/>
                  </a:cubicBezTo>
                  <a:cubicBezTo>
                    <a:pt x="1419" y="10687"/>
                    <a:pt x="1891" y="7095"/>
                    <a:pt x="4065" y="4637"/>
                  </a:cubicBezTo>
                  <a:cubicBezTo>
                    <a:pt x="6157" y="2546"/>
                    <a:pt x="8933" y="1413"/>
                    <a:pt x="11811" y="1413"/>
                  </a:cubicBezTo>
                  <a:cubicBezTo>
                    <a:pt x="12315" y="1413"/>
                    <a:pt x="12822" y="1447"/>
                    <a:pt x="13329" y="1518"/>
                  </a:cubicBezTo>
                  <a:cubicBezTo>
                    <a:pt x="13359" y="1521"/>
                    <a:pt x="13389" y="1522"/>
                    <a:pt x="13417" y="1522"/>
                  </a:cubicBezTo>
                  <a:cubicBezTo>
                    <a:pt x="14273" y="1522"/>
                    <a:pt x="14244" y="191"/>
                    <a:pt x="13329" y="100"/>
                  </a:cubicBezTo>
                  <a:cubicBezTo>
                    <a:pt x="12811" y="34"/>
                    <a:pt x="12291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32"/>
            <p:cNvSpPr/>
            <p:nvPr/>
          </p:nvSpPr>
          <p:spPr>
            <a:xfrm>
              <a:off x="4387775" y="361120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4" y="3503"/>
                  </a:cubicBezTo>
                  <a:cubicBezTo>
                    <a:pt x="757" y="5961"/>
                    <a:pt x="0" y="9647"/>
                    <a:pt x="1135" y="12955"/>
                  </a:cubicBezTo>
                  <a:cubicBezTo>
                    <a:pt x="2080" y="15886"/>
                    <a:pt x="4349" y="18343"/>
                    <a:pt x="7184" y="19572"/>
                  </a:cubicBezTo>
                  <a:cubicBezTo>
                    <a:pt x="8793" y="20319"/>
                    <a:pt x="10541" y="20682"/>
                    <a:pt x="12301" y="20682"/>
                  </a:cubicBezTo>
                  <a:cubicBezTo>
                    <a:pt x="13438" y="20682"/>
                    <a:pt x="14579" y="20530"/>
                    <a:pt x="15692" y="20234"/>
                  </a:cubicBezTo>
                  <a:cubicBezTo>
                    <a:pt x="18527" y="19383"/>
                    <a:pt x="20701" y="17114"/>
                    <a:pt x="21458" y="14279"/>
                  </a:cubicBezTo>
                  <a:cubicBezTo>
                    <a:pt x="22308" y="11159"/>
                    <a:pt x="21269" y="7851"/>
                    <a:pt x="18622" y="5866"/>
                  </a:cubicBezTo>
                  <a:cubicBezTo>
                    <a:pt x="17162" y="4640"/>
                    <a:pt x="15342" y="4027"/>
                    <a:pt x="13495" y="4027"/>
                  </a:cubicBezTo>
                  <a:cubicBezTo>
                    <a:pt x="12352" y="4027"/>
                    <a:pt x="11199" y="4262"/>
                    <a:pt x="10115" y="4732"/>
                  </a:cubicBezTo>
                  <a:cubicBezTo>
                    <a:pt x="7373" y="5961"/>
                    <a:pt x="5388" y="9269"/>
                    <a:pt x="6334" y="12294"/>
                  </a:cubicBezTo>
                  <a:cubicBezTo>
                    <a:pt x="6958" y="14335"/>
                    <a:pt x="8806" y="15356"/>
                    <a:pt x="10717" y="15356"/>
                  </a:cubicBezTo>
                  <a:cubicBezTo>
                    <a:pt x="11990" y="15356"/>
                    <a:pt x="13291" y="14903"/>
                    <a:pt x="14274" y="13995"/>
                  </a:cubicBezTo>
                  <a:cubicBezTo>
                    <a:pt x="15314" y="13144"/>
                    <a:pt x="15975" y="11821"/>
                    <a:pt x="15975" y="10498"/>
                  </a:cubicBezTo>
                  <a:cubicBezTo>
                    <a:pt x="15786" y="8796"/>
                    <a:pt x="14274" y="8135"/>
                    <a:pt x="12761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1" y="9552"/>
                  </a:cubicBezTo>
                  <a:cubicBezTo>
                    <a:pt x="13707" y="9647"/>
                    <a:pt x="14557" y="9931"/>
                    <a:pt x="14463" y="10970"/>
                  </a:cubicBezTo>
                  <a:cubicBezTo>
                    <a:pt x="14274" y="11916"/>
                    <a:pt x="13707" y="12766"/>
                    <a:pt x="12856" y="13333"/>
                  </a:cubicBezTo>
                  <a:cubicBezTo>
                    <a:pt x="12260" y="13750"/>
                    <a:pt x="11552" y="13952"/>
                    <a:pt x="10849" y="13952"/>
                  </a:cubicBezTo>
                  <a:cubicBezTo>
                    <a:pt x="9322" y="13952"/>
                    <a:pt x="7821" y="13002"/>
                    <a:pt x="7562" y="11254"/>
                  </a:cubicBezTo>
                  <a:cubicBezTo>
                    <a:pt x="7279" y="8796"/>
                    <a:pt x="9453" y="6339"/>
                    <a:pt x="11722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3" y="5479"/>
                    <a:pt x="17033" y="6190"/>
                    <a:pt x="18338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00" y="16642"/>
                    <a:pt x="17204" y="18249"/>
                    <a:pt x="14935" y="18910"/>
                  </a:cubicBezTo>
                  <a:cubicBezTo>
                    <a:pt x="14071" y="19135"/>
                    <a:pt x="13197" y="19243"/>
                    <a:pt x="12332" y="19243"/>
                  </a:cubicBezTo>
                  <a:cubicBezTo>
                    <a:pt x="8468" y="19243"/>
                    <a:pt x="4784" y="17093"/>
                    <a:pt x="2931" y="13617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9" y="1518"/>
                  </a:cubicBezTo>
                  <a:cubicBezTo>
                    <a:pt x="13359" y="1521"/>
                    <a:pt x="13388" y="1522"/>
                    <a:pt x="13417" y="1522"/>
                  </a:cubicBezTo>
                  <a:cubicBezTo>
                    <a:pt x="14273" y="1522"/>
                    <a:pt x="14243" y="191"/>
                    <a:pt x="13329" y="100"/>
                  </a:cubicBezTo>
                  <a:cubicBezTo>
                    <a:pt x="12810" y="34"/>
                    <a:pt x="12290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32"/>
            <p:cNvSpPr/>
            <p:nvPr/>
          </p:nvSpPr>
          <p:spPr>
            <a:xfrm>
              <a:off x="5569350" y="361120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1" y="1"/>
                    <a:pt x="5489" y="1228"/>
                    <a:pt x="3214" y="3503"/>
                  </a:cubicBezTo>
                  <a:cubicBezTo>
                    <a:pt x="756" y="5961"/>
                    <a:pt x="0" y="9647"/>
                    <a:pt x="1134" y="12955"/>
                  </a:cubicBezTo>
                  <a:cubicBezTo>
                    <a:pt x="2080" y="15886"/>
                    <a:pt x="4348" y="18343"/>
                    <a:pt x="7184" y="19572"/>
                  </a:cubicBezTo>
                  <a:cubicBezTo>
                    <a:pt x="8792" y="20319"/>
                    <a:pt x="10540" y="20682"/>
                    <a:pt x="12301" y="20682"/>
                  </a:cubicBezTo>
                  <a:cubicBezTo>
                    <a:pt x="13437" y="20682"/>
                    <a:pt x="14579" y="20530"/>
                    <a:pt x="15691" y="20234"/>
                  </a:cubicBezTo>
                  <a:cubicBezTo>
                    <a:pt x="18527" y="19383"/>
                    <a:pt x="20701" y="17114"/>
                    <a:pt x="21457" y="14279"/>
                  </a:cubicBezTo>
                  <a:cubicBezTo>
                    <a:pt x="22308" y="11159"/>
                    <a:pt x="21268" y="7851"/>
                    <a:pt x="18716" y="5866"/>
                  </a:cubicBezTo>
                  <a:cubicBezTo>
                    <a:pt x="17198" y="4640"/>
                    <a:pt x="15356" y="4027"/>
                    <a:pt x="13500" y="4027"/>
                  </a:cubicBezTo>
                  <a:cubicBezTo>
                    <a:pt x="12352" y="4027"/>
                    <a:pt x="11199" y="4262"/>
                    <a:pt x="10114" y="4732"/>
                  </a:cubicBezTo>
                  <a:cubicBezTo>
                    <a:pt x="7468" y="5961"/>
                    <a:pt x="5388" y="9269"/>
                    <a:pt x="6333" y="12294"/>
                  </a:cubicBezTo>
                  <a:cubicBezTo>
                    <a:pt x="6957" y="14335"/>
                    <a:pt x="8806" y="15356"/>
                    <a:pt x="10716" y="15356"/>
                  </a:cubicBezTo>
                  <a:cubicBezTo>
                    <a:pt x="11990" y="15356"/>
                    <a:pt x="13290" y="14903"/>
                    <a:pt x="14273" y="13995"/>
                  </a:cubicBezTo>
                  <a:cubicBezTo>
                    <a:pt x="15313" y="13144"/>
                    <a:pt x="15975" y="11821"/>
                    <a:pt x="15975" y="10498"/>
                  </a:cubicBezTo>
                  <a:cubicBezTo>
                    <a:pt x="15786" y="8796"/>
                    <a:pt x="14273" y="8135"/>
                    <a:pt x="12761" y="8040"/>
                  </a:cubicBezTo>
                  <a:cubicBezTo>
                    <a:pt x="12732" y="8037"/>
                    <a:pt x="12705" y="8036"/>
                    <a:pt x="12678" y="8036"/>
                  </a:cubicBezTo>
                  <a:cubicBezTo>
                    <a:pt x="11817" y="8036"/>
                    <a:pt x="11844" y="9461"/>
                    <a:pt x="12761" y="9552"/>
                  </a:cubicBezTo>
                  <a:cubicBezTo>
                    <a:pt x="13706" y="9647"/>
                    <a:pt x="14557" y="9931"/>
                    <a:pt x="14462" y="10970"/>
                  </a:cubicBezTo>
                  <a:cubicBezTo>
                    <a:pt x="14273" y="11916"/>
                    <a:pt x="13706" y="12766"/>
                    <a:pt x="12856" y="13333"/>
                  </a:cubicBezTo>
                  <a:cubicBezTo>
                    <a:pt x="12260" y="13750"/>
                    <a:pt x="11551" y="13952"/>
                    <a:pt x="10849" y="13952"/>
                  </a:cubicBezTo>
                  <a:cubicBezTo>
                    <a:pt x="9321" y="13952"/>
                    <a:pt x="7821" y="13002"/>
                    <a:pt x="7562" y="11254"/>
                  </a:cubicBezTo>
                  <a:cubicBezTo>
                    <a:pt x="7279" y="8796"/>
                    <a:pt x="9453" y="6339"/>
                    <a:pt x="11816" y="5677"/>
                  </a:cubicBezTo>
                  <a:cubicBezTo>
                    <a:pt x="12366" y="5545"/>
                    <a:pt x="12921" y="5479"/>
                    <a:pt x="13471" y="5479"/>
                  </a:cubicBezTo>
                  <a:cubicBezTo>
                    <a:pt x="15282" y="5479"/>
                    <a:pt x="17033" y="6190"/>
                    <a:pt x="18338" y="7567"/>
                  </a:cubicBezTo>
                  <a:cubicBezTo>
                    <a:pt x="20229" y="9363"/>
                    <a:pt x="20796" y="12105"/>
                    <a:pt x="19850" y="14468"/>
                  </a:cubicBezTo>
                  <a:cubicBezTo>
                    <a:pt x="19000" y="16642"/>
                    <a:pt x="17204" y="18249"/>
                    <a:pt x="14935" y="18910"/>
                  </a:cubicBezTo>
                  <a:cubicBezTo>
                    <a:pt x="14071" y="19135"/>
                    <a:pt x="13197" y="19243"/>
                    <a:pt x="12332" y="19243"/>
                  </a:cubicBezTo>
                  <a:cubicBezTo>
                    <a:pt x="8471" y="19243"/>
                    <a:pt x="4801" y="17093"/>
                    <a:pt x="3025" y="13617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8" y="1518"/>
                  </a:cubicBezTo>
                  <a:cubicBezTo>
                    <a:pt x="13359" y="1521"/>
                    <a:pt x="13388" y="1522"/>
                    <a:pt x="13417" y="1522"/>
                  </a:cubicBezTo>
                  <a:cubicBezTo>
                    <a:pt x="14272" y="1522"/>
                    <a:pt x="14243" y="191"/>
                    <a:pt x="13328" y="100"/>
                  </a:cubicBezTo>
                  <a:cubicBezTo>
                    <a:pt x="12810" y="34"/>
                    <a:pt x="12290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32"/>
            <p:cNvSpPr/>
            <p:nvPr/>
          </p:nvSpPr>
          <p:spPr>
            <a:xfrm>
              <a:off x="6750900" y="361120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5" y="3503"/>
                  </a:cubicBezTo>
                  <a:cubicBezTo>
                    <a:pt x="757" y="5961"/>
                    <a:pt x="1" y="9647"/>
                    <a:pt x="1135" y="12955"/>
                  </a:cubicBezTo>
                  <a:cubicBezTo>
                    <a:pt x="2080" y="15886"/>
                    <a:pt x="4349" y="18343"/>
                    <a:pt x="7185" y="19572"/>
                  </a:cubicBezTo>
                  <a:cubicBezTo>
                    <a:pt x="8793" y="20319"/>
                    <a:pt x="10541" y="20682"/>
                    <a:pt x="12301" y="20682"/>
                  </a:cubicBezTo>
                  <a:cubicBezTo>
                    <a:pt x="13438" y="20682"/>
                    <a:pt x="14579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309" y="11159"/>
                    <a:pt x="21269" y="7851"/>
                    <a:pt x="18717" y="5866"/>
                  </a:cubicBezTo>
                  <a:cubicBezTo>
                    <a:pt x="17199" y="4640"/>
                    <a:pt x="15356" y="4027"/>
                    <a:pt x="13501" y="4027"/>
                  </a:cubicBezTo>
                  <a:cubicBezTo>
                    <a:pt x="12353" y="4027"/>
                    <a:pt x="11199" y="4262"/>
                    <a:pt x="10115" y="4732"/>
                  </a:cubicBezTo>
                  <a:cubicBezTo>
                    <a:pt x="7468" y="5961"/>
                    <a:pt x="5389" y="9269"/>
                    <a:pt x="6334" y="12294"/>
                  </a:cubicBezTo>
                  <a:cubicBezTo>
                    <a:pt x="6958" y="14335"/>
                    <a:pt x="8807" y="15356"/>
                    <a:pt x="10717" y="15356"/>
                  </a:cubicBezTo>
                  <a:cubicBezTo>
                    <a:pt x="11990" y="15356"/>
                    <a:pt x="13291" y="14903"/>
                    <a:pt x="14274" y="13995"/>
                  </a:cubicBezTo>
                  <a:cubicBezTo>
                    <a:pt x="15314" y="13144"/>
                    <a:pt x="15976" y="11821"/>
                    <a:pt x="15976" y="10498"/>
                  </a:cubicBezTo>
                  <a:cubicBezTo>
                    <a:pt x="15786" y="8796"/>
                    <a:pt x="14274" y="8135"/>
                    <a:pt x="12762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2" y="9552"/>
                  </a:cubicBezTo>
                  <a:cubicBezTo>
                    <a:pt x="13707" y="9647"/>
                    <a:pt x="14558" y="9931"/>
                    <a:pt x="14463" y="10970"/>
                  </a:cubicBezTo>
                  <a:cubicBezTo>
                    <a:pt x="14274" y="11916"/>
                    <a:pt x="13707" y="12766"/>
                    <a:pt x="12856" y="13333"/>
                  </a:cubicBezTo>
                  <a:cubicBezTo>
                    <a:pt x="12260" y="13750"/>
                    <a:pt x="11552" y="13952"/>
                    <a:pt x="10849" y="13952"/>
                  </a:cubicBezTo>
                  <a:cubicBezTo>
                    <a:pt x="9322" y="13952"/>
                    <a:pt x="7822" y="13002"/>
                    <a:pt x="7563" y="11254"/>
                  </a:cubicBezTo>
                  <a:cubicBezTo>
                    <a:pt x="7279" y="8796"/>
                    <a:pt x="9453" y="6339"/>
                    <a:pt x="11816" y="5677"/>
                  </a:cubicBezTo>
                  <a:cubicBezTo>
                    <a:pt x="12367" y="5545"/>
                    <a:pt x="12922" y="5479"/>
                    <a:pt x="13472" y="5479"/>
                  </a:cubicBezTo>
                  <a:cubicBezTo>
                    <a:pt x="15283" y="5479"/>
                    <a:pt x="17033" y="6190"/>
                    <a:pt x="18339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00" y="16642"/>
                    <a:pt x="17204" y="18343"/>
                    <a:pt x="14936" y="18910"/>
                  </a:cubicBezTo>
                  <a:cubicBezTo>
                    <a:pt x="14071" y="19135"/>
                    <a:pt x="13197" y="19243"/>
                    <a:pt x="12333" y="19243"/>
                  </a:cubicBezTo>
                  <a:cubicBezTo>
                    <a:pt x="8472" y="19243"/>
                    <a:pt x="4802" y="17093"/>
                    <a:pt x="3026" y="13617"/>
                  </a:cubicBezTo>
                  <a:cubicBezTo>
                    <a:pt x="1419" y="10687"/>
                    <a:pt x="1891" y="7095"/>
                    <a:pt x="4065" y="4637"/>
                  </a:cubicBezTo>
                  <a:cubicBezTo>
                    <a:pt x="6157" y="2546"/>
                    <a:pt x="8933" y="1413"/>
                    <a:pt x="11811" y="1413"/>
                  </a:cubicBezTo>
                  <a:cubicBezTo>
                    <a:pt x="12315" y="1413"/>
                    <a:pt x="12822" y="1447"/>
                    <a:pt x="13329" y="1518"/>
                  </a:cubicBezTo>
                  <a:cubicBezTo>
                    <a:pt x="13359" y="1521"/>
                    <a:pt x="13389" y="1522"/>
                    <a:pt x="13417" y="1522"/>
                  </a:cubicBezTo>
                  <a:cubicBezTo>
                    <a:pt x="14273" y="1522"/>
                    <a:pt x="14244" y="191"/>
                    <a:pt x="13329" y="100"/>
                  </a:cubicBezTo>
                  <a:cubicBezTo>
                    <a:pt x="12811" y="34"/>
                    <a:pt x="12291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32"/>
            <p:cNvSpPr/>
            <p:nvPr/>
          </p:nvSpPr>
          <p:spPr>
            <a:xfrm>
              <a:off x="812350" y="1574200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5" y="3408"/>
                  </a:cubicBezTo>
                  <a:cubicBezTo>
                    <a:pt x="851" y="5960"/>
                    <a:pt x="1" y="9552"/>
                    <a:pt x="1135" y="12860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3"/>
                    <a:pt x="12356" y="20633"/>
                  </a:cubicBezTo>
                  <a:cubicBezTo>
                    <a:pt x="13485" y="20633"/>
                    <a:pt x="14611" y="20474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8"/>
                    <a:pt x="6334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5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7"/>
                  </a:cubicBezTo>
                  <a:cubicBezTo>
                    <a:pt x="13801" y="9552"/>
                    <a:pt x="14652" y="9836"/>
                    <a:pt x="14558" y="10875"/>
                  </a:cubicBezTo>
                  <a:cubicBezTo>
                    <a:pt x="14368" y="11915"/>
                    <a:pt x="13707" y="12766"/>
                    <a:pt x="12856" y="13238"/>
                  </a:cubicBezTo>
                  <a:cubicBezTo>
                    <a:pt x="12256" y="13659"/>
                    <a:pt x="11541" y="13860"/>
                    <a:pt x="10836" y="13860"/>
                  </a:cubicBezTo>
                  <a:cubicBezTo>
                    <a:pt x="9321" y="13860"/>
                    <a:pt x="7851" y="12931"/>
                    <a:pt x="7657" y="11253"/>
                  </a:cubicBezTo>
                  <a:cubicBezTo>
                    <a:pt x="7279" y="8796"/>
                    <a:pt x="9453" y="6244"/>
                    <a:pt x="11816" y="5676"/>
                  </a:cubicBezTo>
                  <a:cubicBezTo>
                    <a:pt x="12372" y="5543"/>
                    <a:pt x="12932" y="5478"/>
                    <a:pt x="13487" y="5478"/>
                  </a:cubicBezTo>
                  <a:cubicBezTo>
                    <a:pt x="15293" y="5478"/>
                    <a:pt x="17037" y="6171"/>
                    <a:pt x="18339" y="7472"/>
                  </a:cubicBezTo>
                  <a:cubicBezTo>
                    <a:pt x="20229" y="9268"/>
                    <a:pt x="20796" y="12010"/>
                    <a:pt x="19851" y="14467"/>
                  </a:cubicBezTo>
                  <a:cubicBezTo>
                    <a:pt x="19095" y="16641"/>
                    <a:pt x="17204" y="18248"/>
                    <a:pt x="14936" y="18815"/>
                  </a:cubicBezTo>
                  <a:cubicBezTo>
                    <a:pt x="14052" y="19045"/>
                    <a:pt x="13163" y="19156"/>
                    <a:pt x="12285" y="19156"/>
                  </a:cubicBezTo>
                  <a:cubicBezTo>
                    <a:pt x="8465" y="19156"/>
                    <a:pt x="4870" y="17058"/>
                    <a:pt x="3025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50" y="2533"/>
                    <a:pt x="9023" y="1412"/>
                    <a:pt x="11898" y="1412"/>
                  </a:cubicBezTo>
                  <a:cubicBezTo>
                    <a:pt x="12404" y="1412"/>
                    <a:pt x="12914" y="1447"/>
                    <a:pt x="13423" y="1517"/>
                  </a:cubicBezTo>
                  <a:cubicBezTo>
                    <a:pt x="13452" y="1520"/>
                    <a:pt x="13480" y="1522"/>
                    <a:pt x="13506" y="1522"/>
                  </a:cubicBezTo>
                  <a:cubicBezTo>
                    <a:pt x="14368" y="1522"/>
                    <a:pt x="14340" y="97"/>
                    <a:pt x="13423" y="5"/>
                  </a:cubicBezTo>
                  <a:lnTo>
                    <a:pt x="13423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32"/>
            <p:cNvSpPr/>
            <p:nvPr/>
          </p:nvSpPr>
          <p:spPr>
            <a:xfrm>
              <a:off x="1993925" y="1574200"/>
              <a:ext cx="560075" cy="515850"/>
            </a:xfrm>
            <a:custGeom>
              <a:avLst/>
              <a:gdLst/>
              <a:ahLst/>
              <a:cxnLst/>
              <a:rect l="l" t="t" r="r" b="b"/>
              <a:pathLst>
                <a:path w="22403" h="20634" extrusionOk="0">
                  <a:moveTo>
                    <a:pt x="11830" y="0"/>
                  </a:moveTo>
                  <a:cubicBezTo>
                    <a:pt x="8620" y="0"/>
                    <a:pt x="5569" y="1216"/>
                    <a:pt x="3214" y="3408"/>
                  </a:cubicBezTo>
                  <a:cubicBezTo>
                    <a:pt x="851" y="5960"/>
                    <a:pt x="0" y="9552"/>
                    <a:pt x="1135" y="12860"/>
                  </a:cubicBezTo>
                  <a:cubicBezTo>
                    <a:pt x="2174" y="15885"/>
                    <a:pt x="4348" y="18248"/>
                    <a:pt x="7279" y="19572"/>
                  </a:cubicBezTo>
                  <a:cubicBezTo>
                    <a:pt x="8881" y="20259"/>
                    <a:pt x="10623" y="20633"/>
                    <a:pt x="12356" y="20633"/>
                  </a:cubicBezTo>
                  <a:cubicBezTo>
                    <a:pt x="13485" y="20633"/>
                    <a:pt x="14610" y="20474"/>
                    <a:pt x="15692" y="20139"/>
                  </a:cubicBezTo>
                  <a:cubicBezTo>
                    <a:pt x="18527" y="19288"/>
                    <a:pt x="20701" y="17114"/>
                    <a:pt x="21458" y="14278"/>
                  </a:cubicBezTo>
                  <a:cubicBezTo>
                    <a:pt x="22403" y="11159"/>
                    <a:pt x="21269" y="7851"/>
                    <a:pt x="18716" y="5866"/>
                  </a:cubicBezTo>
                  <a:cubicBezTo>
                    <a:pt x="17224" y="4612"/>
                    <a:pt x="15356" y="3962"/>
                    <a:pt x="13443" y="3962"/>
                  </a:cubicBezTo>
                  <a:cubicBezTo>
                    <a:pt x="12326" y="3962"/>
                    <a:pt x="11195" y="4184"/>
                    <a:pt x="10115" y="4637"/>
                  </a:cubicBezTo>
                  <a:cubicBezTo>
                    <a:pt x="7468" y="5960"/>
                    <a:pt x="5388" y="9268"/>
                    <a:pt x="6334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4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856" y="7945"/>
                  </a:cubicBezTo>
                  <a:cubicBezTo>
                    <a:pt x="11910" y="7945"/>
                    <a:pt x="11910" y="9363"/>
                    <a:pt x="12856" y="9457"/>
                  </a:cubicBezTo>
                  <a:cubicBezTo>
                    <a:pt x="13801" y="9552"/>
                    <a:pt x="14652" y="9836"/>
                    <a:pt x="14557" y="10875"/>
                  </a:cubicBezTo>
                  <a:cubicBezTo>
                    <a:pt x="14368" y="11915"/>
                    <a:pt x="13706" y="12766"/>
                    <a:pt x="12856" y="13238"/>
                  </a:cubicBezTo>
                  <a:cubicBezTo>
                    <a:pt x="12256" y="13659"/>
                    <a:pt x="11541" y="13860"/>
                    <a:pt x="10836" y="13860"/>
                  </a:cubicBezTo>
                  <a:cubicBezTo>
                    <a:pt x="9321" y="13860"/>
                    <a:pt x="7850" y="12931"/>
                    <a:pt x="7657" y="11253"/>
                  </a:cubicBezTo>
                  <a:cubicBezTo>
                    <a:pt x="7279" y="8796"/>
                    <a:pt x="9453" y="6244"/>
                    <a:pt x="11816" y="5676"/>
                  </a:cubicBezTo>
                  <a:cubicBezTo>
                    <a:pt x="12371" y="5543"/>
                    <a:pt x="12932" y="5478"/>
                    <a:pt x="13487" y="5478"/>
                  </a:cubicBezTo>
                  <a:cubicBezTo>
                    <a:pt x="15293" y="5478"/>
                    <a:pt x="17037" y="6171"/>
                    <a:pt x="18338" y="7472"/>
                  </a:cubicBezTo>
                  <a:cubicBezTo>
                    <a:pt x="20229" y="9268"/>
                    <a:pt x="20796" y="12010"/>
                    <a:pt x="19851" y="14467"/>
                  </a:cubicBezTo>
                  <a:cubicBezTo>
                    <a:pt x="19094" y="16641"/>
                    <a:pt x="17204" y="18248"/>
                    <a:pt x="14935" y="18815"/>
                  </a:cubicBezTo>
                  <a:cubicBezTo>
                    <a:pt x="14052" y="19045"/>
                    <a:pt x="13162" y="19156"/>
                    <a:pt x="12285" y="19156"/>
                  </a:cubicBezTo>
                  <a:cubicBezTo>
                    <a:pt x="8465" y="19156"/>
                    <a:pt x="4870" y="17058"/>
                    <a:pt x="3025" y="13522"/>
                  </a:cubicBezTo>
                  <a:cubicBezTo>
                    <a:pt x="1513" y="10592"/>
                    <a:pt x="1985" y="7000"/>
                    <a:pt x="4159" y="4542"/>
                  </a:cubicBezTo>
                  <a:cubicBezTo>
                    <a:pt x="6249" y="2533"/>
                    <a:pt x="9022" y="1412"/>
                    <a:pt x="11898" y="1412"/>
                  </a:cubicBezTo>
                  <a:cubicBezTo>
                    <a:pt x="12404" y="1412"/>
                    <a:pt x="12914" y="1447"/>
                    <a:pt x="13423" y="1517"/>
                  </a:cubicBezTo>
                  <a:cubicBezTo>
                    <a:pt x="13452" y="1520"/>
                    <a:pt x="13479" y="1522"/>
                    <a:pt x="13506" y="1522"/>
                  </a:cubicBezTo>
                  <a:cubicBezTo>
                    <a:pt x="14367" y="1522"/>
                    <a:pt x="14340" y="97"/>
                    <a:pt x="13423" y="5"/>
                  </a:cubicBezTo>
                  <a:lnTo>
                    <a:pt x="13423" y="100"/>
                  </a:lnTo>
                  <a:cubicBezTo>
                    <a:pt x="12889" y="33"/>
                    <a:pt x="12358" y="0"/>
                    <a:pt x="1183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32"/>
            <p:cNvSpPr/>
            <p:nvPr/>
          </p:nvSpPr>
          <p:spPr>
            <a:xfrm>
              <a:off x="3175475" y="1574200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5" y="3408"/>
                  </a:cubicBezTo>
                  <a:cubicBezTo>
                    <a:pt x="852" y="5960"/>
                    <a:pt x="1" y="9552"/>
                    <a:pt x="1135" y="12860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3"/>
                    <a:pt x="12357" y="20633"/>
                  </a:cubicBezTo>
                  <a:cubicBezTo>
                    <a:pt x="13485" y="20633"/>
                    <a:pt x="14611" y="20474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8"/>
                    <a:pt x="6334" y="12199"/>
                  </a:cubicBezTo>
                  <a:cubicBezTo>
                    <a:pt x="7022" y="14261"/>
                    <a:pt x="8925" y="15282"/>
                    <a:pt x="10864" y="15282"/>
                  </a:cubicBezTo>
                  <a:cubicBezTo>
                    <a:pt x="12125" y="15282"/>
                    <a:pt x="13401" y="14851"/>
                    <a:pt x="14369" y="13995"/>
                  </a:cubicBezTo>
                  <a:cubicBezTo>
                    <a:pt x="15409" y="13144"/>
                    <a:pt x="15976" y="11821"/>
                    <a:pt x="15976" y="10403"/>
                  </a:cubicBezTo>
                  <a:cubicBezTo>
                    <a:pt x="15787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7"/>
                  </a:cubicBezTo>
                  <a:cubicBezTo>
                    <a:pt x="13802" y="9552"/>
                    <a:pt x="14652" y="9836"/>
                    <a:pt x="14558" y="10875"/>
                  </a:cubicBezTo>
                  <a:cubicBezTo>
                    <a:pt x="14369" y="11915"/>
                    <a:pt x="13707" y="12766"/>
                    <a:pt x="12856" y="13238"/>
                  </a:cubicBezTo>
                  <a:cubicBezTo>
                    <a:pt x="12256" y="13659"/>
                    <a:pt x="11542" y="13860"/>
                    <a:pt x="10837" y="13860"/>
                  </a:cubicBezTo>
                  <a:cubicBezTo>
                    <a:pt x="9321" y="13860"/>
                    <a:pt x="7851" y="12931"/>
                    <a:pt x="7658" y="11253"/>
                  </a:cubicBezTo>
                  <a:cubicBezTo>
                    <a:pt x="7279" y="8796"/>
                    <a:pt x="9453" y="6244"/>
                    <a:pt x="11817" y="5676"/>
                  </a:cubicBezTo>
                  <a:cubicBezTo>
                    <a:pt x="12372" y="5543"/>
                    <a:pt x="12933" y="5478"/>
                    <a:pt x="13487" y="5478"/>
                  </a:cubicBezTo>
                  <a:cubicBezTo>
                    <a:pt x="15293" y="5478"/>
                    <a:pt x="17037" y="6171"/>
                    <a:pt x="18339" y="7472"/>
                  </a:cubicBezTo>
                  <a:cubicBezTo>
                    <a:pt x="20229" y="9268"/>
                    <a:pt x="20797" y="12010"/>
                    <a:pt x="19851" y="14467"/>
                  </a:cubicBezTo>
                  <a:cubicBezTo>
                    <a:pt x="19095" y="16641"/>
                    <a:pt x="17205" y="18248"/>
                    <a:pt x="14936" y="18815"/>
                  </a:cubicBezTo>
                  <a:cubicBezTo>
                    <a:pt x="14053" y="19045"/>
                    <a:pt x="13163" y="19156"/>
                    <a:pt x="12285" y="19156"/>
                  </a:cubicBezTo>
                  <a:cubicBezTo>
                    <a:pt x="8465" y="19156"/>
                    <a:pt x="4870" y="17058"/>
                    <a:pt x="3026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50" y="2533"/>
                    <a:pt x="9023" y="1412"/>
                    <a:pt x="11899" y="1412"/>
                  </a:cubicBezTo>
                  <a:cubicBezTo>
                    <a:pt x="12405" y="1412"/>
                    <a:pt x="12914" y="1447"/>
                    <a:pt x="13424" y="1517"/>
                  </a:cubicBezTo>
                  <a:cubicBezTo>
                    <a:pt x="13452" y="1520"/>
                    <a:pt x="13480" y="1522"/>
                    <a:pt x="13507" y="1522"/>
                  </a:cubicBezTo>
                  <a:cubicBezTo>
                    <a:pt x="14368" y="1522"/>
                    <a:pt x="14340" y="97"/>
                    <a:pt x="13424" y="5"/>
                  </a:cubicBezTo>
                  <a:lnTo>
                    <a:pt x="13424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32"/>
            <p:cNvSpPr/>
            <p:nvPr/>
          </p:nvSpPr>
          <p:spPr>
            <a:xfrm>
              <a:off x="4357050" y="1574200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4" y="3408"/>
                  </a:cubicBezTo>
                  <a:cubicBezTo>
                    <a:pt x="851" y="5960"/>
                    <a:pt x="1" y="9552"/>
                    <a:pt x="1135" y="12860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3"/>
                    <a:pt x="12356" y="20633"/>
                  </a:cubicBezTo>
                  <a:cubicBezTo>
                    <a:pt x="13485" y="20633"/>
                    <a:pt x="14611" y="20474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8"/>
                    <a:pt x="6334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4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7"/>
                  </a:cubicBezTo>
                  <a:cubicBezTo>
                    <a:pt x="13801" y="9552"/>
                    <a:pt x="14652" y="9836"/>
                    <a:pt x="14558" y="10875"/>
                  </a:cubicBezTo>
                  <a:cubicBezTo>
                    <a:pt x="14368" y="11915"/>
                    <a:pt x="13707" y="12766"/>
                    <a:pt x="12856" y="13238"/>
                  </a:cubicBezTo>
                  <a:cubicBezTo>
                    <a:pt x="12256" y="13659"/>
                    <a:pt x="11541" y="13860"/>
                    <a:pt x="10836" y="13860"/>
                  </a:cubicBezTo>
                  <a:cubicBezTo>
                    <a:pt x="9321" y="13860"/>
                    <a:pt x="7851" y="12931"/>
                    <a:pt x="7657" y="11253"/>
                  </a:cubicBezTo>
                  <a:cubicBezTo>
                    <a:pt x="7279" y="8796"/>
                    <a:pt x="9453" y="6244"/>
                    <a:pt x="11816" y="5676"/>
                  </a:cubicBezTo>
                  <a:cubicBezTo>
                    <a:pt x="12372" y="5543"/>
                    <a:pt x="12932" y="5478"/>
                    <a:pt x="13487" y="5478"/>
                  </a:cubicBezTo>
                  <a:cubicBezTo>
                    <a:pt x="15293" y="5478"/>
                    <a:pt x="17037" y="6171"/>
                    <a:pt x="18339" y="7472"/>
                  </a:cubicBezTo>
                  <a:cubicBezTo>
                    <a:pt x="20229" y="9268"/>
                    <a:pt x="20796" y="12010"/>
                    <a:pt x="19851" y="14467"/>
                  </a:cubicBezTo>
                  <a:cubicBezTo>
                    <a:pt x="19095" y="16641"/>
                    <a:pt x="17204" y="18248"/>
                    <a:pt x="14936" y="18815"/>
                  </a:cubicBezTo>
                  <a:cubicBezTo>
                    <a:pt x="14052" y="19045"/>
                    <a:pt x="13163" y="19156"/>
                    <a:pt x="12285" y="19156"/>
                  </a:cubicBezTo>
                  <a:cubicBezTo>
                    <a:pt x="8465" y="19156"/>
                    <a:pt x="4870" y="17058"/>
                    <a:pt x="3025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49" y="2533"/>
                    <a:pt x="9023" y="1412"/>
                    <a:pt x="11898" y="1412"/>
                  </a:cubicBezTo>
                  <a:cubicBezTo>
                    <a:pt x="12404" y="1412"/>
                    <a:pt x="12914" y="1447"/>
                    <a:pt x="13423" y="1517"/>
                  </a:cubicBezTo>
                  <a:cubicBezTo>
                    <a:pt x="13452" y="1520"/>
                    <a:pt x="13480" y="1522"/>
                    <a:pt x="13506" y="1522"/>
                  </a:cubicBezTo>
                  <a:cubicBezTo>
                    <a:pt x="14368" y="1522"/>
                    <a:pt x="14340" y="97"/>
                    <a:pt x="13423" y="5"/>
                  </a:cubicBezTo>
                  <a:lnTo>
                    <a:pt x="13423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32"/>
            <p:cNvSpPr/>
            <p:nvPr/>
          </p:nvSpPr>
          <p:spPr>
            <a:xfrm>
              <a:off x="5538625" y="1574200"/>
              <a:ext cx="560075" cy="515850"/>
            </a:xfrm>
            <a:custGeom>
              <a:avLst/>
              <a:gdLst/>
              <a:ahLst/>
              <a:cxnLst/>
              <a:rect l="l" t="t" r="r" b="b"/>
              <a:pathLst>
                <a:path w="22403" h="20634" extrusionOk="0">
                  <a:moveTo>
                    <a:pt x="11830" y="0"/>
                  </a:moveTo>
                  <a:cubicBezTo>
                    <a:pt x="8620" y="0"/>
                    <a:pt x="5569" y="1216"/>
                    <a:pt x="3214" y="3408"/>
                  </a:cubicBezTo>
                  <a:cubicBezTo>
                    <a:pt x="851" y="5960"/>
                    <a:pt x="0" y="9552"/>
                    <a:pt x="1135" y="12860"/>
                  </a:cubicBezTo>
                  <a:cubicBezTo>
                    <a:pt x="2174" y="15885"/>
                    <a:pt x="4348" y="18248"/>
                    <a:pt x="7279" y="19572"/>
                  </a:cubicBezTo>
                  <a:cubicBezTo>
                    <a:pt x="8881" y="20259"/>
                    <a:pt x="10623" y="20633"/>
                    <a:pt x="12356" y="20633"/>
                  </a:cubicBezTo>
                  <a:cubicBezTo>
                    <a:pt x="13485" y="20633"/>
                    <a:pt x="14610" y="20474"/>
                    <a:pt x="15691" y="20139"/>
                  </a:cubicBezTo>
                  <a:cubicBezTo>
                    <a:pt x="18527" y="19288"/>
                    <a:pt x="20701" y="17114"/>
                    <a:pt x="21552" y="14278"/>
                  </a:cubicBezTo>
                  <a:cubicBezTo>
                    <a:pt x="22403" y="11159"/>
                    <a:pt x="21268" y="7851"/>
                    <a:pt x="18716" y="5866"/>
                  </a:cubicBezTo>
                  <a:cubicBezTo>
                    <a:pt x="17224" y="4612"/>
                    <a:pt x="15356" y="3962"/>
                    <a:pt x="13443" y="3962"/>
                  </a:cubicBezTo>
                  <a:cubicBezTo>
                    <a:pt x="12326" y="3962"/>
                    <a:pt x="11195" y="4184"/>
                    <a:pt x="10114" y="4637"/>
                  </a:cubicBezTo>
                  <a:cubicBezTo>
                    <a:pt x="7468" y="5960"/>
                    <a:pt x="5388" y="9268"/>
                    <a:pt x="6333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4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881" y="8796"/>
                    <a:pt x="14274" y="8040"/>
                    <a:pt x="12856" y="7945"/>
                  </a:cubicBezTo>
                  <a:cubicBezTo>
                    <a:pt x="11910" y="7945"/>
                    <a:pt x="11910" y="9363"/>
                    <a:pt x="12856" y="9457"/>
                  </a:cubicBezTo>
                  <a:cubicBezTo>
                    <a:pt x="13801" y="9552"/>
                    <a:pt x="14652" y="9836"/>
                    <a:pt x="14557" y="10875"/>
                  </a:cubicBezTo>
                  <a:cubicBezTo>
                    <a:pt x="14368" y="11915"/>
                    <a:pt x="13706" y="12766"/>
                    <a:pt x="12950" y="13238"/>
                  </a:cubicBezTo>
                  <a:cubicBezTo>
                    <a:pt x="12320" y="13659"/>
                    <a:pt x="11585" y="13860"/>
                    <a:pt x="10866" y="13860"/>
                  </a:cubicBezTo>
                  <a:cubicBezTo>
                    <a:pt x="9321" y="13860"/>
                    <a:pt x="7850" y="12931"/>
                    <a:pt x="7657" y="11253"/>
                  </a:cubicBezTo>
                  <a:cubicBezTo>
                    <a:pt x="7279" y="8796"/>
                    <a:pt x="9453" y="6244"/>
                    <a:pt x="11816" y="5676"/>
                  </a:cubicBezTo>
                  <a:cubicBezTo>
                    <a:pt x="12371" y="5543"/>
                    <a:pt x="12932" y="5478"/>
                    <a:pt x="13488" y="5478"/>
                  </a:cubicBezTo>
                  <a:cubicBezTo>
                    <a:pt x="15298" y="5478"/>
                    <a:pt x="17059" y="6171"/>
                    <a:pt x="18433" y="7472"/>
                  </a:cubicBezTo>
                  <a:cubicBezTo>
                    <a:pt x="20229" y="9268"/>
                    <a:pt x="20796" y="12010"/>
                    <a:pt x="19851" y="14467"/>
                  </a:cubicBezTo>
                  <a:cubicBezTo>
                    <a:pt x="19094" y="16641"/>
                    <a:pt x="17204" y="18248"/>
                    <a:pt x="15030" y="18815"/>
                  </a:cubicBezTo>
                  <a:cubicBezTo>
                    <a:pt x="14129" y="19045"/>
                    <a:pt x="13225" y="19156"/>
                    <a:pt x="12335" y="19156"/>
                  </a:cubicBezTo>
                  <a:cubicBezTo>
                    <a:pt x="8464" y="19156"/>
                    <a:pt x="4870" y="17058"/>
                    <a:pt x="3025" y="13522"/>
                  </a:cubicBezTo>
                  <a:cubicBezTo>
                    <a:pt x="1513" y="10592"/>
                    <a:pt x="1985" y="7000"/>
                    <a:pt x="4159" y="4542"/>
                  </a:cubicBezTo>
                  <a:cubicBezTo>
                    <a:pt x="6249" y="2533"/>
                    <a:pt x="9022" y="1412"/>
                    <a:pt x="11898" y="1412"/>
                  </a:cubicBezTo>
                  <a:cubicBezTo>
                    <a:pt x="12404" y="1412"/>
                    <a:pt x="12913" y="1447"/>
                    <a:pt x="13423" y="1517"/>
                  </a:cubicBezTo>
                  <a:cubicBezTo>
                    <a:pt x="13451" y="1520"/>
                    <a:pt x="13479" y="1522"/>
                    <a:pt x="13506" y="1522"/>
                  </a:cubicBezTo>
                  <a:cubicBezTo>
                    <a:pt x="14367" y="1522"/>
                    <a:pt x="14339" y="97"/>
                    <a:pt x="13423" y="5"/>
                  </a:cubicBezTo>
                  <a:lnTo>
                    <a:pt x="13423" y="100"/>
                  </a:lnTo>
                  <a:cubicBezTo>
                    <a:pt x="12889" y="33"/>
                    <a:pt x="12358" y="0"/>
                    <a:pt x="1183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32"/>
            <p:cNvSpPr/>
            <p:nvPr/>
          </p:nvSpPr>
          <p:spPr>
            <a:xfrm>
              <a:off x="6720175" y="1574200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5" y="3408"/>
                  </a:cubicBezTo>
                  <a:cubicBezTo>
                    <a:pt x="852" y="5960"/>
                    <a:pt x="1" y="9552"/>
                    <a:pt x="1135" y="12860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3"/>
                    <a:pt x="12357" y="20633"/>
                  </a:cubicBezTo>
                  <a:cubicBezTo>
                    <a:pt x="13485" y="20633"/>
                    <a:pt x="14611" y="20474"/>
                    <a:pt x="15692" y="20139"/>
                  </a:cubicBezTo>
                  <a:cubicBezTo>
                    <a:pt x="18528" y="19288"/>
                    <a:pt x="20702" y="17114"/>
                    <a:pt x="21553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8"/>
                    <a:pt x="6334" y="12199"/>
                  </a:cubicBezTo>
                  <a:cubicBezTo>
                    <a:pt x="7022" y="14261"/>
                    <a:pt x="8925" y="15282"/>
                    <a:pt x="10864" y="15282"/>
                  </a:cubicBezTo>
                  <a:cubicBezTo>
                    <a:pt x="12125" y="15282"/>
                    <a:pt x="13401" y="14851"/>
                    <a:pt x="14369" y="13995"/>
                  </a:cubicBezTo>
                  <a:cubicBezTo>
                    <a:pt x="15409" y="13144"/>
                    <a:pt x="15976" y="11821"/>
                    <a:pt x="15976" y="10403"/>
                  </a:cubicBezTo>
                  <a:cubicBezTo>
                    <a:pt x="15881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7"/>
                  </a:cubicBezTo>
                  <a:cubicBezTo>
                    <a:pt x="13802" y="9552"/>
                    <a:pt x="14652" y="9836"/>
                    <a:pt x="14558" y="10875"/>
                  </a:cubicBezTo>
                  <a:cubicBezTo>
                    <a:pt x="14369" y="11915"/>
                    <a:pt x="13707" y="12766"/>
                    <a:pt x="12951" y="13238"/>
                  </a:cubicBezTo>
                  <a:cubicBezTo>
                    <a:pt x="12321" y="13659"/>
                    <a:pt x="11586" y="13860"/>
                    <a:pt x="10867" y="13860"/>
                  </a:cubicBezTo>
                  <a:cubicBezTo>
                    <a:pt x="9321" y="13860"/>
                    <a:pt x="7851" y="12931"/>
                    <a:pt x="7657" y="11253"/>
                  </a:cubicBezTo>
                  <a:cubicBezTo>
                    <a:pt x="7279" y="8796"/>
                    <a:pt x="9453" y="6244"/>
                    <a:pt x="11817" y="5676"/>
                  </a:cubicBezTo>
                  <a:cubicBezTo>
                    <a:pt x="12372" y="5543"/>
                    <a:pt x="12933" y="5478"/>
                    <a:pt x="13489" y="5478"/>
                  </a:cubicBezTo>
                  <a:cubicBezTo>
                    <a:pt x="15298" y="5478"/>
                    <a:pt x="17059" y="6171"/>
                    <a:pt x="18433" y="7472"/>
                  </a:cubicBezTo>
                  <a:cubicBezTo>
                    <a:pt x="20229" y="9268"/>
                    <a:pt x="20796" y="12010"/>
                    <a:pt x="19946" y="14467"/>
                  </a:cubicBezTo>
                  <a:cubicBezTo>
                    <a:pt x="19095" y="16641"/>
                    <a:pt x="17205" y="18248"/>
                    <a:pt x="15030" y="18815"/>
                  </a:cubicBezTo>
                  <a:cubicBezTo>
                    <a:pt x="14130" y="19045"/>
                    <a:pt x="13226" y="19156"/>
                    <a:pt x="12336" y="19156"/>
                  </a:cubicBezTo>
                  <a:cubicBezTo>
                    <a:pt x="8465" y="19156"/>
                    <a:pt x="4870" y="17058"/>
                    <a:pt x="3026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50" y="2533"/>
                    <a:pt x="9023" y="1412"/>
                    <a:pt x="11898" y="1412"/>
                  </a:cubicBezTo>
                  <a:cubicBezTo>
                    <a:pt x="12405" y="1412"/>
                    <a:pt x="12914" y="1447"/>
                    <a:pt x="13424" y="1517"/>
                  </a:cubicBezTo>
                  <a:cubicBezTo>
                    <a:pt x="13452" y="1520"/>
                    <a:pt x="13480" y="1522"/>
                    <a:pt x="13507" y="1522"/>
                  </a:cubicBezTo>
                  <a:cubicBezTo>
                    <a:pt x="14368" y="1522"/>
                    <a:pt x="14340" y="97"/>
                    <a:pt x="13424" y="5"/>
                  </a:cubicBezTo>
                  <a:lnTo>
                    <a:pt x="13424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32"/>
            <p:cNvSpPr/>
            <p:nvPr/>
          </p:nvSpPr>
          <p:spPr>
            <a:xfrm>
              <a:off x="297775" y="2075175"/>
              <a:ext cx="560075" cy="517050"/>
            </a:xfrm>
            <a:custGeom>
              <a:avLst/>
              <a:gdLst/>
              <a:ahLst/>
              <a:cxnLst/>
              <a:rect l="l" t="t" r="r" b="b"/>
              <a:pathLst>
                <a:path w="22403" h="20682" extrusionOk="0">
                  <a:moveTo>
                    <a:pt x="11837" y="1"/>
                  </a:moveTo>
                  <a:cubicBezTo>
                    <a:pt x="8624" y="1"/>
                    <a:pt x="5570" y="1228"/>
                    <a:pt x="3214" y="3503"/>
                  </a:cubicBezTo>
                  <a:cubicBezTo>
                    <a:pt x="851" y="5960"/>
                    <a:pt x="0" y="9647"/>
                    <a:pt x="1135" y="12955"/>
                  </a:cubicBezTo>
                  <a:cubicBezTo>
                    <a:pt x="2174" y="15885"/>
                    <a:pt x="4348" y="18343"/>
                    <a:pt x="7279" y="19572"/>
                  </a:cubicBezTo>
                  <a:cubicBezTo>
                    <a:pt x="8887" y="20319"/>
                    <a:pt x="10635" y="20681"/>
                    <a:pt x="12374" y="20681"/>
                  </a:cubicBezTo>
                  <a:cubicBezTo>
                    <a:pt x="13497" y="20681"/>
                    <a:pt x="14616" y="20530"/>
                    <a:pt x="15692" y="20234"/>
                  </a:cubicBezTo>
                  <a:cubicBezTo>
                    <a:pt x="18527" y="19383"/>
                    <a:pt x="20701" y="17114"/>
                    <a:pt x="21458" y="14279"/>
                  </a:cubicBezTo>
                  <a:cubicBezTo>
                    <a:pt x="22403" y="11159"/>
                    <a:pt x="21269" y="7851"/>
                    <a:pt x="18716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5" y="4262"/>
                    <a:pt x="10115" y="4732"/>
                  </a:cubicBezTo>
                  <a:cubicBezTo>
                    <a:pt x="7468" y="5960"/>
                    <a:pt x="5388" y="9269"/>
                    <a:pt x="6334" y="12294"/>
                  </a:cubicBezTo>
                  <a:cubicBezTo>
                    <a:pt x="7014" y="14335"/>
                    <a:pt x="8886" y="15356"/>
                    <a:pt x="10805" y="15356"/>
                  </a:cubicBezTo>
                  <a:cubicBezTo>
                    <a:pt x="12084" y="15356"/>
                    <a:pt x="13385" y="14902"/>
                    <a:pt x="14368" y="13995"/>
                  </a:cubicBezTo>
                  <a:cubicBezTo>
                    <a:pt x="15408" y="13144"/>
                    <a:pt x="15975" y="11821"/>
                    <a:pt x="15975" y="10498"/>
                  </a:cubicBezTo>
                  <a:cubicBezTo>
                    <a:pt x="15786" y="8796"/>
                    <a:pt x="14274" y="8134"/>
                    <a:pt x="12856" y="8040"/>
                  </a:cubicBezTo>
                  <a:cubicBezTo>
                    <a:pt x="12827" y="8037"/>
                    <a:pt x="12799" y="8036"/>
                    <a:pt x="12773" y="8036"/>
                  </a:cubicBezTo>
                  <a:cubicBezTo>
                    <a:pt x="11911" y="8036"/>
                    <a:pt x="11939" y="9461"/>
                    <a:pt x="12856" y="9552"/>
                  </a:cubicBezTo>
                  <a:cubicBezTo>
                    <a:pt x="13801" y="9647"/>
                    <a:pt x="14652" y="9930"/>
                    <a:pt x="14557" y="10970"/>
                  </a:cubicBezTo>
                  <a:cubicBezTo>
                    <a:pt x="14368" y="11915"/>
                    <a:pt x="13706" y="12766"/>
                    <a:pt x="12856" y="13333"/>
                  </a:cubicBezTo>
                  <a:cubicBezTo>
                    <a:pt x="12260" y="13750"/>
                    <a:pt x="11552" y="13951"/>
                    <a:pt x="10852" y="13951"/>
                  </a:cubicBezTo>
                  <a:cubicBezTo>
                    <a:pt x="9331" y="13951"/>
                    <a:pt x="7851" y="13002"/>
                    <a:pt x="7657" y="11254"/>
                  </a:cubicBezTo>
                  <a:cubicBezTo>
                    <a:pt x="7279" y="8796"/>
                    <a:pt x="9453" y="6338"/>
                    <a:pt x="11816" y="5677"/>
                  </a:cubicBezTo>
                  <a:cubicBezTo>
                    <a:pt x="12366" y="5545"/>
                    <a:pt x="12922" y="5479"/>
                    <a:pt x="13471" y="5479"/>
                  </a:cubicBezTo>
                  <a:cubicBezTo>
                    <a:pt x="15283" y="5479"/>
                    <a:pt x="17033" y="6189"/>
                    <a:pt x="18338" y="7567"/>
                  </a:cubicBezTo>
                  <a:cubicBezTo>
                    <a:pt x="20229" y="9363"/>
                    <a:pt x="20796" y="12104"/>
                    <a:pt x="19851" y="14468"/>
                  </a:cubicBezTo>
                  <a:cubicBezTo>
                    <a:pt x="19094" y="16642"/>
                    <a:pt x="17204" y="18249"/>
                    <a:pt x="14935" y="18910"/>
                  </a:cubicBezTo>
                  <a:cubicBezTo>
                    <a:pt x="14071" y="19135"/>
                    <a:pt x="13200" y="19243"/>
                    <a:pt x="12340" y="19243"/>
                  </a:cubicBezTo>
                  <a:cubicBezTo>
                    <a:pt x="8499" y="19243"/>
                    <a:pt x="4879" y="17092"/>
                    <a:pt x="3025" y="13617"/>
                  </a:cubicBezTo>
                  <a:cubicBezTo>
                    <a:pt x="1513" y="10687"/>
                    <a:pt x="1985" y="7095"/>
                    <a:pt x="4159" y="4637"/>
                  </a:cubicBezTo>
                  <a:cubicBezTo>
                    <a:pt x="6251" y="2546"/>
                    <a:pt x="9027" y="1412"/>
                    <a:pt x="11905" y="1412"/>
                  </a:cubicBezTo>
                  <a:cubicBezTo>
                    <a:pt x="12409" y="1412"/>
                    <a:pt x="12916" y="1447"/>
                    <a:pt x="13423" y="1518"/>
                  </a:cubicBezTo>
                  <a:cubicBezTo>
                    <a:pt x="13453" y="1521"/>
                    <a:pt x="13483" y="1522"/>
                    <a:pt x="13511" y="1522"/>
                  </a:cubicBezTo>
                  <a:cubicBezTo>
                    <a:pt x="14367" y="1522"/>
                    <a:pt x="14338" y="191"/>
                    <a:pt x="13423" y="100"/>
                  </a:cubicBezTo>
                  <a:cubicBezTo>
                    <a:pt x="12892" y="33"/>
                    <a:pt x="12362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32"/>
            <p:cNvSpPr/>
            <p:nvPr/>
          </p:nvSpPr>
          <p:spPr>
            <a:xfrm>
              <a:off x="1403125" y="2075175"/>
              <a:ext cx="560100" cy="517050"/>
            </a:xfrm>
            <a:custGeom>
              <a:avLst/>
              <a:gdLst/>
              <a:ahLst/>
              <a:cxnLst/>
              <a:rect l="l" t="t" r="r" b="b"/>
              <a:pathLst>
                <a:path w="22404" h="20682" extrusionOk="0">
                  <a:moveTo>
                    <a:pt x="11837" y="1"/>
                  </a:moveTo>
                  <a:cubicBezTo>
                    <a:pt x="8625" y="1"/>
                    <a:pt x="5571" y="1228"/>
                    <a:pt x="3215" y="3503"/>
                  </a:cubicBezTo>
                  <a:cubicBezTo>
                    <a:pt x="852" y="5960"/>
                    <a:pt x="1" y="9647"/>
                    <a:pt x="1135" y="12955"/>
                  </a:cubicBezTo>
                  <a:cubicBezTo>
                    <a:pt x="2175" y="15885"/>
                    <a:pt x="4349" y="18343"/>
                    <a:pt x="7279" y="19572"/>
                  </a:cubicBezTo>
                  <a:cubicBezTo>
                    <a:pt x="8888" y="20319"/>
                    <a:pt x="10636" y="20681"/>
                    <a:pt x="12375" y="20681"/>
                  </a:cubicBezTo>
                  <a:cubicBezTo>
                    <a:pt x="13498" y="20681"/>
                    <a:pt x="14617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6" y="4262"/>
                    <a:pt x="10115" y="4732"/>
                  </a:cubicBezTo>
                  <a:cubicBezTo>
                    <a:pt x="7468" y="5960"/>
                    <a:pt x="5389" y="9269"/>
                    <a:pt x="6334" y="12294"/>
                  </a:cubicBezTo>
                  <a:cubicBezTo>
                    <a:pt x="7015" y="14335"/>
                    <a:pt x="8886" y="15356"/>
                    <a:pt x="10806" y="15356"/>
                  </a:cubicBezTo>
                  <a:cubicBezTo>
                    <a:pt x="12085" y="15356"/>
                    <a:pt x="13386" y="14902"/>
                    <a:pt x="14369" y="13995"/>
                  </a:cubicBezTo>
                  <a:cubicBezTo>
                    <a:pt x="15409" y="13144"/>
                    <a:pt x="15976" y="11821"/>
                    <a:pt x="15976" y="10498"/>
                  </a:cubicBezTo>
                  <a:cubicBezTo>
                    <a:pt x="15787" y="8796"/>
                    <a:pt x="14274" y="8134"/>
                    <a:pt x="12856" y="8040"/>
                  </a:cubicBezTo>
                  <a:cubicBezTo>
                    <a:pt x="12828" y="8037"/>
                    <a:pt x="12800" y="8036"/>
                    <a:pt x="12773" y="8036"/>
                  </a:cubicBezTo>
                  <a:cubicBezTo>
                    <a:pt x="11912" y="8036"/>
                    <a:pt x="11940" y="9461"/>
                    <a:pt x="12856" y="9552"/>
                  </a:cubicBezTo>
                  <a:cubicBezTo>
                    <a:pt x="13802" y="9647"/>
                    <a:pt x="14652" y="9930"/>
                    <a:pt x="14558" y="10970"/>
                  </a:cubicBezTo>
                  <a:cubicBezTo>
                    <a:pt x="14369" y="11915"/>
                    <a:pt x="13707" y="12766"/>
                    <a:pt x="12856" y="13333"/>
                  </a:cubicBezTo>
                  <a:cubicBezTo>
                    <a:pt x="12261" y="13750"/>
                    <a:pt x="11552" y="13951"/>
                    <a:pt x="10852" y="13951"/>
                  </a:cubicBezTo>
                  <a:cubicBezTo>
                    <a:pt x="9332" y="13951"/>
                    <a:pt x="7852" y="13002"/>
                    <a:pt x="7658" y="11254"/>
                  </a:cubicBezTo>
                  <a:cubicBezTo>
                    <a:pt x="7279" y="8796"/>
                    <a:pt x="9454" y="6338"/>
                    <a:pt x="11817" y="5677"/>
                  </a:cubicBezTo>
                  <a:cubicBezTo>
                    <a:pt x="12367" y="5545"/>
                    <a:pt x="12922" y="5479"/>
                    <a:pt x="13472" y="5479"/>
                  </a:cubicBezTo>
                  <a:cubicBezTo>
                    <a:pt x="15283" y="5479"/>
                    <a:pt x="17034" y="6189"/>
                    <a:pt x="18339" y="7567"/>
                  </a:cubicBezTo>
                  <a:cubicBezTo>
                    <a:pt x="20229" y="9363"/>
                    <a:pt x="20797" y="12104"/>
                    <a:pt x="19851" y="14468"/>
                  </a:cubicBezTo>
                  <a:cubicBezTo>
                    <a:pt x="19095" y="16642"/>
                    <a:pt x="17205" y="18249"/>
                    <a:pt x="14936" y="18910"/>
                  </a:cubicBezTo>
                  <a:cubicBezTo>
                    <a:pt x="14071" y="19135"/>
                    <a:pt x="13201" y="19243"/>
                    <a:pt x="12341" y="19243"/>
                  </a:cubicBezTo>
                  <a:cubicBezTo>
                    <a:pt x="8500" y="19243"/>
                    <a:pt x="4879" y="17092"/>
                    <a:pt x="3026" y="13617"/>
                  </a:cubicBezTo>
                  <a:cubicBezTo>
                    <a:pt x="1513" y="10687"/>
                    <a:pt x="1986" y="7095"/>
                    <a:pt x="4160" y="4637"/>
                  </a:cubicBezTo>
                  <a:cubicBezTo>
                    <a:pt x="6252" y="2546"/>
                    <a:pt x="9027" y="1412"/>
                    <a:pt x="11905" y="1412"/>
                  </a:cubicBezTo>
                  <a:cubicBezTo>
                    <a:pt x="12409" y="1412"/>
                    <a:pt x="12916" y="1447"/>
                    <a:pt x="13424" y="1518"/>
                  </a:cubicBezTo>
                  <a:cubicBezTo>
                    <a:pt x="13454" y="1521"/>
                    <a:pt x="13484" y="1522"/>
                    <a:pt x="13512" y="1522"/>
                  </a:cubicBezTo>
                  <a:cubicBezTo>
                    <a:pt x="14368" y="1522"/>
                    <a:pt x="14338" y="191"/>
                    <a:pt x="13424" y="100"/>
                  </a:cubicBezTo>
                  <a:cubicBezTo>
                    <a:pt x="12892" y="33"/>
                    <a:pt x="12363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32"/>
            <p:cNvSpPr/>
            <p:nvPr/>
          </p:nvSpPr>
          <p:spPr>
            <a:xfrm>
              <a:off x="2584700" y="2075175"/>
              <a:ext cx="560100" cy="517050"/>
            </a:xfrm>
            <a:custGeom>
              <a:avLst/>
              <a:gdLst/>
              <a:ahLst/>
              <a:cxnLst/>
              <a:rect l="l" t="t" r="r" b="b"/>
              <a:pathLst>
                <a:path w="22404" h="20682" extrusionOk="0">
                  <a:moveTo>
                    <a:pt x="11837" y="1"/>
                  </a:moveTo>
                  <a:cubicBezTo>
                    <a:pt x="8625" y="1"/>
                    <a:pt x="5570" y="1228"/>
                    <a:pt x="3214" y="3503"/>
                  </a:cubicBezTo>
                  <a:cubicBezTo>
                    <a:pt x="851" y="5960"/>
                    <a:pt x="1" y="9647"/>
                    <a:pt x="1135" y="12955"/>
                  </a:cubicBezTo>
                  <a:cubicBezTo>
                    <a:pt x="2175" y="15885"/>
                    <a:pt x="4349" y="18343"/>
                    <a:pt x="7279" y="19572"/>
                  </a:cubicBezTo>
                  <a:cubicBezTo>
                    <a:pt x="8887" y="20319"/>
                    <a:pt x="10635" y="20681"/>
                    <a:pt x="12375" y="20681"/>
                  </a:cubicBezTo>
                  <a:cubicBezTo>
                    <a:pt x="13497" y="20681"/>
                    <a:pt x="14616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5" y="4262"/>
                    <a:pt x="10115" y="4732"/>
                  </a:cubicBezTo>
                  <a:cubicBezTo>
                    <a:pt x="7468" y="5960"/>
                    <a:pt x="5389" y="9269"/>
                    <a:pt x="6334" y="12294"/>
                  </a:cubicBezTo>
                  <a:cubicBezTo>
                    <a:pt x="7014" y="14335"/>
                    <a:pt x="8886" y="15356"/>
                    <a:pt x="10805" y="15356"/>
                  </a:cubicBezTo>
                  <a:cubicBezTo>
                    <a:pt x="12085" y="15356"/>
                    <a:pt x="13385" y="14902"/>
                    <a:pt x="14368" y="13995"/>
                  </a:cubicBezTo>
                  <a:cubicBezTo>
                    <a:pt x="15408" y="13144"/>
                    <a:pt x="15975" y="11821"/>
                    <a:pt x="15975" y="10498"/>
                  </a:cubicBezTo>
                  <a:cubicBezTo>
                    <a:pt x="15786" y="8796"/>
                    <a:pt x="14274" y="8134"/>
                    <a:pt x="12856" y="8040"/>
                  </a:cubicBezTo>
                  <a:cubicBezTo>
                    <a:pt x="12827" y="8037"/>
                    <a:pt x="12800" y="8036"/>
                    <a:pt x="12773" y="8036"/>
                  </a:cubicBezTo>
                  <a:cubicBezTo>
                    <a:pt x="11912" y="8036"/>
                    <a:pt x="11939" y="9461"/>
                    <a:pt x="12856" y="9552"/>
                  </a:cubicBezTo>
                  <a:cubicBezTo>
                    <a:pt x="13801" y="9647"/>
                    <a:pt x="14652" y="9930"/>
                    <a:pt x="14558" y="10970"/>
                  </a:cubicBezTo>
                  <a:cubicBezTo>
                    <a:pt x="14368" y="11915"/>
                    <a:pt x="13707" y="12766"/>
                    <a:pt x="12856" y="13333"/>
                  </a:cubicBezTo>
                  <a:cubicBezTo>
                    <a:pt x="12260" y="13750"/>
                    <a:pt x="11552" y="13951"/>
                    <a:pt x="10852" y="13951"/>
                  </a:cubicBezTo>
                  <a:cubicBezTo>
                    <a:pt x="9331" y="13951"/>
                    <a:pt x="7851" y="13002"/>
                    <a:pt x="7657" y="11254"/>
                  </a:cubicBezTo>
                  <a:cubicBezTo>
                    <a:pt x="7279" y="8796"/>
                    <a:pt x="9453" y="6338"/>
                    <a:pt x="11816" y="5677"/>
                  </a:cubicBezTo>
                  <a:cubicBezTo>
                    <a:pt x="12367" y="5545"/>
                    <a:pt x="12922" y="5479"/>
                    <a:pt x="13472" y="5479"/>
                  </a:cubicBezTo>
                  <a:cubicBezTo>
                    <a:pt x="15283" y="5479"/>
                    <a:pt x="17033" y="6189"/>
                    <a:pt x="18339" y="7567"/>
                  </a:cubicBezTo>
                  <a:cubicBezTo>
                    <a:pt x="20229" y="9363"/>
                    <a:pt x="20796" y="12104"/>
                    <a:pt x="19851" y="14468"/>
                  </a:cubicBezTo>
                  <a:cubicBezTo>
                    <a:pt x="19095" y="16642"/>
                    <a:pt x="17204" y="18249"/>
                    <a:pt x="14936" y="18910"/>
                  </a:cubicBezTo>
                  <a:cubicBezTo>
                    <a:pt x="14071" y="19135"/>
                    <a:pt x="13200" y="19243"/>
                    <a:pt x="12341" y="19243"/>
                  </a:cubicBezTo>
                  <a:cubicBezTo>
                    <a:pt x="8500" y="19243"/>
                    <a:pt x="4879" y="17092"/>
                    <a:pt x="3025" y="13617"/>
                  </a:cubicBezTo>
                  <a:cubicBezTo>
                    <a:pt x="1513" y="10687"/>
                    <a:pt x="1986" y="7095"/>
                    <a:pt x="4160" y="4637"/>
                  </a:cubicBezTo>
                  <a:cubicBezTo>
                    <a:pt x="6251" y="2546"/>
                    <a:pt x="9027" y="1412"/>
                    <a:pt x="11905" y="1412"/>
                  </a:cubicBezTo>
                  <a:cubicBezTo>
                    <a:pt x="12409" y="1412"/>
                    <a:pt x="12916" y="1447"/>
                    <a:pt x="13423" y="1518"/>
                  </a:cubicBezTo>
                  <a:cubicBezTo>
                    <a:pt x="13454" y="1521"/>
                    <a:pt x="13483" y="1522"/>
                    <a:pt x="13512" y="1522"/>
                  </a:cubicBezTo>
                  <a:cubicBezTo>
                    <a:pt x="14367" y="1522"/>
                    <a:pt x="14338" y="191"/>
                    <a:pt x="13423" y="100"/>
                  </a:cubicBezTo>
                  <a:cubicBezTo>
                    <a:pt x="12892" y="33"/>
                    <a:pt x="12362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32"/>
            <p:cNvSpPr/>
            <p:nvPr/>
          </p:nvSpPr>
          <p:spPr>
            <a:xfrm>
              <a:off x="3766275" y="2075175"/>
              <a:ext cx="560075" cy="517050"/>
            </a:xfrm>
            <a:custGeom>
              <a:avLst/>
              <a:gdLst/>
              <a:ahLst/>
              <a:cxnLst/>
              <a:rect l="l" t="t" r="r" b="b"/>
              <a:pathLst>
                <a:path w="22403" h="20682" extrusionOk="0">
                  <a:moveTo>
                    <a:pt x="11837" y="1"/>
                  </a:moveTo>
                  <a:cubicBezTo>
                    <a:pt x="8624" y="1"/>
                    <a:pt x="5570" y="1228"/>
                    <a:pt x="3214" y="3503"/>
                  </a:cubicBezTo>
                  <a:cubicBezTo>
                    <a:pt x="851" y="5960"/>
                    <a:pt x="0" y="9647"/>
                    <a:pt x="1135" y="12955"/>
                  </a:cubicBezTo>
                  <a:cubicBezTo>
                    <a:pt x="2174" y="15885"/>
                    <a:pt x="4348" y="18343"/>
                    <a:pt x="7279" y="19572"/>
                  </a:cubicBezTo>
                  <a:cubicBezTo>
                    <a:pt x="8887" y="20319"/>
                    <a:pt x="10635" y="20681"/>
                    <a:pt x="12374" y="20681"/>
                  </a:cubicBezTo>
                  <a:cubicBezTo>
                    <a:pt x="13497" y="20681"/>
                    <a:pt x="14616" y="20530"/>
                    <a:pt x="15691" y="20234"/>
                  </a:cubicBezTo>
                  <a:cubicBezTo>
                    <a:pt x="18527" y="19383"/>
                    <a:pt x="20701" y="17114"/>
                    <a:pt x="21458" y="14279"/>
                  </a:cubicBezTo>
                  <a:cubicBezTo>
                    <a:pt x="22403" y="11159"/>
                    <a:pt x="21268" y="7851"/>
                    <a:pt x="18716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5" y="4262"/>
                    <a:pt x="10114" y="4732"/>
                  </a:cubicBezTo>
                  <a:cubicBezTo>
                    <a:pt x="7468" y="5960"/>
                    <a:pt x="5388" y="9269"/>
                    <a:pt x="6333" y="12294"/>
                  </a:cubicBezTo>
                  <a:cubicBezTo>
                    <a:pt x="7014" y="14335"/>
                    <a:pt x="8886" y="15356"/>
                    <a:pt x="10805" y="15356"/>
                  </a:cubicBezTo>
                  <a:cubicBezTo>
                    <a:pt x="12084" y="15356"/>
                    <a:pt x="13385" y="14902"/>
                    <a:pt x="14368" y="13995"/>
                  </a:cubicBezTo>
                  <a:cubicBezTo>
                    <a:pt x="15408" y="13144"/>
                    <a:pt x="15975" y="11821"/>
                    <a:pt x="15975" y="10498"/>
                  </a:cubicBezTo>
                  <a:cubicBezTo>
                    <a:pt x="15786" y="8796"/>
                    <a:pt x="14274" y="8134"/>
                    <a:pt x="12856" y="8040"/>
                  </a:cubicBezTo>
                  <a:cubicBezTo>
                    <a:pt x="12827" y="8037"/>
                    <a:pt x="12799" y="8036"/>
                    <a:pt x="12772" y="8036"/>
                  </a:cubicBezTo>
                  <a:cubicBezTo>
                    <a:pt x="11911" y="8036"/>
                    <a:pt x="11939" y="9461"/>
                    <a:pt x="12856" y="9552"/>
                  </a:cubicBezTo>
                  <a:cubicBezTo>
                    <a:pt x="13801" y="9647"/>
                    <a:pt x="14652" y="9930"/>
                    <a:pt x="14557" y="10970"/>
                  </a:cubicBezTo>
                  <a:cubicBezTo>
                    <a:pt x="14368" y="11915"/>
                    <a:pt x="13706" y="12766"/>
                    <a:pt x="12856" y="13333"/>
                  </a:cubicBezTo>
                  <a:cubicBezTo>
                    <a:pt x="12260" y="13750"/>
                    <a:pt x="11552" y="13951"/>
                    <a:pt x="10852" y="13951"/>
                  </a:cubicBezTo>
                  <a:cubicBezTo>
                    <a:pt x="9331" y="13951"/>
                    <a:pt x="7851" y="13002"/>
                    <a:pt x="7657" y="11254"/>
                  </a:cubicBezTo>
                  <a:cubicBezTo>
                    <a:pt x="7279" y="8796"/>
                    <a:pt x="9453" y="6338"/>
                    <a:pt x="11816" y="5677"/>
                  </a:cubicBezTo>
                  <a:cubicBezTo>
                    <a:pt x="12366" y="5545"/>
                    <a:pt x="12922" y="5479"/>
                    <a:pt x="13471" y="5479"/>
                  </a:cubicBezTo>
                  <a:cubicBezTo>
                    <a:pt x="15283" y="5479"/>
                    <a:pt x="17033" y="6189"/>
                    <a:pt x="18338" y="7567"/>
                  </a:cubicBezTo>
                  <a:cubicBezTo>
                    <a:pt x="20229" y="9363"/>
                    <a:pt x="20796" y="12104"/>
                    <a:pt x="19851" y="14468"/>
                  </a:cubicBezTo>
                  <a:cubicBezTo>
                    <a:pt x="19094" y="16642"/>
                    <a:pt x="17204" y="18249"/>
                    <a:pt x="14935" y="18910"/>
                  </a:cubicBezTo>
                  <a:cubicBezTo>
                    <a:pt x="14071" y="19135"/>
                    <a:pt x="13200" y="19243"/>
                    <a:pt x="12340" y="19243"/>
                  </a:cubicBezTo>
                  <a:cubicBezTo>
                    <a:pt x="8499" y="19243"/>
                    <a:pt x="4879" y="17092"/>
                    <a:pt x="3025" y="13617"/>
                  </a:cubicBezTo>
                  <a:cubicBezTo>
                    <a:pt x="1513" y="10687"/>
                    <a:pt x="1985" y="7095"/>
                    <a:pt x="4159" y="4637"/>
                  </a:cubicBezTo>
                  <a:cubicBezTo>
                    <a:pt x="6251" y="2546"/>
                    <a:pt x="9027" y="1412"/>
                    <a:pt x="11905" y="1412"/>
                  </a:cubicBezTo>
                  <a:cubicBezTo>
                    <a:pt x="12409" y="1412"/>
                    <a:pt x="12916" y="1447"/>
                    <a:pt x="13423" y="1518"/>
                  </a:cubicBezTo>
                  <a:cubicBezTo>
                    <a:pt x="13453" y="1521"/>
                    <a:pt x="13483" y="1522"/>
                    <a:pt x="13511" y="1522"/>
                  </a:cubicBezTo>
                  <a:cubicBezTo>
                    <a:pt x="14367" y="1522"/>
                    <a:pt x="14338" y="191"/>
                    <a:pt x="13423" y="100"/>
                  </a:cubicBezTo>
                  <a:cubicBezTo>
                    <a:pt x="12892" y="33"/>
                    <a:pt x="12362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32"/>
            <p:cNvSpPr/>
            <p:nvPr/>
          </p:nvSpPr>
          <p:spPr>
            <a:xfrm>
              <a:off x="4947825" y="2075175"/>
              <a:ext cx="560100" cy="517050"/>
            </a:xfrm>
            <a:custGeom>
              <a:avLst/>
              <a:gdLst/>
              <a:ahLst/>
              <a:cxnLst/>
              <a:rect l="l" t="t" r="r" b="b"/>
              <a:pathLst>
                <a:path w="22404" h="20682" extrusionOk="0">
                  <a:moveTo>
                    <a:pt x="11837" y="1"/>
                  </a:moveTo>
                  <a:cubicBezTo>
                    <a:pt x="8625" y="1"/>
                    <a:pt x="5571" y="1228"/>
                    <a:pt x="3215" y="3503"/>
                  </a:cubicBezTo>
                  <a:cubicBezTo>
                    <a:pt x="852" y="5960"/>
                    <a:pt x="1" y="9647"/>
                    <a:pt x="1135" y="12955"/>
                  </a:cubicBezTo>
                  <a:cubicBezTo>
                    <a:pt x="2175" y="15885"/>
                    <a:pt x="4349" y="18343"/>
                    <a:pt x="7279" y="19572"/>
                  </a:cubicBezTo>
                  <a:cubicBezTo>
                    <a:pt x="8888" y="20319"/>
                    <a:pt x="10636" y="20681"/>
                    <a:pt x="12375" y="20681"/>
                  </a:cubicBezTo>
                  <a:cubicBezTo>
                    <a:pt x="13498" y="20681"/>
                    <a:pt x="14617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6" y="4262"/>
                    <a:pt x="10115" y="4732"/>
                  </a:cubicBezTo>
                  <a:cubicBezTo>
                    <a:pt x="7468" y="5960"/>
                    <a:pt x="5389" y="9269"/>
                    <a:pt x="6334" y="12294"/>
                  </a:cubicBezTo>
                  <a:cubicBezTo>
                    <a:pt x="7015" y="14335"/>
                    <a:pt x="8886" y="15356"/>
                    <a:pt x="10806" y="15356"/>
                  </a:cubicBezTo>
                  <a:cubicBezTo>
                    <a:pt x="12085" y="15356"/>
                    <a:pt x="13386" y="14902"/>
                    <a:pt x="14369" y="13995"/>
                  </a:cubicBezTo>
                  <a:cubicBezTo>
                    <a:pt x="15409" y="13144"/>
                    <a:pt x="15976" y="11821"/>
                    <a:pt x="15976" y="10498"/>
                  </a:cubicBezTo>
                  <a:cubicBezTo>
                    <a:pt x="15787" y="8796"/>
                    <a:pt x="14274" y="8134"/>
                    <a:pt x="12856" y="8040"/>
                  </a:cubicBezTo>
                  <a:cubicBezTo>
                    <a:pt x="12828" y="8037"/>
                    <a:pt x="12800" y="8036"/>
                    <a:pt x="12773" y="8036"/>
                  </a:cubicBezTo>
                  <a:cubicBezTo>
                    <a:pt x="11912" y="8036"/>
                    <a:pt x="11940" y="9461"/>
                    <a:pt x="12856" y="9552"/>
                  </a:cubicBezTo>
                  <a:cubicBezTo>
                    <a:pt x="13802" y="9647"/>
                    <a:pt x="14652" y="9930"/>
                    <a:pt x="14558" y="10970"/>
                  </a:cubicBezTo>
                  <a:cubicBezTo>
                    <a:pt x="14369" y="11915"/>
                    <a:pt x="13707" y="12766"/>
                    <a:pt x="12856" y="13333"/>
                  </a:cubicBezTo>
                  <a:cubicBezTo>
                    <a:pt x="12261" y="13750"/>
                    <a:pt x="11552" y="13951"/>
                    <a:pt x="10852" y="13951"/>
                  </a:cubicBezTo>
                  <a:cubicBezTo>
                    <a:pt x="9332" y="13951"/>
                    <a:pt x="7852" y="13002"/>
                    <a:pt x="7657" y="11254"/>
                  </a:cubicBezTo>
                  <a:cubicBezTo>
                    <a:pt x="7279" y="8796"/>
                    <a:pt x="9453" y="6338"/>
                    <a:pt x="11817" y="5677"/>
                  </a:cubicBezTo>
                  <a:cubicBezTo>
                    <a:pt x="12367" y="5545"/>
                    <a:pt x="12922" y="5479"/>
                    <a:pt x="13472" y="5479"/>
                  </a:cubicBezTo>
                  <a:cubicBezTo>
                    <a:pt x="15283" y="5479"/>
                    <a:pt x="17034" y="6189"/>
                    <a:pt x="18339" y="7567"/>
                  </a:cubicBezTo>
                  <a:cubicBezTo>
                    <a:pt x="20229" y="9363"/>
                    <a:pt x="20797" y="12104"/>
                    <a:pt x="19851" y="14468"/>
                  </a:cubicBezTo>
                  <a:cubicBezTo>
                    <a:pt x="19095" y="16642"/>
                    <a:pt x="17205" y="18249"/>
                    <a:pt x="14936" y="18910"/>
                  </a:cubicBezTo>
                  <a:cubicBezTo>
                    <a:pt x="14071" y="19135"/>
                    <a:pt x="13201" y="19243"/>
                    <a:pt x="12341" y="19243"/>
                  </a:cubicBezTo>
                  <a:cubicBezTo>
                    <a:pt x="8500" y="19243"/>
                    <a:pt x="4879" y="17092"/>
                    <a:pt x="3026" y="13617"/>
                  </a:cubicBezTo>
                  <a:cubicBezTo>
                    <a:pt x="1513" y="10687"/>
                    <a:pt x="1986" y="7095"/>
                    <a:pt x="4160" y="4637"/>
                  </a:cubicBezTo>
                  <a:cubicBezTo>
                    <a:pt x="6251" y="2546"/>
                    <a:pt x="9027" y="1412"/>
                    <a:pt x="11905" y="1412"/>
                  </a:cubicBezTo>
                  <a:cubicBezTo>
                    <a:pt x="12409" y="1412"/>
                    <a:pt x="12916" y="1447"/>
                    <a:pt x="13424" y="1518"/>
                  </a:cubicBezTo>
                  <a:cubicBezTo>
                    <a:pt x="13454" y="1521"/>
                    <a:pt x="13483" y="1522"/>
                    <a:pt x="13512" y="1522"/>
                  </a:cubicBezTo>
                  <a:cubicBezTo>
                    <a:pt x="14368" y="1522"/>
                    <a:pt x="14338" y="191"/>
                    <a:pt x="13424" y="100"/>
                  </a:cubicBezTo>
                  <a:cubicBezTo>
                    <a:pt x="12892" y="33"/>
                    <a:pt x="12363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32"/>
            <p:cNvSpPr/>
            <p:nvPr/>
          </p:nvSpPr>
          <p:spPr>
            <a:xfrm>
              <a:off x="6129400" y="2075175"/>
              <a:ext cx="560100" cy="517050"/>
            </a:xfrm>
            <a:custGeom>
              <a:avLst/>
              <a:gdLst/>
              <a:ahLst/>
              <a:cxnLst/>
              <a:rect l="l" t="t" r="r" b="b"/>
              <a:pathLst>
                <a:path w="22404" h="20682" extrusionOk="0">
                  <a:moveTo>
                    <a:pt x="11837" y="1"/>
                  </a:moveTo>
                  <a:cubicBezTo>
                    <a:pt x="8625" y="1"/>
                    <a:pt x="5570" y="1228"/>
                    <a:pt x="3214" y="3503"/>
                  </a:cubicBezTo>
                  <a:cubicBezTo>
                    <a:pt x="851" y="5960"/>
                    <a:pt x="1" y="9647"/>
                    <a:pt x="1135" y="12955"/>
                  </a:cubicBezTo>
                  <a:cubicBezTo>
                    <a:pt x="2175" y="15885"/>
                    <a:pt x="4349" y="18343"/>
                    <a:pt x="7279" y="19572"/>
                  </a:cubicBezTo>
                  <a:cubicBezTo>
                    <a:pt x="8887" y="20319"/>
                    <a:pt x="10635" y="20681"/>
                    <a:pt x="12375" y="20681"/>
                  </a:cubicBezTo>
                  <a:cubicBezTo>
                    <a:pt x="13497" y="20681"/>
                    <a:pt x="14616" y="20530"/>
                    <a:pt x="15692" y="20234"/>
                  </a:cubicBezTo>
                  <a:cubicBezTo>
                    <a:pt x="18528" y="19383"/>
                    <a:pt x="20702" y="17114"/>
                    <a:pt x="21552" y="14279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5" y="4262"/>
                    <a:pt x="10115" y="4732"/>
                  </a:cubicBezTo>
                  <a:cubicBezTo>
                    <a:pt x="7468" y="5960"/>
                    <a:pt x="5389" y="9269"/>
                    <a:pt x="6334" y="12294"/>
                  </a:cubicBezTo>
                  <a:cubicBezTo>
                    <a:pt x="7014" y="14335"/>
                    <a:pt x="8886" y="15356"/>
                    <a:pt x="10805" y="15356"/>
                  </a:cubicBezTo>
                  <a:cubicBezTo>
                    <a:pt x="12085" y="15356"/>
                    <a:pt x="13385" y="14902"/>
                    <a:pt x="14368" y="13995"/>
                  </a:cubicBezTo>
                  <a:cubicBezTo>
                    <a:pt x="15408" y="13144"/>
                    <a:pt x="15975" y="11821"/>
                    <a:pt x="15975" y="10498"/>
                  </a:cubicBezTo>
                  <a:cubicBezTo>
                    <a:pt x="15881" y="8796"/>
                    <a:pt x="14274" y="8134"/>
                    <a:pt x="12856" y="8040"/>
                  </a:cubicBezTo>
                  <a:cubicBezTo>
                    <a:pt x="12827" y="8037"/>
                    <a:pt x="12800" y="8036"/>
                    <a:pt x="12773" y="8036"/>
                  </a:cubicBezTo>
                  <a:cubicBezTo>
                    <a:pt x="11912" y="8036"/>
                    <a:pt x="11939" y="9461"/>
                    <a:pt x="12856" y="9552"/>
                  </a:cubicBezTo>
                  <a:cubicBezTo>
                    <a:pt x="13801" y="9647"/>
                    <a:pt x="14652" y="9930"/>
                    <a:pt x="14557" y="10970"/>
                  </a:cubicBezTo>
                  <a:cubicBezTo>
                    <a:pt x="14368" y="11915"/>
                    <a:pt x="13707" y="12766"/>
                    <a:pt x="12951" y="13333"/>
                  </a:cubicBezTo>
                  <a:cubicBezTo>
                    <a:pt x="12325" y="13750"/>
                    <a:pt x="11596" y="13951"/>
                    <a:pt x="10882" y="13951"/>
                  </a:cubicBezTo>
                  <a:cubicBezTo>
                    <a:pt x="9331" y="13951"/>
                    <a:pt x="7851" y="13002"/>
                    <a:pt x="7657" y="11254"/>
                  </a:cubicBezTo>
                  <a:cubicBezTo>
                    <a:pt x="7279" y="8796"/>
                    <a:pt x="9453" y="6338"/>
                    <a:pt x="11816" y="5677"/>
                  </a:cubicBezTo>
                  <a:cubicBezTo>
                    <a:pt x="12367" y="5545"/>
                    <a:pt x="12922" y="5479"/>
                    <a:pt x="13473" y="5479"/>
                  </a:cubicBezTo>
                  <a:cubicBezTo>
                    <a:pt x="15288" y="5479"/>
                    <a:pt x="17055" y="6189"/>
                    <a:pt x="18433" y="7567"/>
                  </a:cubicBezTo>
                  <a:cubicBezTo>
                    <a:pt x="20229" y="9363"/>
                    <a:pt x="20796" y="12104"/>
                    <a:pt x="19851" y="14468"/>
                  </a:cubicBezTo>
                  <a:cubicBezTo>
                    <a:pt x="19095" y="16642"/>
                    <a:pt x="17204" y="18249"/>
                    <a:pt x="15030" y="18910"/>
                  </a:cubicBezTo>
                  <a:cubicBezTo>
                    <a:pt x="14148" y="19135"/>
                    <a:pt x="13263" y="19243"/>
                    <a:pt x="12392" y="19243"/>
                  </a:cubicBezTo>
                  <a:cubicBezTo>
                    <a:pt x="8500" y="19243"/>
                    <a:pt x="4879" y="17092"/>
                    <a:pt x="3025" y="13617"/>
                  </a:cubicBezTo>
                  <a:cubicBezTo>
                    <a:pt x="1513" y="10687"/>
                    <a:pt x="1986" y="7095"/>
                    <a:pt x="4160" y="4637"/>
                  </a:cubicBezTo>
                  <a:cubicBezTo>
                    <a:pt x="6251" y="2546"/>
                    <a:pt x="9027" y="1412"/>
                    <a:pt x="11905" y="1412"/>
                  </a:cubicBezTo>
                  <a:cubicBezTo>
                    <a:pt x="12409" y="1412"/>
                    <a:pt x="12916" y="1447"/>
                    <a:pt x="13423" y="1518"/>
                  </a:cubicBezTo>
                  <a:cubicBezTo>
                    <a:pt x="13454" y="1521"/>
                    <a:pt x="13483" y="1522"/>
                    <a:pt x="13512" y="1522"/>
                  </a:cubicBezTo>
                  <a:cubicBezTo>
                    <a:pt x="14367" y="1522"/>
                    <a:pt x="14338" y="191"/>
                    <a:pt x="13423" y="100"/>
                  </a:cubicBezTo>
                  <a:cubicBezTo>
                    <a:pt x="12892" y="33"/>
                    <a:pt x="12362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32"/>
            <p:cNvSpPr/>
            <p:nvPr/>
          </p:nvSpPr>
          <p:spPr>
            <a:xfrm>
              <a:off x="812350" y="2578525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5" y="3408"/>
                  </a:cubicBezTo>
                  <a:cubicBezTo>
                    <a:pt x="851" y="5960"/>
                    <a:pt x="1" y="9552"/>
                    <a:pt x="1135" y="12860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4"/>
                    <a:pt x="12356" y="20634"/>
                  </a:cubicBezTo>
                  <a:cubicBezTo>
                    <a:pt x="13485" y="20634"/>
                    <a:pt x="14611" y="20474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9"/>
                    <a:pt x="6334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5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8"/>
                  </a:cubicBezTo>
                  <a:cubicBezTo>
                    <a:pt x="13801" y="9552"/>
                    <a:pt x="14652" y="9836"/>
                    <a:pt x="14558" y="10875"/>
                  </a:cubicBezTo>
                  <a:cubicBezTo>
                    <a:pt x="14368" y="11915"/>
                    <a:pt x="13707" y="12766"/>
                    <a:pt x="12856" y="13239"/>
                  </a:cubicBezTo>
                  <a:cubicBezTo>
                    <a:pt x="12256" y="13659"/>
                    <a:pt x="11541" y="13860"/>
                    <a:pt x="10836" y="13860"/>
                  </a:cubicBezTo>
                  <a:cubicBezTo>
                    <a:pt x="9321" y="13860"/>
                    <a:pt x="7851" y="12931"/>
                    <a:pt x="7657" y="11254"/>
                  </a:cubicBezTo>
                  <a:cubicBezTo>
                    <a:pt x="7279" y="8796"/>
                    <a:pt x="9453" y="6244"/>
                    <a:pt x="11816" y="5677"/>
                  </a:cubicBezTo>
                  <a:cubicBezTo>
                    <a:pt x="12372" y="5543"/>
                    <a:pt x="12932" y="5478"/>
                    <a:pt x="13487" y="5478"/>
                  </a:cubicBezTo>
                  <a:cubicBezTo>
                    <a:pt x="15293" y="5478"/>
                    <a:pt x="17037" y="6171"/>
                    <a:pt x="18339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95" y="16641"/>
                    <a:pt x="17204" y="18248"/>
                    <a:pt x="14936" y="18816"/>
                  </a:cubicBezTo>
                  <a:cubicBezTo>
                    <a:pt x="14052" y="19045"/>
                    <a:pt x="13163" y="19156"/>
                    <a:pt x="12285" y="19156"/>
                  </a:cubicBezTo>
                  <a:cubicBezTo>
                    <a:pt x="8465" y="19156"/>
                    <a:pt x="4870" y="17058"/>
                    <a:pt x="3025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50" y="2533"/>
                    <a:pt x="9023" y="1412"/>
                    <a:pt x="11898" y="1412"/>
                  </a:cubicBezTo>
                  <a:cubicBezTo>
                    <a:pt x="12404" y="1412"/>
                    <a:pt x="12914" y="1447"/>
                    <a:pt x="13423" y="1517"/>
                  </a:cubicBezTo>
                  <a:cubicBezTo>
                    <a:pt x="13452" y="1520"/>
                    <a:pt x="13480" y="1522"/>
                    <a:pt x="13506" y="1522"/>
                  </a:cubicBezTo>
                  <a:cubicBezTo>
                    <a:pt x="14368" y="1522"/>
                    <a:pt x="14340" y="97"/>
                    <a:pt x="13423" y="5"/>
                  </a:cubicBezTo>
                  <a:lnTo>
                    <a:pt x="13423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32"/>
            <p:cNvSpPr/>
            <p:nvPr/>
          </p:nvSpPr>
          <p:spPr>
            <a:xfrm>
              <a:off x="1993925" y="2578525"/>
              <a:ext cx="560075" cy="515850"/>
            </a:xfrm>
            <a:custGeom>
              <a:avLst/>
              <a:gdLst/>
              <a:ahLst/>
              <a:cxnLst/>
              <a:rect l="l" t="t" r="r" b="b"/>
              <a:pathLst>
                <a:path w="22403" h="20634" extrusionOk="0">
                  <a:moveTo>
                    <a:pt x="11830" y="0"/>
                  </a:moveTo>
                  <a:cubicBezTo>
                    <a:pt x="8620" y="0"/>
                    <a:pt x="5569" y="1216"/>
                    <a:pt x="3214" y="3408"/>
                  </a:cubicBezTo>
                  <a:cubicBezTo>
                    <a:pt x="851" y="5960"/>
                    <a:pt x="0" y="9552"/>
                    <a:pt x="1135" y="12860"/>
                  </a:cubicBezTo>
                  <a:cubicBezTo>
                    <a:pt x="2174" y="15885"/>
                    <a:pt x="4348" y="18248"/>
                    <a:pt x="7279" y="19572"/>
                  </a:cubicBezTo>
                  <a:cubicBezTo>
                    <a:pt x="8881" y="20259"/>
                    <a:pt x="10623" y="20634"/>
                    <a:pt x="12356" y="20634"/>
                  </a:cubicBezTo>
                  <a:cubicBezTo>
                    <a:pt x="13485" y="20634"/>
                    <a:pt x="14610" y="20474"/>
                    <a:pt x="15692" y="20139"/>
                  </a:cubicBezTo>
                  <a:cubicBezTo>
                    <a:pt x="18527" y="19288"/>
                    <a:pt x="20701" y="17114"/>
                    <a:pt x="21458" y="14278"/>
                  </a:cubicBezTo>
                  <a:cubicBezTo>
                    <a:pt x="22403" y="11159"/>
                    <a:pt x="21269" y="7851"/>
                    <a:pt x="18716" y="5866"/>
                  </a:cubicBezTo>
                  <a:cubicBezTo>
                    <a:pt x="17224" y="4612"/>
                    <a:pt x="15356" y="3962"/>
                    <a:pt x="13443" y="3962"/>
                  </a:cubicBezTo>
                  <a:cubicBezTo>
                    <a:pt x="12326" y="3962"/>
                    <a:pt x="11195" y="4184"/>
                    <a:pt x="10115" y="4637"/>
                  </a:cubicBezTo>
                  <a:cubicBezTo>
                    <a:pt x="7468" y="5960"/>
                    <a:pt x="5388" y="9269"/>
                    <a:pt x="6334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4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856" y="7945"/>
                  </a:cubicBezTo>
                  <a:cubicBezTo>
                    <a:pt x="11910" y="7945"/>
                    <a:pt x="11910" y="9363"/>
                    <a:pt x="12856" y="9458"/>
                  </a:cubicBezTo>
                  <a:cubicBezTo>
                    <a:pt x="13801" y="9552"/>
                    <a:pt x="14652" y="9836"/>
                    <a:pt x="14557" y="10875"/>
                  </a:cubicBezTo>
                  <a:cubicBezTo>
                    <a:pt x="14368" y="11915"/>
                    <a:pt x="13706" y="12766"/>
                    <a:pt x="12856" y="13239"/>
                  </a:cubicBezTo>
                  <a:cubicBezTo>
                    <a:pt x="12256" y="13659"/>
                    <a:pt x="11541" y="13860"/>
                    <a:pt x="10836" y="13860"/>
                  </a:cubicBezTo>
                  <a:cubicBezTo>
                    <a:pt x="9321" y="13860"/>
                    <a:pt x="7850" y="12931"/>
                    <a:pt x="7657" y="11254"/>
                  </a:cubicBezTo>
                  <a:cubicBezTo>
                    <a:pt x="7279" y="8796"/>
                    <a:pt x="9453" y="6244"/>
                    <a:pt x="11816" y="5677"/>
                  </a:cubicBezTo>
                  <a:cubicBezTo>
                    <a:pt x="12371" y="5543"/>
                    <a:pt x="12932" y="5478"/>
                    <a:pt x="13487" y="5478"/>
                  </a:cubicBezTo>
                  <a:cubicBezTo>
                    <a:pt x="15293" y="5478"/>
                    <a:pt x="17037" y="6171"/>
                    <a:pt x="18338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94" y="16641"/>
                    <a:pt x="17204" y="18248"/>
                    <a:pt x="14935" y="18816"/>
                  </a:cubicBezTo>
                  <a:cubicBezTo>
                    <a:pt x="14052" y="19045"/>
                    <a:pt x="13162" y="19156"/>
                    <a:pt x="12285" y="19156"/>
                  </a:cubicBezTo>
                  <a:cubicBezTo>
                    <a:pt x="8465" y="19156"/>
                    <a:pt x="4870" y="17058"/>
                    <a:pt x="3025" y="13522"/>
                  </a:cubicBezTo>
                  <a:cubicBezTo>
                    <a:pt x="1513" y="10592"/>
                    <a:pt x="1985" y="7000"/>
                    <a:pt x="4159" y="4542"/>
                  </a:cubicBezTo>
                  <a:cubicBezTo>
                    <a:pt x="6249" y="2533"/>
                    <a:pt x="9022" y="1412"/>
                    <a:pt x="11898" y="1412"/>
                  </a:cubicBezTo>
                  <a:cubicBezTo>
                    <a:pt x="12404" y="1412"/>
                    <a:pt x="12914" y="1447"/>
                    <a:pt x="13423" y="1517"/>
                  </a:cubicBezTo>
                  <a:cubicBezTo>
                    <a:pt x="13452" y="1520"/>
                    <a:pt x="13479" y="1522"/>
                    <a:pt x="13506" y="1522"/>
                  </a:cubicBezTo>
                  <a:cubicBezTo>
                    <a:pt x="14367" y="1522"/>
                    <a:pt x="14340" y="97"/>
                    <a:pt x="13423" y="5"/>
                  </a:cubicBezTo>
                  <a:lnTo>
                    <a:pt x="13423" y="100"/>
                  </a:lnTo>
                  <a:cubicBezTo>
                    <a:pt x="12889" y="33"/>
                    <a:pt x="12358" y="0"/>
                    <a:pt x="1183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32"/>
            <p:cNvSpPr/>
            <p:nvPr/>
          </p:nvSpPr>
          <p:spPr>
            <a:xfrm>
              <a:off x="3175475" y="2578525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5" y="3408"/>
                  </a:cubicBezTo>
                  <a:cubicBezTo>
                    <a:pt x="852" y="5960"/>
                    <a:pt x="1" y="9552"/>
                    <a:pt x="1135" y="12860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4"/>
                    <a:pt x="12357" y="20634"/>
                  </a:cubicBezTo>
                  <a:cubicBezTo>
                    <a:pt x="13485" y="20634"/>
                    <a:pt x="14611" y="20474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9"/>
                    <a:pt x="6334" y="12199"/>
                  </a:cubicBezTo>
                  <a:cubicBezTo>
                    <a:pt x="7022" y="14261"/>
                    <a:pt x="8925" y="15282"/>
                    <a:pt x="10864" y="15282"/>
                  </a:cubicBezTo>
                  <a:cubicBezTo>
                    <a:pt x="12125" y="15282"/>
                    <a:pt x="13401" y="14851"/>
                    <a:pt x="14369" y="13995"/>
                  </a:cubicBezTo>
                  <a:cubicBezTo>
                    <a:pt x="15409" y="13144"/>
                    <a:pt x="15976" y="11821"/>
                    <a:pt x="15976" y="10403"/>
                  </a:cubicBezTo>
                  <a:cubicBezTo>
                    <a:pt x="15787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8"/>
                  </a:cubicBezTo>
                  <a:cubicBezTo>
                    <a:pt x="13802" y="9552"/>
                    <a:pt x="14652" y="9836"/>
                    <a:pt x="14558" y="10875"/>
                  </a:cubicBezTo>
                  <a:cubicBezTo>
                    <a:pt x="14369" y="11915"/>
                    <a:pt x="13707" y="12766"/>
                    <a:pt x="12856" y="13239"/>
                  </a:cubicBezTo>
                  <a:cubicBezTo>
                    <a:pt x="12256" y="13659"/>
                    <a:pt x="11542" y="13860"/>
                    <a:pt x="10837" y="13860"/>
                  </a:cubicBezTo>
                  <a:cubicBezTo>
                    <a:pt x="9321" y="13860"/>
                    <a:pt x="7851" y="12931"/>
                    <a:pt x="7658" y="11254"/>
                  </a:cubicBezTo>
                  <a:cubicBezTo>
                    <a:pt x="7279" y="8796"/>
                    <a:pt x="9453" y="6244"/>
                    <a:pt x="11817" y="5677"/>
                  </a:cubicBezTo>
                  <a:cubicBezTo>
                    <a:pt x="12372" y="5543"/>
                    <a:pt x="12933" y="5478"/>
                    <a:pt x="13487" y="5478"/>
                  </a:cubicBezTo>
                  <a:cubicBezTo>
                    <a:pt x="15293" y="5478"/>
                    <a:pt x="17037" y="6171"/>
                    <a:pt x="18339" y="7473"/>
                  </a:cubicBezTo>
                  <a:cubicBezTo>
                    <a:pt x="20229" y="9269"/>
                    <a:pt x="20797" y="12010"/>
                    <a:pt x="19851" y="14467"/>
                  </a:cubicBezTo>
                  <a:cubicBezTo>
                    <a:pt x="19095" y="16641"/>
                    <a:pt x="17205" y="18248"/>
                    <a:pt x="14936" y="18816"/>
                  </a:cubicBezTo>
                  <a:cubicBezTo>
                    <a:pt x="14053" y="19045"/>
                    <a:pt x="13163" y="19156"/>
                    <a:pt x="12285" y="19156"/>
                  </a:cubicBezTo>
                  <a:cubicBezTo>
                    <a:pt x="8465" y="19156"/>
                    <a:pt x="4870" y="17058"/>
                    <a:pt x="3026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50" y="2533"/>
                    <a:pt x="9023" y="1412"/>
                    <a:pt x="11899" y="1412"/>
                  </a:cubicBezTo>
                  <a:cubicBezTo>
                    <a:pt x="12405" y="1412"/>
                    <a:pt x="12914" y="1447"/>
                    <a:pt x="13424" y="1517"/>
                  </a:cubicBezTo>
                  <a:cubicBezTo>
                    <a:pt x="13452" y="1520"/>
                    <a:pt x="13480" y="1522"/>
                    <a:pt x="13507" y="1522"/>
                  </a:cubicBezTo>
                  <a:cubicBezTo>
                    <a:pt x="14368" y="1522"/>
                    <a:pt x="14340" y="97"/>
                    <a:pt x="13424" y="5"/>
                  </a:cubicBezTo>
                  <a:lnTo>
                    <a:pt x="13424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32"/>
            <p:cNvSpPr/>
            <p:nvPr/>
          </p:nvSpPr>
          <p:spPr>
            <a:xfrm>
              <a:off x="4357050" y="2578525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4" y="3408"/>
                  </a:cubicBezTo>
                  <a:cubicBezTo>
                    <a:pt x="851" y="5960"/>
                    <a:pt x="1" y="9552"/>
                    <a:pt x="1135" y="12860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4"/>
                    <a:pt x="12356" y="20634"/>
                  </a:cubicBezTo>
                  <a:cubicBezTo>
                    <a:pt x="13485" y="20634"/>
                    <a:pt x="14611" y="20474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9"/>
                    <a:pt x="6334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4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8"/>
                  </a:cubicBezTo>
                  <a:cubicBezTo>
                    <a:pt x="13801" y="9552"/>
                    <a:pt x="14652" y="9836"/>
                    <a:pt x="14558" y="10875"/>
                  </a:cubicBezTo>
                  <a:cubicBezTo>
                    <a:pt x="14368" y="11915"/>
                    <a:pt x="13707" y="12766"/>
                    <a:pt x="12856" y="13239"/>
                  </a:cubicBezTo>
                  <a:cubicBezTo>
                    <a:pt x="12256" y="13659"/>
                    <a:pt x="11541" y="13860"/>
                    <a:pt x="10836" y="13860"/>
                  </a:cubicBezTo>
                  <a:cubicBezTo>
                    <a:pt x="9321" y="13860"/>
                    <a:pt x="7851" y="12931"/>
                    <a:pt x="7657" y="11254"/>
                  </a:cubicBezTo>
                  <a:cubicBezTo>
                    <a:pt x="7279" y="8796"/>
                    <a:pt x="9453" y="6244"/>
                    <a:pt x="11816" y="5677"/>
                  </a:cubicBezTo>
                  <a:cubicBezTo>
                    <a:pt x="12372" y="5543"/>
                    <a:pt x="12932" y="5478"/>
                    <a:pt x="13487" y="5478"/>
                  </a:cubicBezTo>
                  <a:cubicBezTo>
                    <a:pt x="15293" y="5478"/>
                    <a:pt x="17037" y="6171"/>
                    <a:pt x="18339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95" y="16641"/>
                    <a:pt x="17204" y="18248"/>
                    <a:pt x="14936" y="18816"/>
                  </a:cubicBezTo>
                  <a:cubicBezTo>
                    <a:pt x="14052" y="19045"/>
                    <a:pt x="13163" y="19156"/>
                    <a:pt x="12285" y="19156"/>
                  </a:cubicBezTo>
                  <a:cubicBezTo>
                    <a:pt x="8465" y="19156"/>
                    <a:pt x="4870" y="17058"/>
                    <a:pt x="3025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49" y="2533"/>
                    <a:pt x="9023" y="1412"/>
                    <a:pt x="11898" y="1412"/>
                  </a:cubicBezTo>
                  <a:cubicBezTo>
                    <a:pt x="12404" y="1412"/>
                    <a:pt x="12914" y="1447"/>
                    <a:pt x="13423" y="1517"/>
                  </a:cubicBezTo>
                  <a:cubicBezTo>
                    <a:pt x="13452" y="1520"/>
                    <a:pt x="13480" y="1522"/>
                    <a:pt x="13506" y="1522"/>
                  </a:cubicBezTo>
                  <a:cubicBezTo>
                    <a:pt x="14368" y="1522"/>
                    <a:pt x="14340" y="97"/>
                    <a:pt x="13423" y="5"/>
                  </a:cubicBezTo>
                  <a:lnTo>
                    <a:pt x="13423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32"/>
            <p:cNvSpPr/>
            <p:nvPr/>
          </p:nvSpPr>
          <p:spPr>
            <a:xfrm>
              <a:off x="5538625" y="2578525"/>
              <a:ext cx="560075" cy="515850"/>
            </a:xfrm>
            <a:custGeom>
              <a:avLst/>
              <a:gdLst/>
              <a:ahLst/>
              <a:cxnLst/>
              <a:rect l="l" t="t" r="r" b="b"/>
              <a:pathLst>
                <a:path w="22403" h="20634" extrusionOk="0">
                  <a:moveTo>
                    <a:pt x="11830" y="0"/>
                  </a:moveTo>
                  <a:cubicBezTo>
                    <a:pt x="8620" y="0"/>
                    <a:pt x="5569" y="1216"/>
                    <a:pt x="3214" y="3408"/>
                  </a:cubicBezTo>
                  <a:cubicBezTo>
                    <a:pt x="851" y="5960"/>
                    <a:pt x="0" y="9552"/>
                    <a:pt x="1135" y="12860"/>
                  </a:cubicBezTo>
                  <a:cubicBezTo>
                    <a:pt x="2174" y="15885"/>
                    <a:pt x="4348" y="18248"/>
                    <a:pt x="7279" y="19572"/>
                  </a:cubicBezTo>
                  <a:cubicBezTo>
                    <a:pt x="8881" y="20259"/>
                    <a:pt x="10623" y="20634"/>
                    <a:pt x="12356" y="20634"/>
                  </a:cubicBezTo>
                  <a:cubicBezTo>
                    <a:pt x="13485" y="20634"/>
                    <a:pt x="14610" y="20474"/>
                    <a:pt x="15691" y="20139"/>
                  </a:cubicBezTo>
                  <a:cubicBezTo>
                    <a:pt x="18527" y="19288"/>
                    <a:pt x="20701" y="17114"/>
                    <a:pt x="21552" y="14278"/>
                  </a:cubicBezTo>
                  <a:cubicBezTo>
                    <a:pt x="22403" y="11159"/>
                    <a:pt x="21268" y="7851"/>
                    <a:pt x="18716" y="5866"/>
                  </a:cubicBezTo>
                  <a:cubicBezTo>
                    <a:pt x="17224" y="4612"/>
                    <a:pt x="15356" y="3962"/>
                    <a:pt x="13443" y="3962"/>
                  </a:cubicBezTo>
                  <a:cubicBezTo>
                    <a:pt x="12326" y="3962"/>
                    <a:pt x="11195" y="4184"/>
                    <a:pt x="10114" y="4637"/>
                  </a:cubicBezTo>
                  <a:cubicBezTo>
                    <a:pt x="7468" y="5960"/>
                    <a:pt x="5388" y="9269"/>
                    <a:pt x="6333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4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881" y="8796"/>
                    <a:pt x="14274" y="8040"/>
                    <a:pt x="12856" y="7945"/>
                  </a:cubicBezTo>
                  <a:cubicBezTo>
                    <a:pt x="11910" y="7945"/>
                    <a:pt x="11910" y="9363"/>
                    <a:pt x="12856" y="9458"/>
                  </a:cubicBezTo>
                  <a:cubicBezTo>
                    <a:pt x="13801" y="9552"/>
                    <a:pt x="14652" y="9836"/>
                    <a:pt x="14557" y="10875"/>
                  </a:cubicBezTo>
                  <a:cubicBezTo>
                    <a:pt x="14368" y="11915"/>
                    <a:pt x="13706" y="12766"/>
                    <a:pt x="12950" y="13239"/>
                  </a:cubicBezTo>
                  <a:cubicBezTo>
                    <a:pt x="12320" y="13659"/>
                    <a:pt x="11585" y="13860"/>
                    <a:pt x="10866" y="13860"/>
                  </a:cubicBezTo>
                  <a:cubicBezTo>
                    <a:pt x="9321" y="13860"/>
                    <a:pt x="7850" y="12931"/>
                    <a:pt x="7657" y="11254"/>
                  </a:cubicBezTo>
                  <a:cubicBezTo>
                    <a:pt x="7279" y="8796"/>
                    <a:pt x="9453" y="6244"/>
                    <a:pt x="11816" y="5677"/>
                  </a:cubicBezTo>
                  <a:cubicBezTo>
                    <a:pt x="12371" y="5543"/>
                    <a:pt x="12932" y="5478"/>
                    <a:pt x="13488" y="5478"/>
                  </a:cubicBezTo>
                  <a:cubicBezTo>
                    <a:pt x="15298" y="5478"/>
                    <a:pt x="17059" y="6171"/>
                    <a:pt x="18433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94" y="16641"/>
                    <a:pt x="17204" y="18248"/>
                    <a:pt x="15030" y="18816"/>
                  </a:cubicBezTo>
                  <a:cubicBezTo>
                    <a:pt x="14129" y="19045"/>
                    <a:pt x="13225" y="19156"/>
                    <a:pt x="12335" y="19156"/>
                  </a:cubicBezTo>
                  <a:cubicBezTo>
                    <a:pt x="8464" y="19156"/>
                    <a:pt x="4870" y="17058"/>
                    <a:pt x="3025" y="13522"/>
                  </a:cubicBezTo>
                  <a:cubicBezTo>
                    <a:pt x="1513" y="10592"/>
                    <a:pt x="1985" y="7000"/>
                    <a:pt x="4159" y="4542"/>
                  </a:cubicBezTo>
                  <a:cubicBezTo>
                    <a:pt x="6249" y="2533"/>
                    <a:pt x="9022" y="1412"/>
                    <a:pt x="11898" y="1412"/>
                  </a:cubicBezTo>
                  <a:cubicBezTo>
                    <a:pt x="12404" y="1412"/>
                    <a:pt x="12913" y="1447"/>
                    <a:pt x="13423" y="1517"/>
                  </a:cubicBezTo>
                  <a:cubicBezTo>
                    <a:pt x="13451" y="1520"/>
                    <a:pt x="13479" y="1522"/>
                    <a:pt x="13506" y="1522"/>
                  </a:cubicBezTo>
                  <a:cubicBezTo>
                    <a:pt x="14367" y="1522"/>
                    <a:pt x="14339" y="97"/>
                    <a:pt x="13423" y="5"/>
                  </a:cubicBezTo>
                  <a:lnTo>
                    <a:pt x="13423" y="100"/>
                  </a:lnTo>
                  <a:cubicBezTo>
                    <a:pt x="12889" y="33"/>
                    <a:pt x="12358" y="0"/>
                    <a:pt x="1183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32"/>
            <p:cNvSpPr/>
            <p:nvPr/>
          </p:nvSpPr>
          <p:spPr>
            <a:xfrm>
              <a:off x="6720175" y="2578525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5" y="3408"/>
                  </a:cubicBezTo>
                  <a:cubicBezTo>
                    <a:pt x="852" y="5960"/>
                    <a:pt x="1" y="9552"/>
                    <a:pt x="1135" y="12860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4"/>
                    <a:pt x="12357" y="20634"/>
                  </a:cubicBezTo>
                  <a:cubicBezTo>
                    <a:pt x="13485" y="20634"/>
                    <a:pt x="14611" y="20474"/>
                    <a:pt x="15692" y="20139"/>
                  </a:cubicBezTo>
                  <a:cubicBezTo>
                    <a:pt x="18528" y="19288"/>
                    <a:pt x="20702" y="17114"/>
                    <a:pt x="21553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9"/>
                    <a:pt x="6334" y="12199"/>
                  </a:cubicBezTo>
                  <a:cubicBezTo>
                    <a:pt x="7022" y="14261"/>
                    <a:pt x="8925" y="15282"/>
                    <a:pt x="10864" y="15282"/>
                  </a:cubicBezTo>
                  <a:cubicBezTo>
                    <a:pt x="12125" y="15282"/>
                    <a:pt x="13401" y="14851"/>
                    <a:pt x="14369" y="13995"/>
                  </a:cubicBezTo>
                  <a:cubicBezTo>
                    <a:pt x="15409" y="13144"/>
                    <a:pt x="15976" y="11821"/>
                    <a:pt x="15976" y="10403"/>
                  </a:cubicBezTo>
                  <a:cubicBezTo>
                    <a:pt x="15881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8"/>
                  </a:cubicBezTo>
                  <a:cubicBezTo>
                    <a:pt x="13802" y="9552"/>
                    <a:pt x="14652" y="9836"/>
                    <a:pt x="14558" y="10875"/>
                  </a:cubicBezTo>
                  <a:cubicBezTo>
                    <a:pt x="14369" y="11915"/>
                    <a:pt x="13707" y="12766"/>
                    <a:pt x="12951" y="13239"/>
                  </a:cubicBezTo>
                  <a:cubicBezTo>
                    <a:pt x="12321" y="13659"/>
                    <a:pt x="11586" y="13860"/>
                    <a:pt x="10867" y="13860"/>
                  </a:cubicBezTo>
                  <a:cubicBezTo>
                    <a:pt x="9321" y="13860"/>
                    <a:pt x="7851" y="12931"/>
                    <a:pt x="7657" y="11254"/>
                  </a:cubicBezTo>
                  <a:cubicBezTo>
                    <a:pt x="7279" y="8796"/>
                    <a:pt x="9453" y="6244"/>
                    <a:pt x="11817" y="5677"/>
                  </a:cubicBezTo>
                  <a:cubicBezTo>
                    <a:pt x="12372" y="5543"/>
                    <a:pt x="12933" y="5478"/>
                    <a:pt x="13489" y="5478"/>
                  </a:cubicBezTo>
                  <a:cubicBezTo>
                    <a:pt x="15298" y="5478"/>
                    <a:pt x="17059" y="6171"/>
                    <a:pt x="18433" y="7473"/>
                  </a:cubicBezTo>
                  <a:cubicBezTo>
                    <a:pt x="20229" y="9269"/>
                    <a:pt x="20796" y="12010"/>
                    <a:pt x="19946" y="14467"/>
                  </a:cubicBezTo>
                  <a:cubicBezTo>
                    <a:pt x="19095" y="16641"/>
                    <a:pt x="17205" y="18248"/>
                    <a:pt x="15030" y="18816"/>
                  </a:cubicBezTo>
                  <a:cubicBezTo>
                    <a:pt x="14130" y="19045"/>
                    <a:pt x="13226" y="19156"/>
                    <a:pt x="12336" y="19156"/>
                  </a:cubicBezTo>
                  <a:cubicBezTo>
                    <a:pt x="8465" y="19156"/>
                    <a:pt x="4870" y="17058"/>
                    <a:pt x="3026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50" y="2533"/>
                    <a:pt x="9023" y="1412"/>
                    <a:pt x="11898" y="1412"/>
                  </a:cubicBezTo>
                  <a:cubicBezTo>
                    <a:pt x="12405" y="1412"/>
                    <a:pt x="12914" y="1447"/>
                    <a:pt x="13424" y="1517"/>
                  </a:cubicBezTo>
                  <a:cubicBezTo>
                    <a:pt x="13452" y="1520"/>
                    <a:pt x="13480" y="1522"/>
                    <a:pt x="13507" y="1522"/>
                  </a:cubicBezTo>
                  <a:cubicBezTo>
                    <a:pt x="14368" y="1522"/>
                    <a:pt x="14340" y="97"/>
                    <a:pt x="13424" y="5"/>
                  </a:cubicBezTo>
                  <a:lnTo>
                    <a:pt x="13424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32"/>
            <p:cNvSpPr/>
            <p:nvPr/>
          </p:nvSpPr>
          <p:spPr>
            <a:xfrm>
              <a:off x="297775" y="3079500"/>
              <a:ext cx="560075" cy="517050"/>
            </a:xfrm>
            <a:custGeom>
              <a:avLst/>
              <a:gdLst/>
              <a:ahLst/>
              <a:cxnLst/>
              <a:rect l="l" t="t" r="r" b="b"/>
              <a:pathLst>
                <a:path w="22403" h="20682" extrusionOk="0">
                  <a:moveTo>
                    <a:pt x="11837" y="1"/>
                  </a:moveTo>
                  <a:cubicBezTo>
                    <a:pt x="8624" y="1"/>
                    <a:pt x="5570" y="1228"/>
                    <a:pt x="3214" y="3503"/>
                  </a:cubicBezTo>
                  <a:cubicBezTo>
                    <a:pt x="851" y="5960"/>
                    <a:pt x="0" y="9647"/>
                    <a:pt x="1135" y="12955"/>
                  </a:cubicBezTo>
                  <a:cubicBezTo>
                    <a:pt x="2174" y="15886"/>
                    <a:pt x="4348" y="18343"/>
                    <a:pt x="7279" y="19572"/>
                  </a:cubicBezTo>
                  <a:cubicBezTo>
                    <a:pt x="8887" y="20319"/>
                    <a:pt x="10635" y="20682"/>
                    <a:pt x="12374" y="20682"/>
                  </a:cubicBezTo>
                  <a:cubicBezTo>
                    <a:pt x="13497" y="20682"/>
                    <a:pt x="14616" y="20530"/>
                    <a:pt x="15692" y="20234"/>
                  </a:cubicBezTo>
                  <a:cubicBezTo>
                    <a:pt x="18527" y="19383"/>
                    <a:pt x="20701" y="17114"/>
                    <a:pt x="21458" y="14279"/>
                  </a:cubicBezTo>
                  <a:cubicBezTo>
                    <a:pt x="22403" y="11159"/>
                    <a:pt x="21269" y="7851"/>
                    <a:pt x="18716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5" y="4262"/>
                    <a:pt x="10115" y="4732"/>
                  </a:cubicBezTo>
                  <a:cubicBezTo>
                    <a:pt x="7468" y="5960"/>
                    <a:pt x="5388" y="9269"/>
                    <a:pt x="6334" y="12294"/>
                  </a:cubicBezTo>
                  <a:cubicBezTo>
                    <a:pt x="7014" y="14335"/>
                    <a:pt x="8886" y="15356"/>
                    <a:pt x="10805" y="15356"/>
                  </a:cubicBezTo>
                  <a:cubicBezTo>
                    <a:pt x="12084" y="15356"/>
                    <a:pt x="13385" y="14902"/>
                    <a:pt x="14368" y="13995"/>
                  </a:cubicBezTo>
                  <a:cubicBezTo>
                    <a:pt x="15408" y="13144"/>
                    <a:pt x="15975" y="11821"/>
                    <a:pt x="15975" y="10498"/>
                  </a:cubicBezTo>
                  <a:cubicBezTo>
                    <a:pt x="15786" y="8796"/>
                    <a:pt x="14274" y="8134"/>
                    <a:pt x="12856" y="8040"/>
                  </a:cubicBezTo>
                  <a:cubicBezTo>
                    <a:pt x="12827" y="8037"/>
                    <a:pt x="12799" y="8036"/>
                    <a:pt x="12773" y="8036"/>
                  </a:cubicBezTo>
                  <a:cubicBezTo>
                    <a:pt x="11911" y="8036"/>
                    <a:pt x="11939" y="9461"/>
                    <a:pt x="12856" y="9552"/>
                  </a:cubicBezTo>
                  <a:cubicBezTo>
                    <a:pt x="13801" y="9647"/>
                    <a:pt x="14652" y="9930"/>
                    <a:pt x="14557" y="10970"/>
                  </a:cubicBezTo>
                  <a:cubicBezTo>
                    <a:pt x="14368" y="11915"/>
                    <a:pt x="13706" y="12766"/>
                    <a:pt x="12856" y="13333"/>
                  </a:cubicBezTo>
                  <a:cubicBezTo>
                    <a:pt x="12260" y="13750"/>
                    <a:pt x="11552" y="13952"/>
                    <a:pt x="10852" y="13952"/>
                  </a:cubicBezTo>
                  <a:cubicBezTo>
                    <a:pt x="9331" y="13952"/>
                    <a:pt x="7851" y="13002"/>
                    <a:pt x="7657" y="11254"/>
                  </a:cubicBezTo>
                  <a:cubicBezTo>
                    <a:pt x="7279" y="8796"/>
                    <a:pt x="9453" y="6339"/>
                    <a:pt x="11816" y="5677"/>
                  </a:cubicBezTo>
                  <a:cubicBezTo>
                    <a:pt x="12366" y="5545"/>
                    <a:pt x="12922" y="5479"/>
                    <a:pt x="13471" y="5479"/>
                  </a:cubicBezTo>
                  <a:cubicBezTo>
                    <a:pt x="15283" y="5479"/>
                    <a:pt x="17033" y="6190"/>
                    <a:pt x="18338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94" y="16642"/>
                    <a:pt x="17204" y="18249"/>
                    <a:pt x="14935" y="18910"/>
                  </a:cubicBezTo>
                  <a:cubicBezTo>
                    <a:pt x="14071" y="19135"/>
                    <a:pt x="13200" y="19243"/>
                    <a:pt x="12340" y="19243"/>
                  </a:cubicBezTo>
                  <a:cubicBezTo>
                    <a:pt x="8499" y="19243"/>
                    <a:pt x="4879" y="17093"/>
                    <a:pt x="3025" y="13617"/>
                  </a:cubicBezTo>
                  <a:cubicBezTo>
                    <a:pt x="1513" y="10687"/>
                    <a:pt x="1985" y="7095"/>
                    <a:pt x="4159" y="4637"/>
                  </a:cubicBezTo>
                  <a:cubicBezTo>
                    <a:pt x="6251" y="2546"/>
                    <a:pt x="9027" y="1413"/>
                    <a:pt x="11905" y="1413"/>
                  </a:cubicBezTo>
                  <a:cubicBezTo>
                    <a:pt x="12409" y="1413"/>
                    <a:pt x="12916" y="1447"/>
                    <a:pt x="13423" y="1518"/>
                  </a:cubicBezTo>
                  <a:cubicBezTo>
                    <a:pt x="13453" y="1521"/>
                    <a:pt x="13483" y="1522"/>
                    <a:pt x="13511" y="1522"/>
                  </a:cubicBezTo>
                  <a:cubicBezTo>
                    <a:pt x="14367" y="1522"/>
                    <a:pt x="14338" y="191"/>
                    <a:pt x="13423" y="100"/>
                  </a:cubicBezTo>
                  <a:cubicBezTo>
                    <a:pt x="12892" y="33"/>
                    <a:pt x="12362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32"/>
            <p:cNvSpPr/>
            <p:nvPr/>
          </p:nvSpPr>
          <p:spPr>
            <a:xfrm>
              <a:off x="1403125" y="3079500"/>
              <a:ext cx="560100" cy="517050"/>
            </a:xfrm>
            <a:custGeom>
              <a:avLst/>
              <a:gdLst/>
              <a:ahLst/>
              <a:cxnLst/>
              <a:rect l="l" t="t" r="r" b="b"/>
              <a:pathLst>
                <a:path w="22404" h="20682" extrusionOk="0">
                  <a:moveTo>
                    <a:pt x="11837" y="1"/>
                  </a:moveTo>
                  <a:cubicBezTo>
                    <a:pt x="8625" y="1"/>
                    <a:pt x="5571" y="1228"/>
                    <a:pt x="3215" y="3503"/>
                  </a:cubicBezTo>
                  <a:cubicBezTo>
                    <a:pt x="852" y="5960"/>
                    <a:pt x="1" y="9647"/>
                    <a:pt x="1135" y="12955"/>
                  </a:cubicBezTo>
                  <a:cubicBezTo>
                    <a:pt x="2175" y="15886"/>
                    <a:pt x="4349" y="18343"/>
                    <a:pt x="7279" y="19572"/>
                  </a:cubicBezTo>
                  <a:cubicBezTo>
                    <a:pt x="8888" y="20319"/>
                    <a:pt x="10636" y="20682"/>
                    <a:pt x="12375" y="20682"/>
                  </a:cubicBezTo>
                  <a:cubicBezTo>
                    <a:pt x="13498" y="20682"/>
                    <a:pt x="14617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6" y="4262"/>
                    <a:pt x="10115" y="4732"/>
                  </a:cubicBezTo>
                  <a:cubicBezTo>
                    <a:pt x="7468" y="5960"/>
                    <a:pt x="5389" y="9269"/>
                    <a:pt x="6334" y="12294"/>
                  </a:cubicBezTo>
                  <a:cubicBezTo>
                    <a:pt x="7015" y="14335"/>
                    <a:pt x="8886" y="15356"/>
                    <a:pt x="10806" y="15356"/>
                  </a:cubicBezTo>
                  <a:cubicBezTo>
                    <a:pt x="12085" y="15356"/>
                    <a:pt x="13386" y="14902"/>
                    <a:pt x="14369" y="13995"/>
                  </a:cubicBezTo>
                  <a:cubicBezTo>
                    <a:pt x="15409" y="13144"/>
                    <a:pt x="15976" y="11821"/>
                    <a:pt x="15976" y="10498"/>
                  </a:cubicBezTo>
                  <a:cubicBezTo>
                    <a:pt x="15787" y="8796"/>
                    <a:pt x="14274" y="8134"/>
                    <a:pt x="12856" y="8040"/>
                  </a:cubicBezTo>
                  <a:cubicBezTo>
                    <a:pt x="12828" y="8037"/>
                    <a:pt x="12800" y="8036"/>
                    <a:pt x="12773" y="8036"/>
                  </a:cubicBezTo>
                  <a:cubicBezTo>
                    <a:pt x="11912" y="8036"/>
                    <a:pt x="11940" y="9461"/>
                    <a:pt x="12856" y="9552"/>
                  </a:cubicBezTo>
                  <a:cubicBezTo>
                    <a:pt x="13802" y="9647"/>
                    <a:pt x="14652" y="9930"/>
                    <a:pt x="14558" y="10970"/>
                  </a:cubicBezTo>
                  <a:cubicBezTo>
                    <a:pt x="14369" y="11915"/>
                    <a:pt x="13707" y="12766"/>
                    <a:pt x="12856" y="13333"/>
                  </a:cubicBezTo>
                  <a:cubicBezTo>
                    <a:pt x="12261" y="13750"/>
                    <a:pt x="11552" y="13952"/>
                    <a:pt x="10852" y="13952"/>
                  </a:cubicBezTo>
                  <a:cubicBezTo>
                    <a:pt x="9332" y="13952"/>
                    <a:pt x="7852" y="13002"/>
                    <a:pt x="7658" y="11254"/>
                  </a:cubicBezTo>
                  <a:cubicBezTo>
                    <a:pt x="7279" y="8796"/>
                    <a:pt x="9454" y="6339"/>
                    <a:pt x="11817" y="5677"/>
                  </a:cubicBezTo>
                  <a:cubicBezTo>
                    <a:pt x="12367" y="5545"/>
                    <a:pt x="12922" y="5479"/>
                    <a:pt x="13472" y="5479"/>
                  </a:cubicBezTo>
                  <a:cubicBezTo>
                    <a:pt x="15283" y="5479"/>
                    <a:pt x="17034" y="6190"/>
                    <a:pt x="18339" y="7567"/>
                  </a:cubicBezTo>
                  <a:cubicBezTo>
                    <a:pt x="20229" y="9363"/>
                    <a:pt x="20797" y="12105"/>
                    <a:pt x="19851" y="14468"/>
                  </a:cubicBezTo>
                  <a:cubicBezTo>
                    <a:pt x="19095" y="16642"/>
                    <a:pt x="17205" y="18249"/>
                    <a:pt x="14936" y="18910"/>
                  </a:cubicBezTo>
                  <a:cubicBezTo>
                    <a:pt x="14071" y="19135"/>
                    <a:pt x="13201" y="19243"/>
                    <a:pt x="12341" y="19243"/>
                  </a:cubicBezTo>
                  <a:cubicBezTo>
                    <a:pt x="8500" y="19243"/>
                    <a:pt x="4879" y="17093"/>
                    <a:pt x="3026" y="13617"/>
                  </a:cubicBezTo>
                  <a:cubicBezTo>
                    <a:pt x="1513" y="10687"/>
                    <a:pt x="1986" y="7095"/>
                    <a:pt x="4160" y="4637"/>
                  </a:cubicBezTo>
                  <a:cubicBezTo>
                    <a:pt x="6252" y="2546"/>
                    <a:pt x="9027" y="1413"/>
                    <a:pt x="11905" y="1413"/>
                  </a:cubicBezTo>
                  <a:cubicBezTo>
                    <a:pt x="12409" y="1413"/>
                    <a:pt x="12916" y="1447"/>
                    <a:pt x="13424" y="1518"/>
                  </a:cubicBezTo>
                  <a:cubicBezTo>
                    <a:pt x="13454" y="1521"/>
                    <a:pt x="13484" y="1522"/>
                    <a:pt x="13512" y="1522"/>
                  </a:cubicBezTo>
                  <a:cubicBezTo>
                    <a:pt x="14368" y="1522"/>
                    <a:pt x="14338" y="191"/>
                    <a:pt x="13424" y="100"/>
                  </a:cubicBezTo>
                  <a:cubicBezTo>
                    <a:pt x="12892" y="33"/>
                    <a:pt x="12363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32"/>
            <p:cNvSpPr/>
            <p:nvPr/>
          </p:nvSpPr>
          <p:spPr>
            <a:xfrm>
              <a:off x="2584700" y="3079500"/>
              <a:ext cx="560100" cy="517050"/>
            </a:xfrm>
            <a:custGeom>
              <a:avLst/>
              <a:gdLst/>
              <a:ahLst/>
              <a:cxnLst/>
              <a:rect l="l" t="t" r="r" b="b"/>
              <a:pathLst>
                <a:path w="22404" h="20682" extrusionOk="0">
                  <a:moveTo>
                    <a:pt x="11837" y="1"/>
                  </a:moveTo>
                  <a:cubicBezTo>
                    <a:pt x="8625" y="1"/>
                    <a:pt x="5570" y="1228"/>
                    <a:pt x="3214" y="3503"/>
                  </a:cubicBezTo>
                  <a:cubicBezTo>
                    <a:pt x="851" y="5960"/>
                    <a:pt x="1" y="9647"/>
                    <a:pt x="1135" y="12955"/>
                  </a:cubicBezTo>
                  <a:cubicBezTo>
                    <a:pt x="2175" y="15886"/>
                    <a:pt x="4349" y="18343"/>
                    <a:pt x="7279" y="19572"/>
                  </a:cubicBezTo>
                  <a:cubicBezTo>
                    <a:pt x="8887" y="20319"/>
                    <a:pt x="10635" y="20682"/>
                    <a:pt x="12375" y="20682"/>
                  </a:cubicBezTo>
                  <a:cubicBezTo>
                    <a:pt x="13497" y="20682"/>
                    <a:pt x="14616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5" y="4262"/>
                    <a:pt x="10115" y="4732"/>
                  </a:cubicBezTo>
                  <a:cubicBezTo>
                    <a:pt x="7468" y="5960"/>
                    <a:pt x="5389" y="9269"/>
                    <a:pt x="6334" y="12294"/>
                  </a:cubicBezTo>
                  <a:cubicBezTo>
                    <a:pt x="7014" y="14335"/>
                    <a:pt x="8886" y="15356"/>
                    <a:pt x="10805" y="15356"/>
                  </a:cubicBezTo>
                  <a:cubicBezTo>
                    <a:pt x="12085" y="15356"/>
                    <a:pt x="13385" y="14902"/>
                    <a:pt x="14368" y="13995"/>
                  </a:cubicBezTo>
                  <a:cubicBezTo>
                    <a:pt x="15408" y="13144"/>
                    <a:pt x="15975" y="11821"/>
                    <a:pt x="15975" y="10498"/>
                  </a:cubicBezTo>
                  <a:cubicBezTo>
                    <a:pt x="15786" y="8796"/>
                    <a:pt x="14274" y="8134"/>
                    <a:pt x="12856" y="8040"/>
                  </a:cubicBezTo>
                  <a:cubicBezTo>
                    <a:pt x="12827" y="8037"/>
                    <a:pt x="12800" y="8036"/>
                    <a:pt x="12773" y="8036"/>
                  </a:cubicBezTo>
                  <a:cubicBezTo>
                    <a:pt x="11912" y="8036"/>
                    <a:pt x="11939" y="9461"/>
                    <a:pt x="12856" y="9552"/>
                  </a:cubicBezTo>
                  <a:cubicBezTo>
                    <a:pt x="13801" y="9647"/>
                    <a:pt x="14652" y="9930"/>
                    <a:pt x="14558" y="10970"/>
                  </a:cubicBezTo>
                  <a:cubicBezTo>
                    <a:pt x="14368" y="11915"/>
                    <a:pt x="13707" y="12766"/>
                    <a:pt x="12856" y="13333"/>
                  </a:cubicBezTo>
                  <a:cubicBezTo>
                    <a:pt x="12260" y="13750"/>
                    <a:pt x="11552" y="13952"/>
                    <a:pt x="10852" y="13952"/>
                  </a:cubicBezTo>
                  <a:cubicBezTo>
                    <a:pt x="9331" y="13952"/>
                    <a:pt x="7851" y="13002"/>
                    <a:pt x="7657" y="11254"/>
                  </a:cubicBezTo>
                  <a:cubicBezTo>
                    <a:pt x="7279" y="8796"/>
                    <a:pt x="9453" y="6339"/>
                    <a:pt x="11816" y="5677"/>
                  </a:cubicBezTo>
                  <a:cubicBezTo>
                    <a:pt x="12367" y="5545"/>
                    <a:pt x="12922" y="5479"/>
                    <a:pt x="13472" y="5479"/>
                  </a:cubicBezTo>
                  <a:cubicBezTo>
                    <a:pt x="15283" y="5479"/>
                    <a:pt x="17033" y="6190"/>
                    <a:pt x="18339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95" y="16642"/>
                    <a:pt x="17204" y="18249"/>
                    <a:pt x="14936" y="18910"/>
                  </a:cubicBezTo>
                  <a:cubicBezTo>
                    <a:pt x="14071" y="19135"/>
                    <a:pt x="13200" y="19243"/>
                    <a:pt x="12341" y="19243"/>
                  </a:cubicBezTo>
                  <a:cubicBezTo>
                    <a:pt x="8500" y="19243"/>
                    <a:pt x="4879" y="17093"/>
                    <a:pt x="3025" y="13617"/>
                  </a:cubicBezTo>
                  <a:cubicBezTo>
                    <a:pt x="1513" y="10687"/>
                    <a:pt x="1986" y="7095"/>
                    <a:pt x="4160" y="4637"/>
                  </a:cubicBezTo>
                  <a:cubicBezTo>
                    <a:pt x="6251" y="2546"/>
                    <a:pt x="9027" y="1413"/>
                    <a:pt x="11905" y="1413"/>
                  </a:cubicBezTo>
                  <a:cubicBezTo>
                    <a:pt x="12409" y="1413"/>
                    <a:pt x="12916" y="1447"/>
                    <a:pt x="13423" y="1518"/>
                  </a:cubicBezTo>
                  <a:cubicBezTo>
                    <a:pt x="13454" y="1521"/>
                    <a:pt x="13483" y="1522"/>
                    <a:pt x="13512" y="1522"/>
                  </a:cubicBezTo>
                  <a:cubicBezTo>
                    <a:pt x="14367" y="1522"/>
                    <a:pt x="14338" y="191"/>
                    <a:pt x="13423" y="100"/>
                  </a:cubicBezTo>
                  <a:cubicBezTo>
                    <a:pt x="12892" y="33"/>
                    <a:pt x="12362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32"/>
            <p:cNvSpPr/>
            <p:nvPr/>
          </p:nvSpPr>
          <p:spPr>
            <a:xfrm>
              <a:off x="3766275" y="3079500"/>
              <a:ext cx="560075" cy="517050"/>
            </a:xfrm>
            <a:custGeom>
              <a:avLst/>
              <a:gdLst/>
              <a:ahLst/>
              <a:cxnLst/>
              <a:rect l="l" t="t" r="r" b="b"/>
              <a:pathLst>
                <a:path w="22403" h="20682" extrusionOk="0">
                  <a:moveTo>
                    <a:pt x="11837" y="1"/>
                  </a:moveTo>
                  <a:cubicBezTo>
                    <a:pt x="8624" y="1"/>
                    <a:pt x="5570" y="1228"/>
                    <a:pt x="3214" y="3503"/>
                  </a:cubicBezTo>
                  <a:cubicBezTo>
                    <a:pt x="851" y="5960"/>
                    <a:pt x="0" y="9647"/>
                    <a:pt x="1135" y="12955"/>
                  </a:cubicBezTo>
                  <a:cubicBezTo>
                    <a:pt x="2174" y="15886"/>
                    <a:pt x="4348" y="18343"/>
                    <a:pt x="7279" y="19572"/>
                  </a:cubicBezTo>
                  <a:cubicBezTo>
                    <a:pt x="8887" y="20319"/>
                    <a:pt x="10635" y="20682"/>
                    <a:pt x="12374" y="20682"/>
                  </a:cubicBezTo>
                  <a:cubicBezTo>
                    <a:pt x="13497" y="20682"/>
                    <a:pt x="14616" y="20530"/>
                    <a:pt x="15691" y="20234"/>
                  </a:cubicBezTo>
                  <a:cubicBezTo>
                    <a:pt x="18527" y="19383"/>
                    <a:pt x="20701" y="17114"/>
                    <a:pt x="21458" y="14279"/>
                  </a:cubicBezTo>
                  <a:cubicBezTo>
                    <a:pt x="22403" y="11159"/>
                    <a:pt x="21268" y="7851"/>
                    <a:pt x="18716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5" y="4262"/>
                    <a:pt x="10114" y="4732"/>
                  </a:cubicBezTo>
                  <a:cubicBezTo>
                    <a:pt x="7468" y="5960"/>
                    <a:pt x="5388" y="9269"/>
                    <a:pt x="6333" y="12294"/>
                  </a:cubicBezTo>
                  <a:cubicBezTo>
                    <a:pt x="7014" y="14335"/>
                    <a:pt x="8886" y="15356"/>
                    <a:pt x="10805" y="15356"/>
                  </a:cubicBezTo>
                  <a:cubicBezTo>
                    <a:pt x="12084" y="15356"/>
                    <a:pt x="13385" y="14902"/>
                    <a:pt x="14368" y="13995"/>
                  </a:cubicBezTo>
                  <a:cubicBezTo>
                    <a:pt x="15408" y="13144"/>
                    <a:pt x="15975" y="11821"/>
                    <a:pt x="15975" y="10498"/>
                  </a:cubicBezTo>
                  <a:cubicBezTo>
                    <a:pt x="15786" y="8796"/>
                    <a:pt x="14274" y="8134"/>
                    <a:pt x="12856" y="8040"/>
                  </a:cubicBezTo>
                  <a:cubicBezTo>
                    <a:pt x="12827" y="8037"/>
                    <a:pt x="12799" y="8036"/>
                    <a:pt x="12772" y="8036"/>
                  </a:cubicBezTo>
                  <a:cubicBezTo>
                    <a:pt x="11911" y="8036"/>
                    <a:pt x="11939" y="9461"/>
                    <a:pt x="12856" y="9552"/>
                  </a:cubicBezTo>
                  <a:cubicBezTo>
                    <a:pt x="13801" y="9647"/>
                    <a:pt x="14652" y="9930"/>
                    <a:pt x="14557" y="10970"/>
                  </a:cubicBezTo>
                  <a:cubicBezTo>
                    <a:pt x="14368" y="11915"/>
                    <a:pt x="13706" y="12766"/>
                    <a:pt x="12856" y="13333"/>
                  </a:cubicBezTo>
                  <a:cubicBezTo>
                    <a:pt x="12260" y="13750"/>
                    <a:pt x="11552" y="13952"/>
                    <a:pt x="10852" y="13952"/>
                  </a:cubicBezTo>
                  <a:cubicBezTo>
                    <a:pt x="9331" y="13952"/>
                    <a:pt x="7851" y="13002"/>
                    <a:pt x="7657" y="11254"/>
                  </a:cubicBezTo>
                  <a:cubicBezTo>
                    <a:pt x="7279" y="8796"/>
                    <a:pt x="9453" y="6339"/>
                    <a:pt x="11816" y="5677"/>
                  </a:cubicBezTo>
                  <a:cubicBezTo>
                    <a:pt x="12366" y="5545"/>
                    <a:pt x="12922" y="5479"/>
                    <a:pt x="13471" y="5479"/>
                  </a:cubicBezTo>
                  <a:cubicBezTo>
                    <a:pt x="15283" y="5479"/>
                    <a:pt x="17033" y="6190"/>
                    <a:pt x="18338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94" y="16642"/>
                    <a:pt x="17204" y="18249"/>
                    <a:pt x="14935" y="18910"/>
                  </a:cubicBezTo>
                  <a:cubicBezTo>
                    <a:pt x="14071" y="19135"/>
                    <a:pt x="13200" y="19243"/>
                    <a:pt x="12340" y="19243"/>
                  </a:cubicBezTo>
                  <a:cubicBezTo>
                    <a:pt x="8499" y="19243"/>
                    <a:pt x="4879" y="17093"/>
                    <a:pt x="3025" y="13617"/>
                  </a:cubicBezTo>
                  <a:cubicBezTo>
                    <a:pt x="1513" y="10687"/>
                    <a:pt x="1985" y="7095"/>
                    <a:pt x="4159" y="4637"/>
                  </a:cubicBezTo>
                  <a:cubicBezTo>
                    <a:pt x="6251" y="2546"/>
                    <a:pt x="9027" y="1413"/>
                    <a:pt x="11905" y="1413"/>
                  </a:cubicBezTo>
                  <a:cubicBezTo>
                    <a:pt x="12409" y="1413"/>
                    <a:pt x="12916" y="1447"/>
                    <a:pt x="13423" y="1518"/>
                  </a:cubicBezTo>
                  <a:cubicBezTo>
                    <a:pt x="13453" y="1521"/>
                    <a:pt x="13483" y="1522"/>
                    <a:pt x="13511" y="1522"/>
                  </a:cubicBezTo>
                  <a:cubicBezTo>
                    <a:pt x="14367" y="1522"/>
                    <a:pt x="14338" y="191"/>
                    <a:pt x="13423" y="100"/>
                  </a:cubicBezTo>
                  <a:cubicBezTo>
                    <a:pt x="12892" y="33"/>
                    <a:pt x="12362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32"/>
            <p:cNvSpPr/>
            <p:nvPr/>
          </p:nvSpPr>
          <p:spPr>
            <a:xfrm>
              <a:off x="4947825" y="3079500"/>
              <a:ext cx="560100" cy="517050"/>
            </a:xfrm>
            <a:custGeom>
              <a:avLst/>
              <a:gdLst/>
              <a:ahLst/>
              <a:cxnLst/>
              <a:rect l="l" t="t" r="r" b="b"/>
              <a:pathLst>
                <a:path w="22404" h="20682" extrusionOk="0">
                  <a:moveTo>
                    <a:pt x="11837" y="1"/>
                  </a:moveTo>
                  <a:cubicBezTo>
                    <a:pt x="8625" y="1"/>
                    <a:pt x="5571" y="1228"/>
                    <a:pt x="3215" y="3503"/>
                  </a:cubicBezTo>
                  <a:cubicBezTo>
                    <a:pt x="852" y="5960"/>
                    <a:pt x="1" y="9647"/>
                    <a:pt x="1135" y="12955"/>
                  </a:cubicBezTo>
                  <a:cubicBezTo>
                    <a:pt x="2175" y="15886"/>
                    <a:pt x="4349" y="18343"/>
                    <a:pt x="7279" y="19572"/>
                  </a:cubicBezTo>
                  <a:cubicBezTo>
                    <a:pt x="8888" y="20319"/>
                    <a:pt x="10636" y="20682"/>
                    <a:pt x="12375" y="20682"/>
                  </a:cubicBezTo>
                  <a:cubicBezTo>
                    <a:pt x="13498" y="20682"/>
                    <a:pt x="14617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6" y="4262"/>
                    <a:pt x="10115" y="4732"/>
                  </a:cubicBezTo>
                  <a:cubicBezTo>
                    <a:pt x="7468" y="5960"/>
                    <a:pt x="5389" y="9269"/>
                    <a:pt x="6334" y="12294"/>
                  </a:cubicBezTo>
                  <a:cubicBezTo>
                    <a:pt x="7015" y="14335"/>
                    <a:pt x="8886" y="15356"/>
                    <a:pt x="10806" y="15356"/>
                  </a:cubicBezTo>
                  <a:cubicBezTo>
                    <a:pt x="12085" y="15356"/>
                    <a:pt x="13386" y="14902"/>
                    <a:pt x="14369" y="13995"/>
                  </a:cubicBezTo>
                  <a:cubicBezTo>
                    <a:pt x="15409" y="13144"/>
                    <a:pt x="15976" y="11821"/>
                    <a:pt x="15976" y="10498"/>
                  </a:cubicBezTo>
                  <a:cubicBezTo>
                    <a:pt x="15787" y="8796"/>
                    <a:pt x="14274" y="8134"/>
                    <a:pt x="12856" y="8040"/>
                  </a:cubicBezTo>
                  <a:cubicBezTo>
                    <a:pt x="12828" y="8037"/>
                    <a:pt x="12800" y="8036"/>
                    <a:pt x="12773" y="8036"/>
                  </a:cubicBezTo>
                  <a:cubicBezTo>
                    <a:pt x="11912" y="8036"/>
                    <a:pt x="11940" y="9461"/>
                    <a:pt x="12856" y="9552"/>
                  </a:cubicBezTo>
                  <a:cubicBezTo>
                    <a:pt x="13802" y="9647"/>
                    <a:pt x="14652" y="9930"/>
                    <a:pt x="14558" y="10970"/>
                  </a:cubicBezTo>
                  <a:cubicBezTo>
                    <a:pt x="14369" y="11915"/>
                    <a:pt x="13707" y="12766"/>
                    <a:pt x="12856" y="13333"/>
                  </a:cubicBezTo>
                  <a:cubicBezTo>
                    <a:pt x="12261" y="13750"/>
                    <a:pt x="11552" y="13952"/>
                    <a:pt x="10852" y="13952"/>
                  </a:cubicBezTo>
                  <a:cubicBezTo>
                    <a:pt x="9332" y="13952"/>
                    <a:pt x="7852" y="13002"/>
                    <a:pt x="7657" y="11254"/>
                  </a:cubicBezTo>
                  <a:cubicBezTo>
                    <a:pt x="7279" y="8796"/>
                    <a:pt x="9453" y="6339"/>
                    <a:pt x="11817" y="5677"/>
                  </a:cubicBezTo>
                  <a:cubicBezTo>
                    <a:pt x="12367" y="5545"/>
                    <a:pt x="12922" y="5479"/>
                    <a:pt x="13472" y="5479"/>
                  </a:cubicBezTo>
                  <a:cubicBezTo>
                    <a:pt x="15283" y="5479"/>
                    <a:pt x="17034" y="6190"/>
                    <a:pt x="18339" y="7567"/>
                  </a:cubicBezTo>
                  <a:cubicBezTo>
                    <a:pt x="20229" y="9363"/>
                    <a:pt x="20797" y="12105"/>
                    <a:pt x="19851" y="14468"/>
                  </a:cubicBezTo>
                  <a:cubicBezTo>
                    <a:pt x="19095" y="16642"/>
                    <a:pt x="17205" y="18249"/>
                    <a:pt x="14936" y="18910"/>
                  </a:cubicBezTo>
                  <a:cubicBezTo>
                    <a:pt x="14071" y="19135"/>
                    <a:pt x="13201" y="19243"/>
                    <a:pt x="12341" y="19243"/>
                  </a:cubicBezTo>
                  <a:cubicBezTo>
                    <a:pt x="8500" y="19243"/>
                    <a:pt x="4879" y="17093"/>
                    <a:pt x="3026" y="13617"/>
                  </a:cubicBezTo>
                  <a:cubicBezTo>
                    <a:pt x="1513" y="10687"/>
                    <a:pt x="1986" y="7095"/>
                    <a:pt x="4160" y="4637"/>
                  </a:cubicBezTo>
                  <a:cubicBezTo>
                    <a:pt x="6251" y="2546"/>
                    <a:pt x="9027" y="1413"/>
                    <a:pt x="11905" y="1413"/>
                  </a:cubicBezTo>
                  <a:cubicBezTo>
                    <a:pt x="12409" y="1413"/>
                    <a:pt x="12916" y="1447"/>
                    <a:pt x="13424" y="1518"/>
                  </a:cubicBezTo>
                  <a:cubicBezTo>
                    <a:pt x="13454" y="1521"/>
                    <a:pt x="13483" y="1522"/>
                    <a:pt x="13512" y="1522"/>
                  </a:cubicBezTo>
                  <a:cubicBezTo>
                    <a:pt x="14368" y="1522"/>
                    <a:pt x="14338" y="191"/>
                    <a:pt x="13424" y="100"/>
                  </a:cubicBezTo>
                  <a:cubicBezTo>
                    <a:pt x="12892" y="33"/>
                    <a:pt x="12363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32"/>
            <p:cNvSpPr/>
            <p:nvPr/>
          </p:nvSpPr>
          <p:spPr>
            <a:xfrm>
              <a:off x="6129400" y="3079500"/>
              <a:ext cx="560100" cy="517050"/>
            </a:xfrm>
            <a:custGeom>
              <a:avLst/>
              <a:gdLst/>
              <a:ahLst/>
              <a:cxnLst/>
              <a:rect l="l" t="t" r="r" b="b"/>
              <a:pathLst>
                <a:path w="22404" h="20682" extrusionOk="0">
                  <a:moveTo>
                    <a:pt x="11837" y="1"/>
                  </a:moveTo>
                  <a:cubicBezTo>
                    <a:pt x="8625" y="1"/>
                    <a:pt x="5570" y="1228"/>
                    <a:pt x="3214" y="3503"/>
                  </a:cubicBezTo>
                  <a:cubicBezTo>
                    <a:pt x="851" y="5960"/>
                    <a:pt x="1" y="9647"/>
                    <a:pt x="1135" y="12955"/>
                  </a:cubicBezTo>
                  <a:cubicBezTo>
                    <a:pt x="2175" y="15886"/>
                    <a:pt x="4349" y="18343"/>
                    <a:pt x="7279" y="19572"/>
                  </a:cubicBezTo>
                  <a:cubicBezTo>
                    <a:pt x="8887" y="20319"/>
                    <a:pt x="10635" y="20682"/>
                    <a:pt x="12375" y="20682"/>
                  </a:cubicBezTo>
                  <a:cubicBezTo>
                    <a:pt x="13497" y="20682"/>
                    <a:pt x="14616" y="20530"/>
                    <a:pt x="15692" y="20234"/>
                  </a:cubicBezTo>
                  <a:cubicBezTo>
                    <a:pt x="18528" y="19383"/>
                    <a:pt x="20702" y="17114"/>
                    <a:pt x="21552" y="14279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5" y="4262"/>
                    <a:pt x="10115" y="4732"/>
                  </a:cubicBezTo>
                  <a:cubicBezTo>
                    <a:pt x="7468" y="5960"/>
                    <a:pt x="5389" y="9269"/>
                    <a:pt x="6334" y="12294"/>
                  </a:cubicBezTo>
                  <a:cubicBezTo>
                    <a:pt x="7014" y="14335"/>
                    <a:pt x="8886" y="15356"/>
                    <a:pt x="10805" y="15356"/>
                  </a:cubicBezTo>
                  <a:cubicBezTo>
                    <a:pt x="12085" y="15356"/>
                    <a:pt x="13385" y="14902"/>
                    <a:pt x="14368" y="13995"/>
                  </a:cubicBezTo>
                  <a:cubicBezTo>
                    <a:pt x="15408" y="13144"/>
                    <a:pt x="15975" y="11821"/>
                    <a:pt x="15975" y="10498"/>
                  </a:cubicBezTo>
                  <a:cubicBezTo>
                    <a:pt x="15881" y="8796"/>
                    <a:pt x="14274" y="8134"/>
                    <a:pt x="12856" y="8040"/>
                  </a:cubicBezTo>
                  <a:cubicBezTo>
                    <a:pt x="12827" y="8037"/>
                    <a:pt x="12800" y="8036"/>
                    <a:pt x="12773" y="8036"/>
                  </a:cubicBezTo>
                  <a:cubicBezTo>
                    <a:pt x="11912" y="8036"/>
                    <a:pt x="11939" y="9461"/>
                    <a:pt x="12856" y="9552"/>
                  </a:cubicBezTo>
                  <a:cubicBezTo>
                    <a:pt x="13801" y="9647"/>
                    <a:pt x="14652" y="9930"/>
                    <a:pt x="14557" y="10970"/>
                  </a:cubicBezTo>
                  <a:cubicBezTo>
                    <a:pt x="14368" y="11915"/>
                    <a:pt x="13707" y="12766"/>
                    <a:pt x="12951" y="13333"/>
                  </a:cubicBezTo>
                  <a:cubicBezTo>
                    <a:pt x="12325" y="13750"/>
                    <a:pt x="11596" y="13952"/>
                    <a:pt x="10882" y="13952"/>
                  </a:cubicBezTo>
                  <a:cubicBezTo>
                    <a:pt x="9331" y="13952"/>
                    <a:pt x="7851" y="13002"/>
                    <a:pt x="7657" y="11254"/>
                  </a:cubicBezTo>
                  <a:cubicBezTo>
                    <a:pt x="7279" y="8796"/>
                    <a:pt x="9453" y="6339"/>
                    <a:pt x="11816" y="5677"/>
                  </a:cubicBezTo>
                  <a:cubicBezTo>
                    <a:pt x="12367" y="5545"/>
                    <a:pt x="12922" y="5479"/>
                    <a:pt x="13473" y="5479"/>
                  </a:cubicBezTo>
                  <a:cubicBezTo>
                    <a:pt x="15288" y="5479"/>
                    <a:pt x="17055" y="6190"/>
                    <a:pt x="18433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95" y="16642"/>
                    <a:pt x="17204" y="18249"/>
                    <a:pt x="15030" y="18910"/>
                  </a:cubicBezTo>
                  <a:cubicBezTo>
                    <a:pt x="14148" y="19135"/>
                    <a:pt x="13263" y="19243"/>
                    <a:pt x="12392" y="19243"/>
                  </a:cubicBezTo>
                  <a:cubicBezTo>
                    <a:pt x="8500" y="19243"/>
                    <a:pt x="4879" y="17093"/>
                    <a:pt x="3025" y="13617"/>
                  </a:cubicBezTo>
                  <a:cubicBezTo>
                    <a:pt x="1513" y="10687"/>
                    <a:pt x="1986" y="7095"/>
                    <a:pt x="4160" y="4637"/>
                  </a:cubicBezTo>
                  <a:cubicBezTo>
                    <a:pt x="6251" y="2546"/>
                    <a:pt x="9027" y="1413"/>
                    <a:pt x="11905" y="1413"/>
                  </a:cubicBezTo>
                  <a:cubicBezTo>
                    <a:pt x="12409" y="1413"/>
                    <a:pt x="12916" y="1447"/>
                    <a:pt x="13423" y="1518"/>
                  </a:cubicBezTo>
                  <a:cubicBezTo>
                    <a:pt x="13454" y="1521"/>
                    <a:pt x="13483" y="1522"/>
                    <a:pt x="13512" y="1522"/>
                  </a:cubicBezTo>
                  <a:cubicBezTo>
                    <a:pt x="14367" y="1522"/>
                    <a:pt x="14338" y="191"/>
                    <a:pt x="13423" y="100"/>
                  </a:cubicBezTo>
                  <a:cubicBezTo>
                    <a:pt x="12892" y="33"/>
                    <a:pt x="12362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32"/>
            <p:cNvSpPr/>
            <p:nvPr/>
          </p:nvSpPr>
          <p:spPr>
            <a:xfrm>
              <a:off x="812350" y="3582850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5" y="3408"/>
                  </a:cubicBezTo>
                  <a:cubicBezTo>
                    <a:pt x="851" y="5960"/>
                    <a:pt x="1" y="9552"/>
                    <a:pt x="1135" y="12861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4"/>
                    <a:pt x="12356" y="20634"/>
                  </a:cubicBezTo>
                  <a:cubicBezTo>
                    <a:pt x="13485" y="20634"/>
                    <a:pt x="14611" y="20475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9"/>
                    <a:pt x="6334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5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8"/>
                  </a:cubicBezTo>
                  <a:cubicBezTo>
                    <a:pt x="13801" y="9552"/>
                    <a:pt x="14652" y="9836"/>
                    <a:pt x="14558" y="10875"/>
                  </a:cubicBezTo>
                  <a:cubicBezTo>
                    <a:pt x="14368" y="11915"/>
                    <a:pt x="13707" y="12766"/>
                    <a:pt x="12856" y="13239"/>
                  </a:cubicBezTo>
                  <a:cubicBezTo>
                    <a:pt x="12256" y="13659"/>
                    <a:pt x="11541" y="13860"/>
                    <a:pt x="10836" y="13860"/>
                  </a:cubicBezTo>
                  <a:cubicBezTo>
                    <a:pt x="9321" y="13860"/>
                    <a:pt x="7851" y="12931"/>
                    <a:pt x="7657" y="11254"/>
                  </a:cubicBezTo>
                  <a:cubicBezTo>
                    <a:pt x="7279" y="8796"/>
                    <a:pt x="9453" y="6244"/>
                    <a:pt x="11816" y="5677"/>
                  </a:cubicBezTo>
                  <a:cubicBezTo>
                    <a:pt x="12372" y="5543"/>
                    <a:pt x="12932" y="5478"/>
                    <a:pt x="13487" y="5478"/>
                  </a:cubicBezTo>
                  <a:cubicBezTo>
                    <a:pt x="15293" y="5478"/>
                    <a:pt x="17037" y="6171"/>
                    <a:pt x="18339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95" y="16642"/>
                    <a:pt x="17204" y="18248"/>
                    <a:pt x="14936" y="18816"/>
                  </a:cubicBezTo>
                  <a:cubicBezTo>
                    <a:pt x="14052" y="19045"/>
                    <a:pt x="13163" y="19156"/>
                    <a:pt x="12285" y="19156"/>
                  </a:cubicBezTo>
                  <a:cubicBezTo>
                    <a:pt x="8465" y="19156"/>
                    <a:pt x="4870" y="17058"/>
                    <a:pt x="3025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50" y="2533"/>
                    <a:pt x="9023" y="1412"/>
                    <a:pt x="11898" y="1412"/>
                  </a:cubicBezTo>
                  <a:cubicBezTo>
                    <a:pt x="12404" y="1412"/>
                    <a:pt x="12914" y="1447"/>
                    <a:pt x="13423" y="1518"/>
                  </a:cubicBezTo>
                  <a:cubicBezTo>
                    <a:pt x="13452" y="1520"/>
                    <a:pt x="13480" y="1522"/>
                    <a:pt x="13506" y="1522"/>
                  </a:cubicBezTo>
                  <a:cubicBezTo>
                    <a:pt x="14368" y="1522"/>
                    <a:pt x="14340" y="97"/>
                    <a:pt x="13423" y="5"/>
                  </a:cubicBezTo>
                  <a:lnTo>
                    <a:pt x="13423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32"/>
            <p:cNvSpPr/>
            <p:nvPr/>
          </p:nvSpPr>
          <p:spPr>
            <a:xfrm>
              <a:off x="1993925" y="3582850"/>
              <a:ext cx="560075" cy="515850"/>
            </a:xfrm>
            <a:custGeom>
              <a:avLst/>
              <a:gdLst/>
              <a:ahLst/>
              <a:cxnLst/>
              <a:rect l="l" t="t" r="r" b="b"/>
              <a:pathLst>
                <a:path w="22403" h="20634" extrusionOk="0">
                  <a:moveTo>
                    <a:pt x="11830" y="0"/>
                  </a:moveTo>
                  <a:cubicBezTo>
                    <a:pt x="8620" y="0"/>
                    <a:pt x="5569" y="1216"/>
                    <a:pt x="3214" y="3408"/>
                  </a:cubicBezTo>
                  <a:cubicBezTo>
                    <a:pt x="851" y="5960"/>
                    <a:pt x="0" y="9552"/>
                    <a:pt x="1135" y="12861"/>
                  </a:cubicBezTo>
                  <a:cubicBezTo>
                    <a:pt x="2174" y="15885"/>
                    <a:pt x="4348" y="18248"/>
                    <a:pt x="7279" y="19572"/>
                  </a:cubicBezTo>
                  <a:cubicBezTo>
                    <a:pt x="8881" y="20259"/>
                    <a:pt x="10623" y="20634"/>
                    <a:pt x="12356" y="20634"/>
                  </a:cubicBezTo>
                  <a:cubicBezTo>
                    <a:pt x="13485" y="20634"/>
                    <a:pt x="14610" y="20475"/>
                    <a:pt x="15692" y="20139"/>
                  </a:cubicBezTo>
                  <a:cubicBezTo>
                    <a:pt x="18527" y="19288"/>
                    <a:pt x="20701" y="17114"/>
                    <a:pt x="21458" y="14278"/>
                  </a:cubicBezTo>
                  <a:cubicBezTo>
                    <a:pt x="22403" y="11159"/>
                    <a:pt x="21269" y="7851"/>
                    <a:pt x="18716" y="5866"/>
                  </a:cubicBezTo>
                  <a:cubicBezTo>
                    <a:pt x="17224" y="4612"/>
                    <a:pt x="15356" y="3962"/>
                    <a:pt x="13443" y="3962"/>
                  </a:cubicBezTo>
                  <a:cubicBezTo>
                    <a:pt x="12326" y="3962"/>
                    <a:pt x="11195" y="4184"/>
                    <a:pt x="10115" y="4637"/>
                  </a:cubicBezTo>
                  <a:cubicBezTo>
                    <a:pt x="7468" y="5960"/>
                    <a:pt x="5388" y="9269"/>
                    <a:pt x="6334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4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856" y="7945"/>
                  </a:cubicBezTo>
                  <a:cubicBezTo>
                    <a:pt x="11910" y="7945"/>
                    <a:pt x="11910" y="9363"/>
                    <a:pt x="12856" y="9458"/>
                  </a:cubicBezTo>
                  <a:cubicBezTo>
                    <a:pt x="13801" y="9552"/>
                    <a:pt x="14652" y="9836"/>
                    <a:pt x="14557" y="10875"/>
                  </a:cubicBezTo>
                  <a:cubicBezTo>
                    <a:pt x="14368" y="11915"/>
                    <a:pt x="13706" y="12766"/>
                    <a:pt x="12856" y="13239"/>
                  </a:cubicBezTo>
                  <a:cubicBezTo>
                    <a:pt x="12256" y="13659"/>
                    <a:pt x="11541" y="13860"/>
                    <a:pt x="10836" y="13860"/>
                  </a:cubicBezTo>
                  <a:cubicBezTo>
                    <a:pt x="9321" y="13860"/>
                    <a:pt x="7850" y="12931"/>
                    <a:pt x="7657" y="11254"/>
                  </a:cubicBezTo>
                  <a:cubicBezTo>
                    <a:pt x="7279" y="8796"/>
                    <a:pt x="9453" y="6244"/>
                    <a:pt x="11816" y="5677"/>
                  </a:cubicBezTo>
                  <a:cubicBezTo>
                    <a:pt x="12371" y="5543"/>
                    <a:pt x="12932" y="5478"/>
                    <a:pt x="13487" y="5478"/>
                  </a:cubicBezTo>
                  <a:cubicBezTo>
                    <a:pt x="15293" y="5478"/>
                    <a:pt x="17037" y="6171"/>
                    <a:pt x="18338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94" y="16642"/>
                    <a:pt x="17204" y="18248"/>
                    <a:pt x="14935" y="18816"/>
                  </a:cubicBezTo>
                  <a:cubicBezTo>
                    <a:pt x="14052" y="19045"/>
                    <a:pt x="13162" y="19156"/>
                    <a:pt x="12285" y="19156"/>
                  </a:cubicBezTo>
                  <a:cubicBezTo>
                    <a:pt x="8465" y="19156"/>
                    <a:pt x="4870" y="17058"/>
                    <a:pt x="3025" y="13522"/>
                  </a:cubicBezTo>
                  <a:cubicBezTo>
                    <a:pt x="1513" y="10592"/>
                    <a:pt x="1985" y="7000"/>
                    <a:pt x="4159" y="4542"/>
                  </a:cubicBezTo>
                  <a:cubicBezTo>
                    <a:pt x="6249" y="2533"/>
                    <a:pt x="9022" y="1412"/>
                    <a:pt x="11898" y="1412"/>
                  </a:cubicBezTo>
                  <a:cubicBezTo>
                    <a:pt x="12404" y="1412"/>
                    <a:pt x="12914" y="1447"/>
                    <a:pt x="13423" y="1518"/>
                  </a:cubicBezTo>
                  <a:cubicBezTo>
                    <a:pt x="13452" y="1520"/>
                    <a:pt x="13479" y="1522"/>
                    <a:pt x="13506" y="1522"/>
                  </a:cubicBezTo>
                  <a:cubicBezTo>
                    <a:pt x="14367" y="1522"/>
                    <a:pt x="14340" y="97"/>
                    <a:pt x="13423" y="5"/>
                  </a:cubicBezTo>
                  <a:lnTo>
                    <a:pt x="13423" y="100"/>
                  </a:lnTo>
                  <a:cubicBezTo>
                    <a:pt x="12889" y="33"/>
                    <a:pt x="12358" y="0"/>
                    <a:pt x="1183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32"/>
            <p:cNvSpPr/>
            <p:nvPr/>
          </p:nvSpPr>
          <p:spPr>
            <a:xfrm>
              <a:off x="3175475" y="3582850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5" y="3408"/>
                  </a:cubicBezTo>
                  <a:cubicBezTo>
                    <a:pt x="852" y="5960"/>
                    <a:pt x="1" y="9552"/>
                    <a:pt x="1135" y="12861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4"/>
                    <a:pt x="12357" y="20634"/>
                  </a:cubicBezTo>
                  <a:cubicBezTo>
                    <a:pt x="13485" y="20634"/>
                    <a:pt x="14611" y="20475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9"/>
                    <a:pt x="6334" y="12199"/>
                  </a:cubicBezTo>
                  <a:cubicBezTo>
                    <a:pt x="7022" y="14261"/>
                    <a:pt x="8925" y="15282"/>
                    <a:pt x="10864" y="15282"/>
                  </a:cubicBezTo>
                  <a:cubicBezTo>
                    <a:pt x="12125" y="15282"/>
                    <a:pt x="13401" y="14851"/>
                    <a:pt x="14369" y="13995"/>
                  </a:cubicBezTo>
                  <a:cubicBezTo>
                    <a:pt x="15409" y="13144"/>
                    <a:pt x="15976" y="11821"/>
                    <a:pt x="15976" y="10403"/>
                  </a:cubicBezTo>
                  <a:cubicBezTo>
                    <a:pt x="15787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8"/>
                  </a:cubicBezTo>
                  <a:cubicBezTo>
                    <a:pt x="13802" y="9552"/>
                    <a:pt x="14652" y="9836"/>
                    <a:pt x="14558" y="10875"/>
                  </a:cubicBezTo>
                  <a:cubicBezTo>
                    <a:pt x="14369" y="11915"/>
                    <a:pt x="13707" y="12766"/>
                    <a:pt x="12856" y="13239"/>
                  </a:cubicBezTo>
                  <a:cubicBezTo>
                    <a:pt x="12256" y="13659"/>
                    <a:pt x="11542" y="13860"/>
                    <a:pt x="10837" y="13860"/>
                  </a:cubicBezTo>
                  <a:cubicBezTo>
                    <a:pt x="9321" y="13860"/>
                    <a:pt x="7851" y="12931"/>
                    <a:pt x="7658" y="11254"/>
                  </a:cubicBezTo>
                  <a:cubicBezTo>
                    <a:pt x="7279" y="8796"/>
                    <a:pt x="9453" y="6244"/>
                    <a:pt x="11817" y="5677"/>
                  </a:cubicBezTo>
                  <a:cubicBezTo>
                    <a:pt x="12372" y="5543"/>
                    <a:pt x="12933" y="5478"/>
                    <a:pt x="13487" y="5478"/>
                  </a:cubicBezTo>
                  <a:cubicBezTo>
                    <a:pt x="15293" y="5478"/>
                    <a:pt x="17037" y="6171"/>
                    <a:pt x="18339" y="7473"/>
                  </a:cubicBezTo>
                  <a:cubicBezTo>
                    <a:pt x="20229" y="9269"/>
                    <a:pt x="20797" y="12010"/>
                    <a:pt x="19851" y="14467"/>
                  </a:cubicBezTo>
                  <a:cubicBezTo>
                    <a:pt x="19095" y="16642"/>
                    <a:pt x="17205" y="18248"/>
                    <a:pt x="14936" y="18816"/>
                  </a:cubicBezTo>
                  <a:cubicBezTo>
                    <a:pt x="14053" y="19045"/>
                    <a:pt x="13163" y="19156"/>
                    <a:pt x="12285" y="19156"/>
                  </a:cubicBezTo>
                  <a:cubicBezTo>
                    <a:pt x="8465" y="19156"/>
                    <a:pt x="4870" y="17058"/>
                    <a:pt x="3026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50" y="2533"/>
                    <a:pt x="9023" y="1412"/>
                    <a:pt x="11899" y="1412"/>
                  </a:cubicBezTo>
                  <a:cubicBezTo>
                    <a:pt x="12405" y="1412"/>
                    <a:pt x="12914" y="1447"/>
                    <a:pt x="13424" y="1518"/>
                  </a:cubicBezTo>
                  <a:cubicBezTo>
                    <a:pt x="13452" y="1520"/>
                    <a:pt x="13480" y="1522"/>
                    <a:pt x="13507" y="1522"/>
                  </a:cubicBezTo>
                  <a:cubicBezTo>
                    <a:pt x="14368" y="1522"/>
                    <a:pt x="14340" y="97"/>
                    <a:pt x="13424" y="5"/>
                  </a:cubicBezTo>
                  <a:lnTo>
                    <a:pt x="13424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32"/>
            <p:cNvSpPr/>
            <p:nvPr/>
          </p:nvSpPr>
          <p:spPr>
            <a:xfrm>
              <a:off x="4357050" y="3582850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4" y="3408"/>
                  </a:cubicBezTo>
                  <a:cubicBezTo>
                    <a:pt x="851" y="5960"/>
                    <a:pt x="1" y="9552"/>
                    <a:pt x="1135" y="12861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4"/>
                    <a:pt x="12356" y="20634"/>
                  </a:cubicBezTo>
                  <a:cubicBezTo>
                    <a:pt x="13485" y="20634"/>
                    <a:pt x="14611" y="20475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9"/>
                    <a:pt x="6334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4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8"/>
                  </a:cubicBezTo>
                  <a:cubicBezTo>
                    <a:pt x="13801" y="9552"/>
                    <a:pt x="14652" y="9836"/>
                    <a:pt x="14558" y="10875"/>
                  </a:cubicBezTo>
                  <a:cubicBezTo>
                    <a:pt x="14368" y="11915"/>
                    <a:pt x="13707" y="12766"/>
                    <a:pt x="12856" y="13239"/>
                  </a:cubicBezTo>
                  <a:cubicBezTo>
                    <a:pt x="12256" y="13659"/>
                    <a:pt x="11541" y="13860"/>
                    <a:pt x="10836" y="13860"/>
                  </a:cubicBezTo>
                  <a:cubicBezTo>
                    <a:pt x="9321" y="13860"/>
                    <a:pt x="7851" y="12931"/>
                    <a:pt x="7657" y="11254"/>
                  </a:cubicBezTo>
                  <a:cubicBezTo>
                    <a:pt x="7279" y="8796"/>
                    <a:pt x="9453" y="6244"/>
                    <a:pt x="11816" y="5677"/>
                  </a:cubicBezTo>
                  <a:cubicBezTo>
                    <a:pt x="12372" y="5543"/>
                    <a:pt x="12932" y="5478"/>
                    <a:pt x="13487" y="5478"/>
                  </a:cubicBezTo>
                  <a:cubicBezTo>
                    <a:pt x="15293" y="5478"/>
                    <a:pt x="17037" y="6171"/>
                    <a:pt x="18339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95" y="16642"/>
                    <a:pt x="17204" y="18248"/>
                    <a:pt x="14936" y="18816"/>
                  </a:cubicBezTo>
                  <a:cubicBezTo>
                    <a:pt x="14052" y="19045"/>
                    <a:pt x="13163" y="19156"/>
                    <a:pt x="12285" y="19156"/>
                  </a:cubicBezTo>
                  <a:cubicBezTo>
                    <a:pt x="8465" y="19156"/>
                    <a:pt x="4870" y="17058"/>
                    <a:pt x="3025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49" y="2533"/>
                    <a:pt x="9023" y="1412"/>
                    <a:pt x="11898" y="1412"/>
                  </a:cubicBezTo>
                  <a:cubicBezTo>
                    <a:pt x="12404" y="1412"/>
                    <a:pt x="12914" y="1447"/>
                    <a:pt x="13423" y="1518"/>
                  </a:cubicBezTo>
                  <a:cubicBezTo>
                    <a:pt x="13452" y="1520"/>
                    <a:pt x="13480" y="1522"/>
                    <a:pt x="13506" y="1522"/>
                  </a:cubicBezTo>
                  <a:cubicBezTo>
                    <a:pt x="14368" y="1522"/>
                    <a:pt x="14340" y="97"/>
                    <a:pt x="13423" y="5"/>
                  </a:cubicBezTo>
                  <a:lnTo>
                    <a:pt x="13423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2"/>
            <p:cNvSpPr/>
            <p:nvPr/>
          </p:nvSpPr>
          <p:spPr>
            <a:xfrm>
              <a:off x="5538625" y="3582850"/>
              <a:ext cx="560075" cy="515850"/>
            </a:xfrm>
            <a:custGeom>
              <a:avLst/>
              <a:gdLst/>
              <a:ahLst/>
              <a:cxnLst/>
              <a:rect l="l" t="t" r="r" b="b"/>
              <a:pathLst>
                <a:path w="22403" h="20634" extrusionOk="0">
                  <a:moveTo>
                    <a:pt x="11830" y="0"/>
                  </a:moveTo>
                  <a:cubicBezTo>
                    <a:pt x="8620" y="0"/>
                    <a:pt x="5569" y="1216"/>
                    <a:pt x="3214" y="3408"/>
                  </a:cubicBezTo>
                  <a:cubicBezTo>
                    <a:pt x="851" y="5960"/>
                    <a:pt x="0" y="9552"/>
                    <a:pt x="1135" y="12861"/>
                  </a:cubicBezTo>
                  <a:cubicBezTo>
                    <a:pt x="2174" y="15885"/>
                    <a:pt x="4348" y="18248"/>
                    <a:pt x="7279" y="19572"/>
                  </a:cubicBezTo>
                  <a:cubicBezTo>
                    <a:pt x="8881" y="20259"/>
                    <a:pt x="10623" y="20634"/>
                    <a:pt x="12356" y="20634"/>
                  </a:cubicBezTo>
                  <a:cubicBezTo>
                    <a:pt x="13485" y="20634"/>
                    <a:pt x="14610" y="20475"/>
                    <a:pt x="15691" y="20139"/>
                  </a:cubicBezTo>
                  <a:cubicBezTo>
                    <a:pt x="18527" y="19288"/>
                    <a:pt x="20701" y="17114"/>
                    <a:pt x="21552" y="14278"/>
                  </a:cubicBezTo>
                  <a:cubicBezTo>
                    <a:pt x="22403" y="11159"/>
                    <a:pt x="21268" y="7851"/>
                    <a:pt x="18716" y="5866"/>
                  </a:cubicBezTo>
                  <a:cubicBezTo>
                    <a:pt x="17224" y="4612"/>
                    <a:pt x="15356" y="3962"/>
                    <a:pt x="13443" y="3962"/>
                  </a:cubicBezTo>
                  <a:cubicBezTo>
                    <a:pt x="12326" y="3962"/>
                    <a:pt x="11195" y="4184"/>
                    <a:pt x="10114" y="4637"/>
                  </a:cubicBezTo>
                  <a:cubicBezTo>
                    <a:pt x="7468" y="5960"/>
                    <a:pt x="5388" y="9269"/>
                    <a:pt x="6333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4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881" y="8796"/>
                    <a:pt x="14274" y="8040"/>
                    <a:pt x="12856" y="7945"/>
                  </a:cubicBezTo>
                  <a:cubicBezTo>
                    <a:pt x="11910" y="7945"/>
                    <a:pt x="11910" y="9363"/>
                    <a:pt x="12856" y="9458"/>
                  </a:cubicBezTo>
                  <a:cubicBezTo>
                    <a:pt x="13801" y="9552"/>
                    <a:pt x="14652" y="9836"/>
                    <a:pt x="14557" y="10875"/>
                  </a:cubicBezTo>
                  <a:cubicBezTo>
                    <a:pt x="14368" y="11915"/>
                    <a:pt x="13706" y="12766"/>
                    <a:pt x="12950" y="13239"/>
                  </a:cubicBezTo>
                  <a:cubicBezTo>
                    <a:pt x="12320" y="13659"/>
                    <a:pt x="11585" y="13860"/>
                    <a:pt x="10866" y="13860"/>
                  </a:cubicBezTo>
                  <a:cubicBezTo>
                    <a:pt x="9321" y="13860"/>
                    <a:pt x="7850" y="12931"/>
                    <a:pt x="7657" y="11254"/>
                  </a:cubicBezTo>
                  <a:cubicBezTo>
                    <a:pt x="7279" y="8796"/>
                    <a:pt x="9453" y="6244"/>
                    <a:pt x="11816" y="5677"/>
                  </a:cubicBezTo>
                  <a:cubicBezTo>
                    <a:pt x="12371" y="5543"/>
                    <a:pt x="12932" y="5478"/>
                    <a:pt x="13488" y="5478"/>
                  </a:cubicBezTo>
                  <a:cubicBezTo>
                    <a:pt x="15298" y="5478"/>
                    <a:pt x="17059" y="6171"/>
                    <a:pt x="18433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94" y="16642"/>
                    <a:pt x="17204" y="18248"/>
                    <a:pt x="15030" y="18816"/>
                  </a:cubicBezTo>
                  <a:cubicBezTo>
                    <a:pt x="14129" y="19045"/>
                    <a:pt x="13225" y="19156"/>
                    <a:pt x="12335" y="19156"/>
                  </a:cubicBezTo>
                  <a:cubicBezTo>
                    <a:pt x="8464" y="19156"/>
                    <a:pt x="4870" y="17058"/>
                    <a:pt x="3025" y="13522"/>
                  </a:cubicBezTo>
                  <a:cubicBezTo>
                    <a:pt x="1513" y="10592"/>
                    <a:pt x="1985" y="7000"/>
                    <a:pt x="4159" y="4542"/>
                  </a:cubicBezTo>
                  <a:cubicBezTo>
                    <a:pt x="6249" y="2533"/>
                    <a:pt x="9022" y="1412"/>
                    <a:pt x="11898" y="1412"/>
                  </a:cubicBezTo>
                  <a:cubicBezTo>
                    <a:pt x="12404" y="1412"/>
                    <a:pt x="12913" y="1447"/>
                    <a:pt x="13423" y="1518"/>
                  </a:cubicBezTo>
                  <a:cubicBezTo>
                    <a:pt x="13451" y="1520"/>
                    <a:pt x="13479" y="1522"/>
                    <a:pt x="13506" y="1522"/>
                  </a:cubicBezTo>
                  <a:cubicBezTo>
                    <a:pt x="14367" y="1522"/>
                    <a:pt x="14339" y="97"/>
                    <a:pt x="13423" y="5"/>
                  </a:cubicBezTo>
                  <a:lnTo>
                    <a:pt x="13423" y="100"/>
                  </a:lnTo>
                  <a:cubicBezTo>
                    <a:pt x="12889" y="33"/>
                    <a:pt x="12358" y="0"/>
                    <a:pt x="1183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2"/>
            <p:cNvSpPr/>
            <p:nvPr/>
          </p:nvSpPr>
          <p:spPr>
            <a:xfrm>
              <a:off x="6720175" y="3582850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5" y="3408"/>
                  </a:cubicBezTo>
                  <a:cubicBezTo>
                    <a:pt x="852" y="5960"/>
                    <a:pt x="1" y="9552"/>
                    <a:pt x="1135" y="12861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4"/>
                    <a:pt x="12357" y="20634"/>
                  </a:cubicBezTo>
                  <a:cubicBezTo>
                    <a:pt x="13485" y="20634"/>
                    <a:pt x="14611" y="20475"/>
                    <a:pt x="15692" y="20139"/>
                  </a:cubicBezTo>
                  <a:cubicBezTo>
                    <a:pt x="18528" y="19288"/>
                    <a:pt x="20702" y="17114"/>
                    <a:pt x="21553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9"/>
                    <a:pt x="6334" y="12199"/>
                  </a:cubicBezTo>
                  <a:cubicBezTo>
                    <a:pt x="7022" y="14261"/>
                    <a:pt x="8925" y="15282"/>
                    <a:pt x="10864" y="15282"/>
                  </a:cubicBezTo>
                  <a:cubicBezTo>
                    <a:pt x="12125" y="15282"/>
                    <a:pt x="13401" y="14851"/>
                    <a:pt x="14369" y="13995"/>
                  </a:cubicBezTo>
                  <a:cubicBezTo>
                    <a:pt x="15409" y="13144"/>
                    <a:pt x="15976" y="11821"/>
                    <a:pt x="15976" y="10403"/>
                  </a:cubicBezTo>
                  <a:cubicBezTo>
                    <a:pt x="15881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8"/>
                  </a:cubicBezTo>
                  <a:cubicBezTo>
                    <a:pt x="13802" y="9552"/>
                    <a:pt x="14652" y="9836"/>
                    <a:pt x="14558" y="10875"/>
                  </a:cubicBezTo>
                  <a:cubicBezTo>
                    <a:pt x="14369" y="11915"/>
                    <a:pt x="13707" y="12766"/>
                    <a:pt x="12951" y="13239"/>
                  </a:cubicBezTo>
                  <a:cubicBezTo>
                    <a:pt x="12321" y="13659"/>
                    <a:pt x="11586" y="13860"/>
                    <a:pt x="10867" y="13860"/>
                  </a:cubicBezTo>
                  <a:cubicBezTo>
                    <a:pt x="9321" y="13860"/>
                    <a:pt x="7851" y="12931"/>
                    <a:pt x="7657" y="11254"/>
                  </a:cubicBezTo>
                  <a:cubicBezTo>
                    <a:pt x="7279" y="8796"/>
                    <a:pt x="9453" y="6244"/>
                    <a:pt x="11817" y="5677"/>
                  </a:cubicBezTo>
                  <a:cubicBezTo>
                    <a:pt x="12372" y="5543"/>
                    <a:pt x="12933" y="5478"/>
                    <a:pt x="13489" y="5478"/>
                  </a:cubicBezTo>
                  <a:cubicBezTo>
                    <a:pt x="15298" y="5478"/>
                    <a:pt x="17059" y="6171"/>
                    <a:pt x="18433" y="7473"/>
                  </a:cubicBezTo>
                  <a:cubicBezTo>
                    <a:pt x="20229" y="9269"/>
                    <a:pt x="20796" y="12010"/>
                    <a:pt x="19946" y="14467"/>
                  </a:cubicBezTo>
                  <a:cubicBezTo>
                    <a:pt x="19095" y="16642"/>
                    <a:pt x="17205" y="18248"/>
                    <a:pt x="15030" y="18816"/>
                  </a:cubicBezTo>
                  <a:cubicBezTo>
                    <a:pt x="14130" y="19045"/>
                    <a:pt x="13226" y="19156"/>
                    <a:pt x="12336" y="19156"/>
                  </a:cubicBezTo>
                  <a:cubicBezTo>
                    <a:pt x="8465" y="19156"/>
                    <a:pt x="4870" y="17058"/>
                    <a:pt x="3026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50" y="2533"/>
                    <a:pt x="9023" y="1412"/>
                    <a:pt x="11898" y="1412"/>
                  </a:cubicBezTo>
                  <a:cubicBezTo>
                    <a:pt x="12405" y="1412"/>
                    <a:pt x="12914" y="1447"/>
                    <a:pt x="13424" y="1518"/>
                  </a:cubicBezTo>
                  <a:cubicBezTo>
                    <a:pt x="13452" y="1520"/>
                    <a:pt x="13480" y="1522"/>
                    <a:pt x="13507" y="1522"/>
                  </a:cubicBezTo>
                  <a:cubicBezTo>
                    <a:pt x="14368" y="1522"/>
                    <a:pt x="14340" y="97"/>
                    <a:pt x="13424" y="5"/>
                  </a:cubicBezTo>
                  <a:lnTo>
                    <a:pt x="13424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2" name="Google Shape;882;p32"/>
          <p:cNvGrpSpPr/>
          <p:nvPr/>
        </p:nvGrpSpPr>
        <p:grpSpPr>
          <a:xfrm rot="-5958744">
            <a:off x="2737814" y="3384059"/>
            <a:ext cx="533159" cy="253831"/>
            <a:chOff x="202075" y="1493875"/>
            <a:chExt cx="7071675" cy="2655725"/>
          </a:xfrm>
        </p:grpSpPr>
        <p:sp>
          <p:nvSpPr>
            <p:cNvPr id="883" name="Google Shape;883;p32"/>
            <p:cNvSpPr/>
            <p:nvPr/>
          </p:nvSpPr>
          <p:spPr>
            <a:xfrm>
              <a:off x="266950" y="2033475"/>
              <a:ext cx="5709250" cy="1389925"/>
            </a:xfrm>
            <a:custGeom>
              <a:avLst/>
              <a:gdLst/>
              <a:ahLst/>
              <a:cxnLst/>
              <a:rect l="l" t="t" r="r" b="b"/>
              <a:pathLst>
                <a:path w="228370" h="55597" extrusionOk="0">
                  <a:moveTo>
                    <a:pt x="202905" y="0"/>
                  </a:moveTo>
                  <a:cubicBezTo>
                    <a:pt x="201702" y="0"/>
                    <a:pt x="200481" y="76"/>
                    <a:pt x="199247" y="234"/>
                  </a:cubicBezTo>
                  <a:lnTo>
                    <a:pt x="23645" y="21860"/>
                  </a:lnTo>
                  <a:cubicBezTo>
                    <a:pt x="9804" y="23590"/>
                    <a:pt x="0" y="34259"/>
                    <a:pt x="1442" y="45504"/>
                  </a:cubicBezTo>
                  <a:lnTo>
                    <a:pt x="2019" y="50406"/>
                  </a:lnTo>
                  <a:cubicBezTo>
                    <a:pt x="2019" y="50983"/>
                    <a:pt x="2019" y="51271"/>
                    <a:pt x="2307" y="51559"/>
                  </a:cubicBezTo>
                  <a:cubicBezTo>
                    <a:pt x="2431" y="51518"/>
                    <a:pt x="2548" y="51500"/>
                    <a:pt x="2662" y="51500"/>
                  </a:cubicBezTo>
                  <a:cubicBezTo>
                    <a:pt x="3343" y="51500"/>
                    <a:pt x="3872" y="52136"/>
                    <a:pt x="4614" y="52136"/>
                  </a:cubicBezTo>
                  <a:lnTo>
                    <a:pt x="4614" y="50406"/>
                  </a:lnTo>
                  <a:lnTo>
                    <a:pt x="4037" y="45792"/>
                  </a:lnTo>
                  <a:cubicBezTo>
                    <a:pt x="2884" y="35700"/>
                    <a:pt x="11246" y="25608"/>
                    <a:pt x="23645" y="24166"/>
                  </a:cubicBezTo>
                  <a:lnTo>
                    <a:pt x="199247" y="2541"/>
                  </a:lnTo>
                  <a:cubicBezTo>
                    <a:pt x="200487" y="2368"/>
                    <a:pt x="201712" y="2284"/>
                    <a:pt x="202915" y="2284"/>
                  </a:cubicBezTo>
                  <a:cubicBezTo>
                    <a:pt x="213742" y="2284"/>
                    <a:pt x="222747" y="9057"/>
                    <a:pt x="224045" y="18400"/>
                  </a:cubicBezTo>
                  <a:lnTo>
                    <a:pt x="224621" y="23301"/>
                  </a:lnTo>
                  <a:cubicBezTo>
                    <a:pt x="225775" y="33394"/>
                    <a:pt x="216836" y="42909"/>
                    <a:pt x="204437" y="44639"/>
                  </a:cubicBezTo>
                  <a:lnTo>
                    <a:pt x="130909" y="53578"/>
                  </a:lnTo>
                  <a:cubicBezTo>
                    <a:pt x="129179" y="53578"/>
                    <a:pt x="129467" y="55596"/>
                    <a:pt x="130909" y="55596"/>
                  </a:cubicBezTo>
                  <a:lnTo>
                    <a:pt x="204725" y="46369"/>
                  </a:lnTo>
                  <a:cubicBezTo>
                    <a:pt x="218278" y="44639"/>
                    <a:pt x="228370" y="33970"/>
                    <a:pt x="226928" y="22725"/>
                  </a:cubicBezTo>
                  <a:lnTo>
                    <a:pt x="226351" y="17823"/>
                  </a:lnTo>
                  <a:cubicBezTo>
                    <a:pt x="225041" y="7601"/>
                    <a:pt x="214916" y="0"/>
                    <a:pt x="202905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32"/>
            <p:cNvSpPr/>
            <p:nvPr/>
          </p:nvSpPr>
          <p:spPr>
            <a:xfrm>
              <a:off x="230900" y="2004800"/>
              <a:ext cx="5781350" cy="1455750"/>
            </a:xfrm>
            <a:custGeom>
              <a:avLst/>
              <a:gdLst/>
              <a:ahLst/>
              <a:cxnLst/>
              <a:rect l="l" t="t" r="r" b="b"/>
              <a:pathLst>
                <a:path w="231254" h="58230" extrusionOk="0">
                  <a:moveTo>
                    <a:pt x="204173" y="1"/>
                  </a:moveTo>
                  <a:cubicBezTo>
                    <a:pt x="202931" y="1"/>
                    <a:pt x="201671" y="75"/>
                    <a:pt x="200401" y="227"/>
                  </a:cubicBezTo>
                  <a:lnTo>
                    <a:pt x="24798" y="21853"/>
                  </a:lnTo>
                  <a:cubicBezTo>
                    <a:pt x="10381" y="23583"/>
                    <a:pt x="1" y="35117"/>
                    <a:pt x="1442" y="47228"/>
                  </a:cubicBezTo>
                  <a:lnTo>
                    <a:pt x="2019" y="52130"/>
                  </a:lnTo>
                  <a:lnTo>
                    <a:pt x="2019" y="52995"/>
                  </a:lnTo>
                  <a:cubicBezTo>
                    <a:pt x="2307" y="53571"/>
                    <a:pt x="2307" y="53860"/>
                    <a:pt x="2884" y="54148"/>
                  </a:cubicBezTo>
                  <a:cubicBezTo>
                    <a:pt x="3172" y="54436"/>
                    <a:pt x="3461" y="54436"/>
                    <a:pt x="4037" y="54436"/>
                  </a:cubicBezTo>
                  <a:lnTo>
                    <a:pt x="4326" y="54436"/>
                  </a:lnTo>
                  <a:cubicBezTo>
                    <a:pt x="4903" y="54436"/>
                    <a:pt x="5191" y="54725"/>
                    <a:pt x="5479" y="54725"/>
                  </a:cubicBezTo>
                  <a:lnTo>
                    <a:pt x="6056" y="54725"/>
                  </a:lnTo>
                  <a:cubicBezTo>
                    <a:pt x="6921" y="54725"/>
                    <a:pt x="7498" y="53860"/>
                    <a:pt x="7498" y="52995"/>
                  </a:cubicBezTo>
                  <a:cubicBezTo>
                    <a:pt x="7498" y="52995"/>
                    <a:pt x="7498" y="52706"/>
                    <a:pt x="7498" y="52706"/>
                  </a:cubicBezTo>
                  <a:cubicBezTo>
                    <a:pt x="7498" y="52130"/>
                    <a:pt x="7498" y="51841"/>
                    <a:pt x="7498" y="51553"/>
                  </a:cubicBezTo>
                  <a:lnTo>
                    <a:pt x="6921" y="46939"/>
                  </a:lnTo>
                  <a:cubicBezTo>
                    <a:pt x="5768" y="37136"/>
                    <a:pt x="13841" y="27909"/>
                    <a:pt x="25375" y="26755"/>
                  </a:cubicBezTo>
                  <a:lnTo>
                    <a:pt x="200689" y="5129"/>
                  </a:lnTo>
                  <a:cubicBezTo>
                    <a:pt x="201815" y="4992"/>
                    <a:pt x="202926" y="4925"/>
                    <a:pt x="204015" y="4925"/>
                  </a:cubicBezTo>
                  <a:cubicBezTo>
                    <a:pt x="214356" y="4925"/>
                    <a:pt x="222740" y="10938"/>
                    <a:pt x="224045" y="19547"/>
                  </a:cubicBezTo>
                  <a:lnTo>
                    <a:pt x="224622" y="24448"/>
                  </a:lnTo>
                  <a:cubicBezTo>
                    <a:pt x="225775" y="33964"/>
                    <a:pt x="217125" y="42903"/>
                    <a:pt x="205591" y="44344"/>
                  </a:cubicBezTo>
                  <a:lnTo>
                    <a:pt x="132351" y="53283"/>
                  </a:lnTo>
                  <a:cubicBezTo>
                    <a:pt x="131486" y="53283"/>
                    <a:pt x="130909" y="53571"/>
                    <a:pt x="130333" y="54148"/>
                  </a:cubicBezTo>
                  <a:cubicBezTo>
                    <a:pt x="129756" y="54725"/>
                    <a:pt x="129756" y="55301"/>
                    <a:pt x="129756" y="56166"/>
                  </a:cubicBezTo>
                  <a:cubicBezTo>
                    <a:pt x="130014" y="57198"/>
                    <a:pt x="130964" y="58230"/>
                    <a:pt x="132193" y="58230"/>
                  </a:cubicBezTo>
                  <a:cubicBezTo>
                    <a:pt x="132338" y="58230"/>
                    <a:pt x="132487" y="58215"/>
                    <a:pt x="132639" y="58185"/>
                  </a:cubicBezTo>
                  <a:lnTo>
                    <a:pt x="206167" y="48958"/>
                  </a:lnTo>
                  <a:cubicBezTo>
                    <a:pt x="220585" y="47228"/>
                    <a:pt x="231253" y="35982"/>
                    <a:pt x="229812" y="23872"/>
                  </a:cubicBezTo>
                  <a:lnTo>
                    <a:pt x="229235" y="18970"/>
                  </a:lnTo>
                  <a:cubicBezTo>
                    <a:pt x="227920" y="7927"/>
                    <a:pt x="217016" y="1"/>
                    <a:pt x="204173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2"/>
            <p:cNvSpPr/>
            <p:nvPr/>
          </p:nvSpPr>
          <p:spPr>
            <a:xfrm>
              <a:off x="238125" y="2012025"/>
              <a:ext cx="5774125" cy="1461825"/>
            </a:xfrm>
            <a:custGeom>
              <a:avLst/>
              <a:gdLst/>
              <a:ahLst/>
              <a:cxnLst/>
              <a:rect l="l" t="t" r="r" b="b"/>
              <a:pathLst>
                <a:path w="230965" h="58473" extrusionOk="0">
                  <a:moveTo>
                    <a:pt x="203596" y="0"/>
                  </a:moveTo>
                  <a:cubicBezTo>
                    <a:pt x="202354" y="0"/>
                    <a:pt x="201094" y="74"/>
                    <a:pt x="199823" y="227"/>
                  </a:cubicBezTo>
                  <a:lnTo>
                    <a:pt x="24221" y="21853"/>
                  </a:lnTo>
                  <a:cubicBezTo>
                    <a:pt x="9804" y="23583"/>
                    <a:pt x="0" y="34540"/>
                    <a:pt x="1442" y="46650"/>
                  </a:cubicBezTo>
                  <a:lnTo>
                    <a:pt x="3172" y="58472"/>
                  </a:lnTo>
                  <a:cubicBezTo>
                    <a:pt x="3893" y="58184"/>
                    <a:pt x="4686" y="58040"/>
                    <a:pt x="5443" y="58040"/>
                  </a:cubicBezTo>
                  <a:cubicBezTo>
                    <a:pt x="6199" y="58040"/>
                    <a:pt x="6920" y="58184"/>
                    <a:pt x="7497" y="58472"/>
                  </a:cubicBezTo>
                  <a:lnTo>
                    <a:pt x="6632" y="48092"/>
                  </a:lnTo>
                  <a:cubicBezTo>
                    <a:pt x="5190" y="38000"/>
                    <a:pt x="13552" y="27620"/>
                    <a:pt x="25086" y="26466"/>
                  </a:cubicBezTo>
                  <a:lnTo>
                    <a:pt x="200400" y="4840"/>
                  </a:lnTo>
                  <a:cubicBezTo>
                    <a:pt x="201667" y="4655"/>
                    <a:pt x="202918" y="4565"/>
                    <a:pt x="204143" y="4565"/>
                  </a:cubicBezTo>
                  <a:cubicBezTo>
                    <a:pt x="214342" y="4565"/>
                    <a:pt x="222726" y="10762"/>
                    <a:pt x="223756" y="19258"/>
                  </a:cubicBezTo>
                  <a:lnTo>
                    <a:pt x="224333" y="24159"/>
                  </a:lnTo>
                  <a:cubicBezTo>
                    <a:pt x="225486" y="33675"/>
                    <a:pt x="216836" y="42614"/>
                    <a:pt x="205302" y="44055"/>
                  </a:cubicBezTo>
                  <a:lnTo>
                    <a:pt x="132062" y="52994"/>
                  </a:lnTo>
                  <a:cubicBezTo>
                    <a:pt x="131197" y="52994"/>
                    <a:pt x="130620" y="53282"/>
                    <a:pt x="130044" y="53859"/>
                  </a:cubicBezTo>
                  <a:cubicBezTo>
                    <a:pt x="129467" y="54436"/>
                    <a:pt x="129467" y="55012"/>
                    <a:pt x="129467" y="55877"/>
                  </a:cubicBezTo>
                  <a:cubicBezTo>
                    <a:pt x="129467" y="57169"/>
                    <a:pt x="130623" y="58229"/>
                    <a:pt x="131694" y="58229"/>
                  </a:cubicBezTo>
                  <a:cubicBezTo>
                    <a:pt x="131818" y="58229"/>
                    <a:pt x="131942" y="58214"/>
                    <a:pt x="132062" y="58184"/>
                  </a:cubicBezTo>
                  <a:lnTo>
                    <a:pt x="205878" y="48957"/>
                  </a:lnTo>
                  <a:cubicBezTo>
                    <a:pt x="220296" y="47227"/>
                    <a:pt x="230964" y="35982"/>
                    <a:pt x="229234" y="23871"/>
                  </a:cubicBezTo>
                  <a:lnTo>
                    <a:pt x="228658" y="18969"/>
                  </a:lnTo>
                  <a:cubicBezTo>
                    <a:pt x="227343" y="7926"/>
                    <a:pt x="216439" y="0"/>
                    <a:pt x="203596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2"/>
            <p:cNvSpPr/>
            <p:nvPr/>
          </p:nvSpPr>
          <p:spPr>
            <a:xfrm>
              <a:off x="281375" y="1536925"/>
              <a:ext cx="6956350" cy="2576850"/>
            </a:xfrm>
            <a:custGeom>
              <a:avLst/>
              <a:gdLst/>
              <a:ahLst/>
              <a:cxnLst/>
              <a:rect l="l" t="t" r="r" b="b"/>
              <a:pathLst>
                <a:path w="278254" h="103074" extrusionOk="0">
                  <a:moveTo>
                    <a:pt x="243502" y="1"/>
                  </a:moveTo>
                  <a:cubicBezTo>
                    <a:pt x="242405" y="1"/>
                    <a:pt x="241300" y="66"/>
                    <a:pt x="240192" y="200"/>
                  </a:cubicBezTo>
                  <a:lnTo>
                    <a:pt x="109860" y="16347"/>
                  </a:lnTo>
                  <a:cubicBezTo>
                    <a:pt x="108418" y="16347"/>
                    <a:pt x="107553" y="17501"/>
                    <a:pt x="107841" y="18942"/>
                  </a:cubicBezTo>
                  <a:cubicBezTo>
                    <a:pt x="107841" y="20096"/>
                    <a:pt x="108706" y="20673"/>
                    <a:pt x="109860" y="20961"/>
                  </a:cubicBezTo>
                  <a:lnTo>
                    <a:pt x="240768" y="4814"/>
                  </a:lnTo>
                  <a:cubicBezTo>
                    <a:pt x="241729" y="4698"/>
                    <a:pt x="242685" y="4642"/>
                    <a:pt x="243635" y="4642"/>
                  </a:cubicBezTo>
                  <a:cubicBezTo>
                    <a:pt x="256940" y="4642"/>
                    <a:pt x="268872" y="15712"/>
                    <a:pt x="270756" y="31053"/>
                  </a:cubicBezTo>
                  <a:lnTo>
                    <a:pt x="271621" y="38838"/>
                  </a:lnTo>
                  <a:cubicBezTo>
                    <a:pt x="273640" y="54986"/>
                    <a:pt x="263259" y="69691"/>
                    <a:pt x="248842" y="71421"/>
                  </a:cubicBezTo>
                  <a:lnTo>
                    <a:pt x="29123" y="98237"/>
                  </a:lnTo>
                  <a:cubicBezTo>
                    <a:pt x="28163" y="98365"/>
                    <a:pt x="27225" y="98429"/>
                    <a:pt x="26311" y="98429"/>
                  </a:cubicBezTo>
                  <a:cubicBezTo>
                    <a:pt x="14861" y="98429"/>
                    <a:pt x="7038" y="88510"/>
                    <a:pt x="4902" y="71421"/>
                  </a:cubicBezTo>
                  <a:lnTo>
                    <a:pt x="4037" y="65654"/>
                  </a:lnTo>
                  <a:cubicBezTo>
                    <a:pt x="4037" y="65232"/>
                    <a:pt x="3882" y="64965"/>
                    <a:pt x="3573" y="64965"/>
                  </a:cubicBezTo>
                  <a:cubicBezTo>
                    <a:pt x="3460" y="64965"/>
                    <a:pt x="3326" y="65000"/>
                    <a:pt x="3172" y="65078"/>
                  </a:cubicBezTo>
                  <a:cubicBezTo>
                    <a:pt x="2307" y="65366"/>
                    <a:pt x="1442" y="65366"/>
                    <a:pt x="577" y="65366"/>
                  </a:cubicBezTo>
                  <a:cubicBezTo>
                    <a:pt x="577" y="65366"/>
                    <a:pt x="288" y="65366"/>
                    <a:pt x="288" y="65654"/>
                  </a:cubicBezTo>
                  <a:cubicBezTo>
                    <a:pt x="0" y="65943"/>
                    <a:pt x="0" y="65943"/>
                    <a:pt x="288" y="66231"/>
                  </a:cubicBezTo>
                  <a:lnTo>
                    <a:pt x="865" y="71998"/>
                  </a:lnTo>
                  <a:cubicBezTo>
                    <a:pt x="3269" y="91493"/>
                    <a:pt x="12845" y="103073"/>
                    <a:pt x="26387" y="103073"/>
                  </a:cubicBezTo>
                  <a:cubicBezTo>
                    <a:pt x="27467" y="103073"/>
                    <a:pt x="28571" y="103000"/>
                    <a:pt x="29700" y="102851"/>
                  </a:cubicBezTo>
                  <a:lnTo>
                    <a:pt x="249707" y="76035"/>
                  </a:lnTo>
                  <a:cubicBezTo>
                    <a:pt x="266143" y="73728"/>
                    <a:pt x="278253" y="57004"/>
                    <a:pt x="275946" y="38262"/>
                  </a:cubicBezTo>
                  <a:lnTo>
                    <a:pt x="274793" y="30476"/>
                  </a:lnTo>
                  <a:cubicBezTo>
                    <a:pt x="272908" y="12976"/>
                    <a:pt x="258957" y="1"/>
                    <a:pt x="243502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2"/>
            <p:cNvSpPr/>
            <p:nvPr/>
          </p:nvSpPr>
          <p:spPr>
            <a:xfrm>
              <a:off x="245325" y="1493875"/>
              <a:ext cx="7028425" cy="2655725"/>
            </a:xfrm>
            <a:custGeom>
              <a:avLst/>
              <a:gdLst/>
              <a:ahLst/>
              <a:cxnLst/>
              <a:rect l="l" t="t" r="r" b="b"/>
              <a:pathLst>
                <a:path w="281137" h="106229" extrusionOk="0">
                  <a:moveTo>
                    <a:pt x="245244" y="3153"/>
                  </a:moveTo>
                  <a:cubicBezTo>
                    <a:pt x="259821" y="3153"/>
                    <a:pt x="272916" y="15307"/>
                    <a:pt x="274793" y="32198"/>
                  </a:cubicBezTo>
                  <a:lnTo>
                    <a:pt x="275947" y="40272"/>
                  </a:lnTo>
                  <a:cubicBezTo>
                    <a:pt x="277965" y="58149"/>
                    <a:pt x="266720" y="74297"/>
                    <a:pt x="250861" y="76315"/>
                  </a:cubicBezTo>
                  <a:lnTo>
                    <a:pt x="30853" y="103131"/>
                  </a:lnTo>
                  <a:cubicBezTo>
                    <a:pt x="29882" y="103248"/>
                    <a:pt x="28929" y="103305"/>
                    <a:pt x="27995" y="103305"/>
                  </a:cubicBezTo>
                  <a:cubicBezTo>
                    <a:pt x="15073" y="103305"/>
                    <a:pt x="5881" y="92256"/>
                    <a:pt x="3460" y="73432"/>
                  </a:cubicBezTo>
                  <a:lnTo>
                    <a:pt x="2884" y="68530"/>
                  </a:lnTo>
                  <a:cubicBezTo>
                    <a:pt x="3460" y="68530"/>
                    <a:pt x="4037" y="68530"/>
                    <a:pt x="4326" y="68241"/>
                  </a:cubicBezTo>
                  <a:lnTo>
                    <a:pt x="4902" y="73432"/>
                  </a:lnTo>
                  <a:cubicBezTo>
                    <a:pt x="7046" y="91119"/>
                    <a:pt x="15666" y="101583"/>
                    <a:pt x="27984" y="101583"/>
                  </a:cubicBezTo>
                  <a:cubicBezTo>
                    <a:pt x="28920" y="101583"/>
                    <a:pt x="29876" y="101523"/>
                    <a:pt x="30853" y="101401"/>
                  </a:cubicBezTo>
                  <a:lnTo>
                    <a:pt x="250572" y="74585"/>
                  </a:lnTo>
                  <a:cubicBezTo>
                    <a:pt x="265855" y="72855"/>
                    <a:pt x="276523" y="57284"/>
                    <a:pt x="274505" y="40272"/>
                  </a:cubicBezTo>
                  <a:lnTo>
                    <a:pt x="273352" y="32198"/>
                  </a:lnTo>
                  <a:cubicBezTo>
                    <a:pt x="271459" y="16521"/>
                    <a:pt x="258925" y="4644"/>
                    <a:pt x="245012" y="4644"/>
                  </a:cubicBezTo>
                  <a:cubicBezTo>
                    <a:pt x="244084" y="4644"/>
                    <a:pt x="243149" y="4697"/>
                    <a:pt x="242210" y="4806"/>
                  </a:cubicBezTo>
                  <a:lnTo>
                    <a:pt x="111302" y="20953"/>
                  </a:lnTo>
                  <a:cubicBezTo>
                    <a:pt x="111013" y="20953"/>
                    <a:pt x="110725" y="20664"/>
                    <a:pt x="110725" y="20376"/>
                  </a:cubicBezTo>
                  <a:cubicBezTo>
                    <a:pt x="110437" y="20088"/>
                    <a:pt x="111013" y="19511"/>
                    <a:pt x="111302" y="19511"/>
                  </a:cubicBezTo>
                  <a:lnTo>
                    <a:pt x="241922" y="3364"/>
                  </a:lnTo>
                  <a:cubicBezTo>
                    <a:pt x="243035" y="3222"/>
                    <a:pt x="244143" y="3153"/>
                    <a:pt x="245244" y="3153"/>
                  </a:cubicBezTo>
                  <a:close/>
                  <a:moveTo>
                    <a:pt x="244695" y="0"/>
                  </a:moveTo>
                  <a:cubicBezTo>
                    <a:pt x="243587" y="0"/>
                    <a:pt x="242469" y="63"/>
                    <a:pt x="241345" y="192"/>
                  </a:cubicBezTo>
                  <a:lnTo>
                    <a:pt x="111013" y="16339"/>
                  </a:lnTo>
                  <a:cubicBezTo>
                    <a:pt x="108995" y="16628"/>
                    <a:pt x="107265" y="18358"/>
                    <a:pt x="107841" y="20376"/>
                  </a:cubicBezTo>
                  <a:cubicBezTo>
                    <a:pt x="107841" y="22221"/>
                    <a:pt x="109287" y="23585"/>
                    <a:pt x="110857" y="23585"/>
                  </a:cubicBezTo>
                  <a:cubicBezTo>
                    <a:pt x="111005" y="23585"/>
                    <a:pt x="111153" y="23573"/>
                    <a:pt x="111302" y="23548"/>
                  </a:cubicBezTo>
                  <a:lnTo>
                    <a:pt x="242499" y="7689"/>
                  </a:lnTo>
                  <a:cubicBezTo>
                    <a:pt x="243444" y="7571"/>
                    <a:pt x="244382" y="7513"/>
                    <a:pt x="245310" y="7513"/>
                  </a:cubicBezTo>
                  <a:cubicBezTo>
                    <a:pt x="257984" y="7513"/>
                    <a:pt x="268876" y="18248"/>
                    <a:pt x="270756" y="32487"/>
                  </a:cubicBezTo>
                  <a:lnTo>
                    <a:pt x="271621" y="40560"/>
                  </a:lnTo>
                  <a:cubicBezTo>
                    <a:pt x="273640" y="55843"/>
                    <a:pt x="263836" y="69683"/>
                    <a:pt x="250284" y="71413"/>
                  </a:cubicBezTo>
                  <a:lnTo>
                    <a:pt x="30277" y="98518"/>
                  </a:lnTo>
                  <a:cubicBezTo>
                    <a:pt x="29492" y="98613"/>
                    <a:pt x="28723" y="98661"/>
                    <a:pt x="27969" y="98661"/>
                  </a:cubicBezTo>
                  <a:cubicBezTo>
                    <a:pt x="17371" y="98661"/>
                    <a:pt x="9939" y="89277"/>
                    <a:pt x="7786" y="72855"/>
                  </a:cubicBezTo>
                  <a:lnTo>
                    <a:pt x="7209" y="66800"/>
                  </a:lnTo>
                  <a:cubicBezTo>
                    <a:pt x="6921" y="66223"/>
                    <a:pt x="6632" y="65646"/>
                    <a:pt x="6056" y="65358"/>
                  </a:cubicBezTo>
                  <a:cubicBezTo>
                    <a:pt x="5767" y="65214"/>
                    <a:pt x="5479" y="65142"/>
                    <a:pt x="5191" y="65142"/>
                  </a:cubicBezTo>
                  <a:cubicBezTo>
                    <a:pt x="4902" y="65142"/>
                    <a:pt x="4614" y="65214"/>
                    <a:pt x="4326" y="65358"/>
                  </a:cubicBezTo>
                  <a:cubicBezTo>
                    <a:pt x="3460" y="65646"/>
                    <a:pt x="2884" y="65646"/>
                    <a:pt x="2307" y="65646"/>
                  </a:cubicBezTo>
                  <a:cubicBezTo>
                    <a:pt x="1730" y="65646"/>
                    <a:pt x="1154" y="65935"/>
                    <a:pt x="577" y="66511"/>
                  </a:cubicBezTo>
                  <a:cubicBezTo>
                    <a:pt x="289" y="66800"/>
                    <a:pt x="0" y="67376"/>
                    <a:pt x="0" y="68241"/>
                  </a:cubicBezTo>
                  <a:lnTo>
                    <a:pt x="865" y="74008"/>
                  </a:lnTo>
                  <a:cubicBezTo>
                    <a:pt x="3276" y="94101"/>
                    <a:pt x="13653" y="106228"/>
                    <a:pt x="28062" y="106228"/>
                  </a:cubicBezTo>
                  <a:cubicBezTo>
                    <a:pt x="29162" y="106228"/>
                    <a:pt x="30285" y="106158"/>
                    <a:pt x="31430" y="106015"/>
                  </a:cubicBezTo>
                  <a:lnTo>
                    <a:pt x="251149" y="78910"/>
                  </a:lnTo>
                  <a:cubicBezTo>
                    <a:pt x="268738" y="76892"/>
                    <a:pt x="281137" y="59303"/>
                    <a:pt x="278542" y="39695"/>
                  </a:cubicBezTo>
                  <a:lnTo>
                    <a:pt x="277388" y="31622"/>
                  </a:lnTo>
                  <a:cubicBezTo>
                    <a:pt x="275229" y="13537"/>
                    <a:pt x="260941" y="0"/>
                    <a:pt x="244695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2"/>
            <p:cNvSpPr/>
            <p:nvPr/>
          </p:nvSpPr>
          <p:spPr>
            <a:xfrm>
              <a:off x="202075" y="1976300"/>
              <a:ext cx="5846225" cy="1533600"/>
            </a:xfrm>
            <a:custGeom>
              <a:avLst/>
              <a:gdLst/>
              <a:ahLst/>
              <a:cxnLst/>
              <a:rect l="l" t="t" r="r" b="b"/>
              <a:pathLst>
                <a:path w="233849" h="61344" extrusionOk="0">
                  <a:moveTo>
                    <a:pt x="204554" y="2349"/>
                  </a:moveTo>
                  <a:cubicBezTo>
                    <a:pt x="216978" y="2349"/>
                    <a:pt x="227332" y="9766"/>
                    <a:pt x="228658" y="20110"/>
                  </a:cubicBezTo>
                  <a:lnTo>
                    <a:pt x="229235" y="25012"/>
                  </a:lnTo>
                  <a:cubicBezTo>
                    <a:pt x="230676" y="36546"/>
                    <a:pt x="220584" y="46926"/>
                    <a:pt x="207032" y="48656"/>
                  </a:cubicBezTo>
                  <a:lnTo>
                    <a:pt x="133216" y="57595"/>
                  </a:lnTo>
                  <a:cubicBezTo>
                    <a:pt x="133100" y="57633"/>
                    <a:pt x="132989" y="57651"/>
                    <a:pt x="132886" y="57651"/>
                  </a:cubicBezTo>
                  <a:cubicBezTo>
                    <a:pt x="132217" y="57651"/>
                    <a:pt x="131851" y="56902"/>
                    <a:pt x="132351" y="56153"/>
                  </a:cubicBezTo>
                  <a:cubicBezTo>
                    <a:pt x="132639" y="55865"/>
                    <a:pt x="132927" y="55865"/>
                    <a:pt x="133504" y="55865"/>
                  </a:cubicBezTo>
                  <a:lnTo>
                    <a:pt x="206744" y="46638"/>
                  </a:lnTo>
                  <a:cubicBezTo>
                    <a:pt x="219143" y="45196"/>
                    <a:pt x="228081" y="35681"/>
                    <a:pt x="226928" y="25300"/>
                  </a:cubicBezTo>
                  <a:lnTo>
                    <a:pt x="226351" y="20398"/>
                  </a:lnTo>
                  <a:cubicBezTo>
                    <a:pt x="225297" y="11172"/>
                    <a:pt x="215807" y="4356"/>
                    <a:pt x="204713" y="4356"/>
                  </a:cubicBezTo>
                  <a:cubicBezTo>
                    <a:pt x="203672" y="4356"/>
                    <a:pt x="202617" y="4416"/>
                    <a:pt x="201554" y="4539"/>
                  </a:cubicBezTo>
                  <a:lnTo>
                    <a:pt x="25951" y="26165"/>
                  </a:lnTo>
                  <a:cubicBezTo>
                    <a:pt x="14129" y="27607"/>
                    <a:pt x="4902" y="38564"/>
                    <a:pt x="6344" y="49233"/>
                  </a:cubicBezTo>
                  <a:lnTo>
                    <a:pt x="7209" y="57883"/>
                  </a:lnTo>
                  <a:cubicBezTo>
                    <a:pt x="6921" y="57739"/>
                    <a:pt x="6704" y="57667"/>
                    <a:pt x="6488" y="57667"/>
                  </a:cubicBezTo>
                  <a:cubicBezTo>
                    <a:pt x="6272" y="57667"/>
                    <a:pt x="6056" y="57739"/>
                    <a:pt x="5767" y="57883"/>
                  </a:cubicBezTo>
                  <a:lnTo>
                    <a:pt x="4037" y="47503"/>
                  </a:lnTo>
                  <a:cubicBezTo>
                    <a:pt x="2884" y="35969"/>
                    <a:pt x="12399" y="25877"/>
                    <a:pt x="25663" y="24147"/>
                  </a:cubicBezTo>
                  <a:lnTo>
                    <a:pt x="201265" y="2521"/>
                  </a:lnTo>
                  <a:cubicBezTo>
                    <a:pt x="202374" y="2405"/>
                    <a:pt x="203472" y="2349"/>
                    <a:pt x="204554" y="2349"/>
                  </a:cubicBezTo>
                  <a:close/>
                  <a:moveTo>
                    <a:pt x="204751" y="0"/>
                  </a:moveTo>
                  <a:cubicBezTo>
                    <a:pt x="203509" y="0"/>
                    <a:pt x="202249" y="70"/>
                    <a:pt x="200977" y="214"/>
                  </a:cubicBezTo>
                  <a:lnTo>
                    <a:pt x="25663" y="21840"/>
                  </a:lnTo>
                  <a:cubicBezTo>
                    <a:pt x="10381" y="23858"/>
                    <a:pt x="0" y="35392"/>
                    <a:pt x="1442" y="48368"/>
                  </a:cubicBezTo>
                  <a:lnTo>
                    <a:pt x="3172" y="60190"/>
                  </a:lnTo>
                  <a:cubicBezTo>
                    <a:pt x="3172" y="60767"/>
                    <a:pt x="3460" y="61055"/>
                    <a:pt x="3749" y="61343"/>
                  </a:cubicBezTo>
                  <a:lnTo>
                    <a:pt x="5190" y="61343"/>
                  </a:lnTo>
                  <a:cubicBezTo>
                    <a:pt x="5623" y="61055"/>
                    <a:pt x="6128" y="60911"/>
                    <a:pt x="6668" y="60911"/>
                  </a:cubicBezTo>
                  <a:cubicBezTo>
                    <a:pt x="7209" y="60911"/>
                    <a:pt x="7786" y="61055"/>
                    <a:pt x="8362" y="61343"/>
                  </a:cubicBezTo>
                  <a:cubicBezTo>
                    <a:pt x="8939" y="61343"/>
                    <a:pt x="9227" y="61343"/>
                    <a:pt x="9804" y="61055"/>
                  </a:cubicBezTo>
                  <a:cubicBezTo>
                    <a:pt x="10092" y="60767"/>
                    <a:pt x="10381" y="60190"/>
                    <a:pt x="10381" y="59901"/>
                  </a:cubicBezTo>
                  <a:lnTo>
                    <a:pt x="9227" y="49233"/>
                  </a:lnTo>
                  <a:cubicBezTo>
                    <a:pt x="8074" y="40294"/>
                    <a:pt x="16436" y="30490"/>
                    <a:pt x="26528" y="29337"/>
                  </a:cubicBezTo>
                  <a:lnTo>
                    <a:pt x="202130" y="7711"/>
                  </a:lnTo>
                  <a:cubicBezTo>
                    <a:pt x="203188" y="7568"/>
                    <a:pt x="204238" y="7499"/>
                    <a:pt x="205271" y="7499"/>
                  </a:cubicBezTo>
                  <a:cubicBezTo>
                    <a:pt x="214659" y="7499"/>
                    <a:pt x="222717" y="13211"/>
                    <a:pt x="223756" y="21263"/>
                  </a:cubicBezTo>
                  <a:lnTo>
                    <a:pt x="224333" y="25877"/>
                  </a:lnTo>
                  <a:cubicBezTo>
                    <a:pt x="225486" y="34527"/>
                    <a:pt x="217412" y="42601"/>
                    <a:pt x="206744" y="44043"/>
                  </a:cubicBezTo>
                  <a:lnTo>
                    <a:pt x="133216" y="52981"/>
                  </a:lnTo>
                  <a:cubicBezTo>
                    <a:pt x="132062" y="52981"/>
                    <a:pt x="131197" y="53558"/>
                    <a:pt x="130332" y="54423"/>
                  </a:cubicBezTo>
                  <a:cubicBezTo>
                    <a:pt x="129756" y="55288"/>
                    <a:pt x="129467" y="56441"/>
                    <a:pt x="129467" y="57306"/>
                  </a:cubicBezTo>
                  <a:cubicBezTo>
                    <a:pt x="129731" y="59417"/>
                    <a:pt x="131443" y="60803"/>
                    <a:pt x="133278" y="60803"/>
                  </a:cubicBezTo>
                  <a:cubicBezTo>
                    <a:pt x="133449" y="60803"/>
                    <a:pt x="133621" y="60791"/>
                    <a:pt x="133792" y="60767"/>
                  </a:cubicBezTo>
                  <a:lnTo>
                    <a:pt x="207609" y="51539"/>
                  </a:lnTo>
                  <a:cubicBezTo>
                    <a:pt x="222891" y="49809"/>
                    <a:pt x="233848" y="37699"/>
                    <a:pt x="232118" y="25300"/>
                  </a:cubicBezTo>
                  <a:lnTo>
                    <a:pt x="231541" y="20398"/>
                  </a:lnTo>
                  <a:cubicBezTo>
                    <a:pt x="229955" y="8503"/>
                    <a:pt x="218433" y="0"/>
                    <a:pt x="204751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6" name="Google Shape;882;p32"/>
          <p:cNvGrpSpPr/>
          <p:nvPr/>
        </p:nvGrpSpPr>
        <p:grpSpPr>
          <a:xfrm rot="-5958744">
            <a:off x="2873601" y="899638"/>
            <a:ext cx="533159" cy="253831"/>
            <a:chOff x="202075" y="1493875"/>
            <a:chExt cx="7071675" cy="2655725"/>
          </a:xfrm>
        </p:grpSpPr>
        <p:sp>
          <p:nvSpPr>
            <p:cNvPr id="117" name="Google Shape;883;p32"/>
            <p:cNvSpPr/>
            <p:nvPr/>
          </p:nvSpPr>
          <p:spPr>
            <a:xfrm>
              <a:off x="266950" y="2033475"/>
              <a:ext cx="5709250" cy="1389925"/>
            </a:xfrm>
            <a:custGeom>
              <a:avLst/>
              <a:gdLst/>
              <a:ahLst/>
              <a:cxnLst/>
              <a:rect l="l" t="t" r="r" b="b"/>
              <a:pathLst>
                <a:path w="228370" h="55597" extrusionOk="0">
                  <a:moveTo>
                    <a:pt x="202905" y="0"/>
                  </a:moveTo>
                  <a:cubicBezTo>
                    <a:pt x="201702" y="0"/>
                    <a:pt x="200481" y="76"/>
                    <a:pt x="199247" y="234"/>
                  </a:cubicBezTo>
                  <a:lnTo>
                    <a:pt x="23645" y="21860"/>
                  </a:lnTo>
                  <a:cubicBezTo>
                    <a:pt x="9804" y="23590"/>
                    <a:pt x="0" y="34259"/>
                    <a:pt x="1442" y="45504"/>
                  </a:cubicBezTo>
                  <a:lnTo>
                    <a:pt x="2019" y="50406"/>
                  </a:lnTo>
                  <a:cubicBezTo>
                    <a:pt x="2019" y="50983"/>
                    <a:pt x="2019" y="51271"/>
                    <a:pt x="2307" y="51559"/>
                  </a:cubicBezTo>
                  <a:cubicBezTo>
                    <a:pt x="2431" y="51518"/>
                    <a:pt x="2548" y="51500"/>
                    <a:pt x="2662" y="51500"/>
                  </a:cubicBezTo>
                  <a:cubicBezTo>
                    <a:pt x="3343" y="51500"/>
                    <a:pt x="3872" y="52136"/>
                    <a:pt x="4614" y="52136"/>
                  </a:cubicBezTo>
                  <a:lnTo>
                    <a:pt x="4614" y="50406"/>
                  </a:lnTo>
                  <a:lnTo>
                    <a:pt x="4037" y="45792"/>
                  </a:lnTo>
                  <a:cubicBezTo>
                    <a:pt x="2884" y="35700"/>
                    <a:pt x="11246" y="25608"/>
                    <a:pt x="23645" y="24166"/>
                  </a:cubicBezTo>
                  <a:lnTo>
                    <a:pt x="199247" y="2541"/>
                  </a:lnTo>
                  <a:cubicBezTo>
                    <a:pt x="200487" y="2368"/>
                    <a:pt x="201712" y="2284"/>
                    <a:pt x="202915" y="2284"/>
                  </a:cubicBezTo>
                  <a:cubicBezTo>
                    <a:pt x="213742" y="2284"/>
                    <a:pt x="222747" y="9057"/>
                    <a:pt x="224045" y="18400"/>
                  </a:cubicBezTo>
                  <a:lnTo>
                    <a:pt x="224621" y="23301"/>
                  </a:lnTo>
                  <a:cubicBezTo>
                    <a:pt x="225775" y="33394"/>
                    <a:pt x="216836" y="42909"/>
                    <a:pt x="204437" y="44639"/>
                  </a:cubicBezTo>
                  <a:lnTo>
                    <a:pt x="130909" y="53578"/>
                  </a:lnTo>
                  <a:cubicBezTo>
                    <a:pt x="129179" y="53578"/>
                    <a:pt x="129467" y="55596"/>
                    <a:pt x="130909" y="55596"/>
                  </a:cubicBezTo>
                  <a:lnTo>
                    <a:pt x="204725" y="46369"/>
                  </a:lnTo>
                  <a:cubicBezTo>
                    <a:pt x="218278" y="44639"/>
                    <a:pt x="228370" y="33970"/>
                    <a:pt x="226928" y="22725"/>
                  </a:cubicBezTo>
                  <a:lnTo>
                    <a:pt x="226351" y="17823"/>
                  </a:lnTo>
                  <a:cubicBezTo>
                    <a:pt x="225041" y="7601"/>
                    <a:pt x="214916" y="0"/>
                    <a:pt x="202905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884;p32"/>
            <p:cNvSpPr/>
            <p:nvPr/>
          </p:nvSpPr>
          <p:spPr>
            <a:xfrm>
              <a:off x="230900" y="2004800"/>
              <a:ext cx="5781350" cy="1455750"/>
            </a:xfrm>
            <a:custGeom>
              <a:avLst/>
              <a:gdLst/>
              <a:ahLst/>
              <a:cxnLst/>
              <a:rect l="l" t="t" r="r" b="b"/>
              <a:pathLst>
                <a:path w="231254" h="58230" extrusionOk="0">
                  <a:moveTo>
                    <a:pt x="204173" y="1"/>
                  </a:moveTo>
                  <a:cubicBezTo>
                    <a:pt x="202931" y="1"/>
                    <a:pt x="201671" y="75"/>
                    <a:pt x="200401" y="227"/>
                  </a:cubicBezTo>
                  <a:lnTo>
                    <a:pt x="24798" y="21853"/>
                  </a:lnTo>
                  <a:cubicBezTo>
                    <a:pt x="10381" y="23583"/>
                    <a:pt x="1" y="35117"/>
                    <a:pt x="1442" y="47228"/>
                  </a:cubicBezTo>
                  <a:lnTo>
                    <a:pt x="2019" y="52130"/>
                  </a:lnTo>
                  <a:lnTo>
                    <a:pt x="2019" y="52995"/>
                  </a:lnTo>
                  <a:cubicBezTo>
                    <a:pt x="2307" y="53571"/>
                    <a:pt x="2307" y="53860"/>
                    <a:pt x="2884" y="54148"/>
                  </a:cubicBezTo>
                  <a:cubicBezTo>
                    <a:pt x="3172" y="54436"/>
                    <a:pt x="3461" y="54436"/>
                    <a:pt x="4037" y="54436"/>
                  </a:cubicBezTo>
                  <a:lnTo>
                    <a:pt x="4326" y="54436"/>
                  </a:lnTo>
                  <a:cubicBezTo>
                    <a:pt x="4903" y="54436"/>
                    <a:pt x="5191" y="54725"/>
                    <a:pt x="5479" y="54725"/>
                  </a:cubicBezTo>
                  <a:lnTo>
                    <a:pt x="6056" y="54725"/>
                  </a:lnTo>
                  <a:cubicBezTo>
                    <a:pt x="6921" y="54725"/>
                    <a:pt x="7498" y="53860"/>
                    <a:pt x="7498" y="52995"/>
                  </a:cubicBezTo>
                  <a:cubicBezTo>
                    <a:pt x="7498" y="52995"/>
                    <a:pt x="7498" y="52706"/>
                    <a:pt x="7498" y="52706"/>
                  </a:cubicBezTo>
                  <a:cubicBezTo>
                    <a:pt x="7498" y="52130"/>
                    <a:pt x="7498" y="51841"/>
                    <a:pt x="7498" y="51553"/>
                  </a:cubicBezTo>
                  <a:lnTo>
                    <a:pt x="6921" y="46939"/>
                  </a:lnTo>
                  <a:cubicBezTo>
                    <a:pt x="5768" y="37136"/>
                    <a:pt x="13841" y="27909"/>
                    <a:pt x="25375" y="26755"/>
                  </a:cubicBezTo>
                  <a:lnTo>
                    <a:pt x="200689" y="5129"/>
                  </a:lnTo>
                  <a:cubicBezTo>
                    <a:pt x="201815" y="4992"/>
                    <a:pt x="202926" y="4925"/>
                    <a:pt x="204015" y="4925"/>
                  </a:cubicBezTo>
                  <a:cubicBezTo>
                    <a:pt x="214356" y="4925"/>
                    <a:pt x="222740" y="10938"/>
                    <a:pt x="224045" y="19547"/>
                  </a:cubicBezTo>
                  <a:lnTo>
                    <a:pt x="224622" y="24448"/>
                  </a:lnTo>
                  <a:cubicBezTo>
                    <a:pt x="225775" y="33964"/>
                    <a:pt x="217125" y="42903"/>
                    <a:pt x="205591" y="44344"/>
                  </a:cubicBezTo>
                  <a:lnTo>
                    <a:pt x="132351" y="53283"/>
                  </a:lnTo>
                  <a:cubicBezTo>
                    <a:pt x="131486" y="53283"/>
                    <a:pt x="130909" y="53571"/>
                    <a:pt x="130333" y="54148"/>
                  </a:cubicBezTo>
                  <a:cubicBezTo>
                    <a:pt x="129756" y="54725"/>
                    <a:pt x="129756" y="55301"/>
                    <a:pt x="129756" y="56166"/>
                  </a:cubicBezTo>
                  <a:cubicBezTo>
                    <a:pt x="130014" y="57198"/>
                    <a:pt x="130964" y="58230"/>
                    <a:pt x="132193" y="58230"/>
                  </a:cubicBezTo>
                  <a:cubicBezTo>
                    <a:pt x="132338" y="58230"/>
                    <a:pt x="132487" y="58215"/>
                    <a:pt x="132639" y="58185"/>
                  </a:cubicBezTo>
                  <a:lnTo>
                    <a:pt x="206167" y="48958"/>
                  </a:lnTo>
                  <a:cubicBezTo>
                    <a:pt x="220585" y="47228"/>
                    <a:pt x="231253" y="35982"/>
                    <a:pt x="229812" y="23872"/>
                  </a:cubicBezTo>
                  <a:lnTo>
                    <a:pt x="229235" y="18970"/>
                  </a:lnTo>
                  <a:cubicBezTo>
                    <a:pt x="227920" y="7927"/>
                    <a:pt x="217016" y="1"/>
                    <a:pt x="204173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885;p32"/>
            <p:cNvSpPr/>
            <p:nvPr/>
          </p:nvSpPr>
          <p:spPr>
            <a:xfrm>
              <a:off x="238125" y="2012025"/>
              <a:ext cx="5774125" cy="1461825"/>
            </a:xfrm>
            <a:custGeom>
              <a:avLst/>
              <a:gdLst/>
              <a:ahLst/>
              <a:cxnLst/>
              <a:rect l="l" t="t" r="r" b="b"/>
              <a:pathLst>
                <a:path w="230965" h="58473" extrusionOk="0">
                  <a:moveTo>
                    <a:pt x="203596" y="0"/>
                  </a:moveTo>
                  <a:cubicBezTo>
                    <a:pt x="202354" y="0"/>
                    <a:pt x="201094" y="74"/>
                    <a:pt x="199823" y="227"/>
                  </a:cubicBezTo>
                  <a:lnTo>
                    <a:pt x="24221" y="21853"/>
                  </a:lnTo>
                  <a:cubicBezTo>
                    <a:pt x="9804" y="23583"/>
                    <a:pt x="0" y="34540"/>
                    <a:pt x="1442" y="46650"/>
                  </a:cubicBezTo>
                  <a:lnTo>
                    <a:pt x="3172" y="58472"/>
                  </a:lnTo>
                  <a:cubicBezTo>
                    <a:pt x="3893" y="58184"/>
                    <a:pt x="4686" y="58040"/>
                    <a:pt x="5443" y="58040"/>
                  </a:cubicBezTo>
                  <a:cubicBezTo>
                    <a:pt x="6199" y="58040"/>
                    <a:pt x="6920" y="58184"/>
                    <a:pt x="7497" y="58472"/>
                  </a:cubicBezTo>
                  <a:lnTo>
                    <a:pt x="6632" y="48092"/>
                  </a:lnTo>
                  <a:cubicBezTo>
                    <a:pt x="5190" y="38000"/>
                    <a:pt x="13552" y="27620"/>
                    <a:pt x="25086" y="26466"/>
                  </a:cubicBezTo>
                  <a:lnTo>
                    <a:pt x="200400" y="4840"/>
                  </a:lnTo>
                  <a:cubicBezTo>
                    <a:pt x="201667" y="4655"/>
                    <a:pt x="202918" y="4565"/>
                    <a:pt x="204143" y="4565"/>
                  </a:cubicBezTo>
                  <a:cubicBezTo>
                    <a:pt x="214342" y="4565"/>
                    <a:pt x="222726" y="10762"/>
                    <a:pt x="223756" y="19258"/>
                  </a:cubicBezTo>
                  <a:lnTo>
                    <a:pt x="224333" y="24159"/>
                  </a:lnTo>
                  <a:cubicBezTo>
                    <a:pt x="225486" y="33675"/>
                    <a:pt x="216836" y="42614"/>
                    <a:pt x="205302" y="44055"/>
                  </a:cubicBezTo>
                  <a:lnTo>
                    <a:pt x="132062" y="52994"/>
                  </a:lnTo>
                  <a:cubicBezTo>
                    <a:pt x="131197" y="52994"/>
                    <a:pt x="130620" y="53282"/>
                    <a:pt x="130044" y="53859"/>
                  </a:cubicBezTo>
                  <a:cubicBezTo>
                    <a:pt x="129467" y="54436"/>
                    <a:pt x="129467" y="55012"/>
                    <a:pt x="129467" y="55877"/>
                  </a:cubicBezTo>
                  <a:cubicBezTo>
                    <a:pt x="129467" y="57169"/>
                    <a:pt x="130623" y="58229"/>
                    <a:pt x="131694" y="58229"/>
                  </a:cubicBezTo>
                  <a:cubicBezTo>
                    <a:pt x="131818" y="58229"/>
                    <a:pt x="131942" y="58214"/>
                    <a:pt x="132062" y="58184"/>
                  </a:cubicBezTo>
                  <a:lnTo>
                    <a:pt x="205878" y="48957"/>
                  </a:lnTo>
                  <a:cubicBezTo>
                    <a:pt x="220296" y="47227"/>
                    <a:pt x="230964" y="35982"/>
                    <a:pt x="229234" y="23871"/>
                  </a:cubicBezTo>
                  <a:lnTo>
                    <a:pt x="228658" y="18969"/>
                  </a:lnTo>
                  <a:cubicBezTo>
                    <a:pt x="227343" y="7926"/>
                    <a:pt x="216439" y="0"/>
                    <a:pt x="203596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886;p32"/>
            <p:cNvSpPr/>
            <p:nvPr/>
          </p:nvSpPr>
          <p:spPr>
            <a:xfrm>
              <a:off x="281375" y="1536925"/>
              <a:ext cx="6956350" cy="2576850"/>
            </a:xfrm>
            <a:custGeom>
              <a:avLst/>
              <a:gdLst/>
              <a:ahLst/>
              <a:cxnLst/>
              <a:rect l="l" t="t" r="r" b="b"/>
              <a:pathLst>
                <a:path w="278254" h="103074" extrusionOk="0">
                  <a:moveTo>
                    <a:pt x="243502" y="1"/>
                  </a:moveTo>
                  <a:cubicBezTo>
                    <a:pt x="242405" y="1"/>
                    <a:pt x="241300" y="66"/>
                    <a:pt x="240192" y="200"/>
                  </a:cubicBezTo>
                  <a:lnTo>
                    <a:pt x="109860" y="16347"/>
                  </a:lnTo>
                  <a:cubicBezTo>
                    <a:pt x="108418" y="16347"/>
                    <a:pt x="107553" y="17501"/>
                    <a:pt x="107841" y="18942"/>
                  </a:cubicBezTo>
                  <a:cubicBezTo>
                    <a:pt x="107841" y="20096"/>
                    <a:pt x="108706" y="20673"/>
                    <a:pt x="109860" y="20961"/>
                  </a:cubicBezTo>
                  <a:lnTo>
                    <a:pt x="240768" y="4814"/>
                  </a:lnTo>
                  <a:cubicBezTo>
                    <a:pt x="241729" y="4698"/>
                    <a:pt x="242685" y="4642"/>
                    <a:pt x="243635" y="4642"/>
                  </a:cubicBezTo>
                  <a:cubicBezTo>
                    <a:pt x="256940" y="4642"/>
                    <a:pt x="268872" y="15712"/>
                    <a:pt x="270756" y="31053"/>
                  </a:cubicBezTo>
                  <a:lnTo>
                    <a:pt x="271621" y="38838"/>
                  </a:lnTo>
                  <a:cubicBezTo>
                    <a:pt x="273640" y="54986"/>
                    <a:pt x="263259" y="69691"/>
                    <a:pt x="248842" y="71421"/>
                  </a:cubicBezTo>
                  <a:lnTo>
                    <a:pt x="29123" y="98237"/>
                  </a:lnTo>
                  <a:cubicBezTo>
                    <a:pt x="28163" y="98365"/>
                    <a:pt x="27225" y="98429"/>
                    <a:pt x="26311" y="98429"/>
                  </a:cubicBezTo>
                  <a:cubicBezTo>
                    <a:pt x="14861" y="98429"/>
                    <a:pt x="7038" y="88510"/>
                    <a:pt x="4902" y="71421"/>
                  </a:cubicBezTo>
                  <a:lnTo>
                    <a:pt x="4037" y="65654"/>
                  </a:lnTo>
                  <a:cubicBezTo>
                    <a:pt x="4037" y="65232"/>
                    <a:pt x="3882" y="64965"/>
                    <a:pt x="3573" y="64965"/>
                  </a:cubicBezTo>
                  <a:cubicBezTo>
                    <a:pt x="3460" y="64965"/>
                    <a:pt x="3326" y="65000"/>
                    <a:pt x="3172" y="65078"/>
                  </a:cubicBezTo>
                  <a:cubicBezTo>
                    <a:pt x="2307" y="65366"/>
                    <a:pt x="1442" y="65366"/>
                    <a:pt x="577" y="65366"/>
                  </a:cubicBezTo>
                  <a:cubicBezTo>
                    <a:pt x="577" y="65366"/>
                    <a:pt x="288" y="65366"/>
                    <a:pt x="288" y="65654"/>
                  </a:cubicBezTo>
                  <a:cubicBezTo>
                    <a:pt x="0" y="65943"/>
                    <a:pt x="0" y="65943"/>
                    <a:pt x="288" y="66231"/>
                  </a:cubicBezTo>
                  <a:lnTo>
                    <a:pt x="865" y="71998"/>
                  </a:lnTo>
                  <a:cubicBezTo>
                    <a:pt x="3269" y="91493"/>
                    <a:pt x="12845" y="103073"/>
                    <a:pt x="26387" y="103073"/>
                  </a:cubicBezTo>
                  <a:cubicBezTo>
                    <a:pt x="27467" y="103073"/>
                    <a:pt x="28571" y="103000"/>
                    <a:pt x="29700" y="102851"/>
                  </a:cubicBezTo>
                  <a:lnTo>
                    <a:pt x="249707" y="76035"/>
                  </a:lnTo>
                  <a:cubicBezTo>
                    <a:pt x="266143" y="73728"/>
                    <a:pt x="278253" y="57004"/>
                    <a:pt x="275946" y="38262"/>
                  </a:cubicBezTo>
                  <a:lnTo>
                    <a:pt x="274793" y="30476"/>
                  </a:lnTo>
                  <a:cubicBezTo>
                    <a:pt x="272908" y="12976"/>
                    <a:pt x="258957" y="1"/>
                    <a:pt x="243502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887;p32"/>
            <p:cNvSpPr/>
            <p:nvPr/>
          </p:nvSpPr>
          <p:spPr>
            <a:xfrm>
              <a:off x="245325" y="1493875"/>
              <a:ext cx="7028425" cy="2655725"/>
            </a:xfrm>
            <a:custGeom>
              <a:avLst/>
              <a:gdLst/>
              <a:ahLst/>
              <a:cxnLst/>
              <a:rect l="l" t="t" r="r" b="b"/>
              <a:pathLst>
                <a:path w="281137" h="106229" extrusionOk="0">
                  <a:moveTo>
                    <a:pt x="245244" y="3153"/>
                  </a:moveTo>
                  <a:cubicBezTo>
                    <a:pt x="259821" y="3153"/>
                    <a:pt x="272916" y="15307"/>
                    <a:pt x="274793" y="32198"/>
                  </a:cubicBezTo>
                  <a:lnTo>
                    <a:pt x="275947" y="40272"/>
                  </a:lnTo>
                  <a:cubicBezTo>
                    <a:pt x="277965" y="58149"/>
                    <a:pt x="266720" y="74297"/>
                    <a:pt x="250861" y="76315"/>
                  </a:cubicBezTo>
                  <a:lnTo>
                    <a:pt x="30853" y="103131"/>
                  </a:lnTo>
                  <a:cubicBezTo>
                    <a:pt x="29882" y="103248"/>
                    <a:pt x="28929" y="103305"/>
                    <a:pt x="27995" y="103305"/>
                  </a:cubicBezTo>
                  <a:cubicBezTo>
                    <a:pt x="15073" y="103305"/>
                    <a:pt x="5881" y="92256"/>
                    <a:pt x="3460" y="73432"/>
                  </a:cubicBezTo>
                  <a:lnTo>
                    <a:pt x="2884" y="68530"/>
                  </a:lnTo>
                  <a:cubicBezTo>
                    <a:pt x="3460" y="68530"/>
                    <a:pt x="4037" y="68530"/>
                    <a:pt x="4326" y="68241"/>
                  </a:cubicBezTo>
                  <a:lnTo>
                    <a:pt x="4902" y="73432"/>
                  </a:lnTo>
                  <a:cubicBezTo>
                    <a:pt x="7046" y="91119"/>
                    <a:pt x="15666" y="101583"/>
                    <a:pt x="27984" y="101583"/>
                  </a:cubicBezTo>
                  <a:cubicBezTo>
                    <a:pt x="28920" y="101583"/>
                    <a:pt x="29876" y="101523"/>
                    <a:pt x="30853" y="101401"/>
                  </a:cubicBezTo>
                  <a:lnTo>
                    <a:pt x="250572" y="74585"/>
                  </a:lnTo>
                  <a:cubicBezTo>
                    <a:pt x="265855" y="72855"/>
                    <a:pt x="276523" y="57284"/>
                    <a:pt x="274505" y="40272"/>
                  </a:cubicBezTo>
                  <a:lnTo>
                    <a:pt x="273352" y="32198"/>
                  </a:lnTo>
                  <a:cubicBezTo>
                    <a:pt x="271459" y="16521"/>
                    <a:pt x="258925" y="4644"/>
                    <a:pt x="245012" y="4644"/>
                  </a:cubicBezTo>
                  <a:cubicBezTo>
                    <a:pt x="244084" y="4644"/>
                    <a:pt x="243149" y="4697"/>
                    <a:pt x="242210" y="4806"/>
                  </a:cubicBezTo>
                  <a:lnTo>
                    <a:pt x="111302" y="20953"/>
                  </a:lnTo>
                  <a:cubicBezTo>
                    <a:pt x="111013" y="20953"/>
                    <a:pt x="110725" y="20664"/>
                    <a:pt x="110725" y="20376"/>
                  </a:cubicBezTo>
                  <a:cubicBezTo>
                    <a:pt x="110437" y="20088"/>
                    <a:pt x="111013" y="19511"/>
                    <a:pt x="111302" y="19511"/>
                  </a:cubicBezTo>
                  <a:lnTo>
                    <a:pt x="241922" y="3364"/>
                  </a:lnTo>
                  <a:cubicBezTo>
                    <a:pt x="243035" y="3222"/>
                    <a:pt x="244143" y="3153"/>
                    <a:pt x="245244" y="3153"/>
                  </a:cubicBezTo>
                  <a:close/>
                  <a:moveTo>
                    <a:pt x="244695" y="0"/>
                  </a:moveTo>
                  <a:cubicBezTo>
                    <a:pt x="243587" y="0"/>
                    <a:pt x="242469" y="63"/>
                    <a:pt x="241345" y="192"/>
                  </a:cubicBezTo>
                  <a:lnTo>
                    <a:pt x="111013" y="16339"/>
                  </a:lnTo>
                  <a:cubicBezTo>
                    <a:pt x="108995" y="16628"/>
                    <a:pt x="107265" y="18358"/>
                    <a:pt x="107841" y="20376"/>
                  </a:cubicBezTo>
                  <a:cubicBezTo>
                    <a:pt x="107841" y="22221"/>
                    <a:pt x="109287" y="23585"/>
                    <a:pt x="110857" y="23585"/>
                  </a:cubicBezTo>
                  <a:cubicBezTo>
                    <a:pt x="111005" y="23585"/>
                    <a:pt x="111153" y="23573"/>
                    <a:pt x="111302" y="23548"/>
                  </a:cubicBezTo>
                  <a:lnTo>
                    <a:pt x="242499" y="7689"/>
                  </a:lnTo>
                  <a:cubicBezTo>
                    <a:pt x="243444" y="7571"/>
                    <a:pt x="244382" y="7513"/>
                    <a:pt x="245310" y="7513"/>
                  </a:cubicBezTo>
                  <a:cubicBezTo>
                    <a:pt x="257984" y="7513"/>
                    <a:pt x="268876" y="18248"/>
                    <a:pt x="270756" y="32487"/>
                  </a:cubicBezTo>
                  <a:lnTo>
                    <a:pt x="271621" y="40560"/>
                  </a:lnTo>
                  <a:cubicBezTo>
                    <a:pt x="273640" y="55843"/>
                    <a:pt x="263836" y="69683"/>
                    <a:pt x="250284" y="71413"/>
                  </a:cubicBezTo>
                  <a:lnTo>
                    <a:pt x="30277" y="98518"/>
                  </a:lnTo>
                  <a:cubicBezTo>
                    <a:pt x="29492" y="98613"/>
                    <a:pt x="28723" y="98661"/>
                    <a:pt x="27969" y="98661"/>
                  </a:cubicBezTo>
                  <a:cubicBezTo>
                    <a:pt x="17371" y="98661"/>
                    <a:pt x="9939" y="89277"/>
                    <a:pt x="7786" y="72855"/>
                  </a:cubicBezTo>
                  <a:lnTo>
                    <a:pt x="7209" y="66800"/>
                  </a:lnTo>
                  <a:cubicBezTo>
                    <a:pt x="6921" y="66223"/>
                    <a:pt x="6632" y="65646"/>
                    <a:pt x="6056" y="65358"/>
                  </a:cubicBezTo>
                  <a:cubicBezTo>
                    <a:pt x="5767" y="65214"/>
                    <a:pt x="5479" y="65142"/>
                    <a:pt x="5191" y="65142"/>
                  </a:cubicBezTo>
                  <a:cubicBezTo>
                    <a:pt x="4902" y="65142"/>
                    <a:pt x="4614" y="65214"/>
                    <a:pt x="4326" y="65358"/>
                  </a:cubicBezTo>
                  <a:cubicBezTo>
                    <a:pt x="3460" y="65646"/>
                    <a:pt x="2884" y="65646"/>
                    <a:pt x="2307" y="65646"/>
                  </a:cubicBezTo>
                  <a:cubicBezTo>
                    <a:pt x="1730" y="65646"/>
                    <a:pt x="1154" y="65935"/>
                    <a:pt x="577" y="66511"/>
                  </a:cubicBezTo>
                  <a:cubicBezTo>
                    <a:pt x="289" y="66800"/>
                    <a:pt x="0" y="67376"/>
                    <a:pt x="0" y="68241"/>
                  </a:cubicBezTo>
                  <a:lnTo>
                    <a:pt x="865" y="74008"/>
                  </a:lnTo>
                  <a:cubicBezTo>
                    <a:pt x="3276" y="94101"/>
                    <a:pt x="13653" y="106228"/>
                    <a:pt x="28062" y="106228"/>
                  </a:cubicBezTo>
                  <a:cubicBezTo>
                    <a:pt x="29162" y="106228"/>
                    <a:pt x="30285" y="106158"/>
                    <a:pt x="31430" y="106015"/>
                  </a:cubicBezTo>
                  <a:lnTo>
                    <a:pt x="251149" y="78910"/>
                  </a:lnTo>
                  <a:cubicBezTo>
                    <a:pt x="268738" y="76892"/>
                    <a:pt x="281137" y="59303"/>
                    <a:pt x="278542" y="39695"/>
                  </a:cubicBezTo>
                  <a:lnTo>
                    <a:pt x="277388" y="31622"/>
                  </a:lnTo>
                  <a:cubicBezTo>
                    <a:pt x="275229" y="13537"/>
                    <a:pt x="260941" y="0"/>
                    <a:pt x="244695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888;p32"/>
            <p:cNvSpPr/>
            <p:nvPr/>
          </p:nvSpPr>
          <p:spPr>
            <a:xfrm>
              <a:off x="202075" y="1976300"/>
              <a:ext cx="5846225" cy="1533600"/>
            </a:xfrm>
            <a:custGeom>
              <a:avLst/>
              <a:gdLst/>
              <a:ahLst/>
              <a:cxnLst/>
              <a:rect l="l" t="t" r="r" b="b"/>
              <a:pathLst>
                <a:path w="233849" h="61344" extrusionOk="0">
                  <a:moveTo>
                    <a:pt x="204554" y="2349"/>
                  </a:moveTo>
                  <a:cubicBezTo>
                    <a:pt x="216978" y="2349"/>
                    <a:pt x="227332" y="9766"/>
                    <a:pt x="228658" y="20110"/>
                  </a:cubicBezTo>
                  <a:lnTo>
                    <a:pt x="229235" y="25012"/>
                  </a:lnTo>
                  <a:cubicBezTo>
                    <a:pt x="230676" y="36546"/>
                    <a:pt x="220584" y="46926"/>
                    <a:pt x="207032" y="48656"/>
                  </a:cubicBezTo>
                  <a:lnTo>
                    <a:pt x="133216" y="57595"/>
                  </a:lnTo>
                  <a:cubicBezTo>
                    <a:pt x="133100" y="57633"/>
                    <a:pt x="132989" y="57651"/>
                    <a:pt x="132886" y="57651"/>
                  </a:cubicBezTo>
                  <a:cubicBezTo>
                    <a:pt x="132217" y="57651"/>
                    <a:pt x="131851" y="56902"/>
                    <a:pt x="132351" y="56153"/>
                  </a:cubicBezTo>
                  <a:cubicBezTo>
                    <a:pt x="132639" y="55865"/>
                    <a:pt x="132927" y="55865"/>
                    <a:pt x="133504" y="55865"/>
                  </a:cubicBezTo>
                  <a:lnTo>
                    <a:pt x="206744" y="46638"/>
                  </a:lnTo>
                  <a:cubicBezTo>
                    <a:pt x="219143" y="45196"/>
                    <a:pt x="228081" y="35681"/>
                    <a:pt x="226928" y="25300"/>
                  </a:cubicBezTo>
                  <a:lnTo>
                    <a:pt x="226351" y="20398"/>
                  </a:lnTo>
                  <a:cubicBezTo>
                    <a:pt x="225297" y="11172"/>
                    <a:pt x="215807" y="4356"/>
                    <a:pt x="204713" y="4356"/>
                  </a:cubicBezTo>
                  <a:cubicBezTo>
                    <a:pt x="203672" y="4356"/>
                    <a:pt x="202617" y="4416"/>
                    <a:pt x="201554" y="4539"/>
                  </a:cubicBezTo>
                  <a:lnTo>
                    <a:pt x="25951" y="26165"/>
                  </a:lnTo>
                  <a:cubicBezTo>
                    <a:pt x="14129" y="27607"/>
                    <a:pt x="4902" y="38564"/>
                    <a:pt x="6344" y="49233"/>
                  </a:cubicBezTo>
                  <a:lnTo>
                    <a:pt x="7209" y="57883"/>
                  </a:lnTo>
                  <a:cubicBezTo>
                    <a:pt x="6921" y="57739"/>
                    <a:pt x="6704" y="57667"/>
                    <a:pt x="6488" y="57667"/>
                  </a:cubicBezTo>
                  <a:cubicBezTo>
                    <a:pt x="6272" y="57667"/>
                    <a:pt x="6056" y="57739"/>
                    <a:pt x="5767" y="57883"/>
                  </a:cubicBezTo>
                  <a:lnTo>
                    <a:pt x="4037" y="47503"/>
                  </a:lnTo>
                  <a:cubicBezTo>
                    <a:pt x="2884" y="35969"/>
                    <a:pt x="12399" y="25877"/>
                    <a:pt x="25663" y="24147"/>
                  </a:cubicBezTo>
                  <a:lnTo>
                    <a:pt x="201265" y="2521"/>
                  </a:lnTo>
                  <a:cubicBezTo>
                    <a:pt x="202374" y="2405"/>
                    <a:pt x="203472" y="2349"/>
                    <a:pt x="204554" y="2349"/>
                  </a:cubicBezTo>
                  <a:close/>
                  <a:moveTo>
                    <a:pt x="204751" y="0"/>
                  </a:moveTo>
                  <a:cubicBezTo>
                    <a:pt x="203509" y="0"/>
                    <a:pt x="202249" y="70"/>
                    <a:pt x="200977" y="214"/>
                  </a:cubicBezTo>
                  <a:lnTo>
                    <a:pt x="25663" y="21840"/>
                  </a:lnTo>
                  <a:cubicBezTo>
                    <a:pt x="10381" y="23858"/>
                    <a:pt x="0" y="35392"/>
                    <a:pt x="1442" y="48368"/>
                  </a:cubicBezTo>
                  <a:lnTo>
                    <a:pt x="3172" y="60190"/>
                  </a:lnTo>
                  <a:cubicBezTo>
                    <a:pt x="3172" y="60767"/>
                    <a:pt x="3460" y="61055"/>
                    <a:pt x="3749" y="61343"/>
                  </a:cubicBezTo>
                  <a:lnTo>
                    <a:pt x="5190" y="61343"/>
                  </a:lnTo>
                  <a:cubicBezTo>
                    <a:pt x="5623" y="61055"/>
                    <a:pt x="6128" y="60911"/>
                    <a:pt x="6668" y="60911"/>
                  </a:cubicBezTo>
                  <a:cubicBezTo>
                    <a:pt x="7209" y="60911"/>
                    <a:pt x="7786" y="61055"/>
                    <a:pt x="8362" y="61343"/>
                  </a:cubicBezTo>
                  <a:cubicBezTo>
                    <a:pt x="8939" y="61343"/>
                    <a:pt x="9227" y="61343"/>
                    <a:pt x="9804" y="61055"/>
                  </a:cubicBezTo>
                  <a:cubicBezTo>
                    <a:pt x="10092" y="60767"/>
                    <a:pt x="10381" y="60190"/>
                    <a:pt x="10381" y="59901"/>
                  </a:cubicBezTo>
                  <a:lnTo>
                    <a:pt x="9227" y="49233"/>
                  </a:lnTo>
                  <a:cubicBezTo>
                    <a:pt x="8074" y="40294"/>
                    <a:pt x="16436" y="30490"/>
                    <a:pt x="26528" y="29337"/>
                  </a:cubicBezTo>
                  <a:lnTo>
                    <a:pt x="202130" y="7711"/>
                  </a:lnTo>
                  <a:cubicBezTo>
                    <a:pt x="203188" y="7568"/>
                    <a:pt x="204238" y="7499"/>
                    <a:pt x="205271" y="7499"/>
                  </a:cubicBezTo>
                  <a:cubicBezTo>
                    <a:pt x="214659" y="7499"/>
                    <a:pt x="222717" y="13211"/>
                    <a:pt x="223756" y="21263"/>
                  </a:cubicBezTo>
                  <a:lnTo>
                    <a:pt x="224333" y="25877"/>
                  </a:lnTo>
                  <a:cubicBezTo>
                    <a:pt x="225486" y="34527"/>
                    <a:pt x="217412" y="42601"/>
                    <a:pt x="206744" y="44043"/>
                  </a:cubicBezTo>
                  <a:lnTo>
                    <a:pt x="133216" y="52981"/>
                  </a:lnTo>
                  <a:cubicBezTo>
                    <a:pt x="132062" y="52981"/>
                    <a:pt x="131197" y="53558"/>
                    <a:pt x="130332" y="54423"/>
                  </a:cubicBezTo>
                  <a:cubicBezTo>
                    <a:pt x="129756" y="55288"/>
                    <a:pt x="129467" y="56441"/>
                    <a:pt x="129467" y="57306"/>
                  </a:cubicBezTo>
                  <a:cubicBezTo>
                    <a:pt x="129731" y="59417"/>
                    <a:pt x="131443" y="60803"/>
                    <a:pt x="133278" y="60803"/>
                  </a:cubicBezTo>
                  <a:cubicBezTo>
                    <a:pt x="133449" y="60803"/>
                    <a:pt x="133621" y="60791"/>
                    <a:pt x="133792" y="60767"/>
                  </a:cubicBezTo>
                  <a:lnTo>
                    <a:pt x="207609" y="51539"/>
                  </a:lnTo>
                  <a:cubicBezTo>
                    <a:pt x="222891" y="49809"/>
                    <a:pt x="233848" y="37699"/>
                    <a:pt x="232118" y="25300"/>
                  </a:cubicBezTo>
                  <a:lnTo>
                    <a:pt x="231541" y="20398"/>
                  </a:lnTo>
                  <a:cubicBezTo>
                    <a:pt x="229955" y="8503"/>
                    <a:pt x="218433" y="0"/>
                    <a:pt x="204751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3" name="Google Shape;882;p32"/>
          <p:cNvGrpSpPr/>
          <p:nvPr/>
        </p:nvGrpSpPr>
        <p:grpSpPr>
          <a:xfrm rot="-5958744">
            <a:off x="8588600" y="747238"/>
            <a:ext cx="533159" cy="253831"/>
            <a:chOff x="202075" y="1493875"/>
            <a:chExt cx="7071675" cy="2655725"/>
          </a:xfrm>
        </p:grpSpPr>
        <p:sp>
          <p:nvSpPr>
            <p:cNvPr id="124" name="Google Shape;883;p32"/>
            <p:cNvSpPr/>
            <p:nvPr/>
          </p:nvSpPr>
          <p:spPr>
            <a:xfrm>
              <a:off x="266950" y="2033475"/>
              <a:ext cx="5709250" cy="1389925"/>
            </a:xfrm>
            <a:custGeom>
              <a:avLst/>
              <a:gdLst/>
              <a:ahLst/>
              <a:cxnLst/>
              <a:rect l="l" t="t" r="r" b="b"/>
              <a:pathLst>
                <a:path w="228370" h="55597" extrusionOk="0">
                  <a:moveTo>
                    <a:pt x="202905" y="0"/>
                  </a:moveTo>
                  <a:cubicBezTo>
                    <a:pt x="201702" y="0"/>
                    <a:pt x="200481" y="76"/>
                    <a:pt x="199247" y="234"/>
                  </a:cubicBezTo>
                  <a:lnTo>
                    <a:pt x="23645" y="21860"/>
                  </a:lnTo>
                  <a:cubicBezTo>
                    <a:pt x="9804" y="23590"/>
                    <a:pt x="0" y="34259"/>
                    <a:pt x="1442" y="45504"/>
                  </a:cubicBezTo>
                  <a:lnTo>
                    <a:pt x="2019" y="50406"/>
                  </a:lnTo>
                  <a:cubicBezTo>
                    <a:pt x="2019" y="50983"/>
                    <a:pt x="2019" y="51271"/>
                    <a:pt x="2307" y="51559"/>
                  </a:cubicBezTo>
                  <a:cubicBezTo>
                    <a:pt x="2431" y="51518"/>
                    <a:pt x="2548" y="51500"/>
                    <a:pt x="2662" y="51500"/>
                  </a:cubicBezTo>
                  <a:cubicBezTo>
                    <a:pt x="3343" y="51500"/>
                    <a:pt x="3872" y="52136"/>
                    <a:pt x="4614" y="52136"/>
                  </a:cubicBezTo>
                  <a:lnTo>
                    <a:pt x="4614" y="50406"/>
                  </a:lnTo>
                  <a:lnTo>
                    <a:pt x="4037" y="45792"/>
                  </a:lnTo>
                  <a:cubicBezTo>
                    <a:pt x="2884" y="35700"/>
                    <a:pt x="11246" y="25608"/>
                    <a:pt x="23645" y="24166"/>
                  </a:cubicBezTo>
                  <a:lnTo>
                    <a:pt x="199247" y="2541"/>
                  </a:lnTo>
                  <a:cubicBezTo>
                    <a:pt x="200487" y="2368"/>
                    <a:pt x="201712" y="2284"/>
                    <a:pt x="202915" y="2284"/>
                  </a:cubicBezTo>
                  <a:cubicBezTo>
                    <a:pt x="213742" y="2284"/>
                    <a:pt x="222747" y="9057"/>
                    <a:pt x="224045" y="18400"/>
                  </a:cubicBezTo>
                  <a:lnTo>
                    <a:pt x="224621" y="23301"/>
                  </a:lnTo>
                  <a:cubicBezTo>
                    <a:pt x="225775" y="33394"/>
                    <a:pt x="216836" y="42909"/>
                    <a:pt x="204437" y="44639"/>
                  </a:cubicBezTo>
                  <a:lnTo>
                    <a:pt x="130909" y="53578"/>
                  </a:lnTo>
                  <a:cubicBezTo>
                    <a:pt x="129179" y="53578"/>
                    <a:pt x="129467" y="55596"/>
                    <a:pt x="130909" y="55596"/>
                  </a:cubicBezTo>
                  <a:lnTo>
                    <a:pt x="204725" y="46369"/>
                  </a:lnTo>
                  <a:cubicBezTo>
                    <a:pt x="218278" y="44639"/>
                    <a:pt x="228370" y="33970"/>
                    <a:pt x="226928" y="22725"/>
                  </a:cubicBezTo>
                  <a:lnTo>
                    <a:pt x="226351" y="17823"/>
                  </a:lnTo>
                  <a:cubicBezTo>
                    <a:pt x="225041" y="7601"/>
                    <a:pt x="214916" y="0"/>
                    <a:pt x="202905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884;p32"/>
            <p:cNvSpPr/>
            <p:nvPr/>
          </p:nvSpPr>
          <p:spPr>
            <a:xfrm>
              <a:off x="230900" y="2004800"/>
              <a:ext cx="5781350" cy="1455750"/>
            </a:xfrm>
            <a:custGeom>
              <a:avLst/>
              <a:gdLst/>
              <a:ahLst/>
              <a:cxnLst/>
              <a:rect l="l" t="t" r="r" b="b"/>
              <a:pathLst>
                <a:path w="231254" h="58230" extrusionOk="0">
                  <a:moveTo>
                    <a:pt x="204173" y="1"/>
                  </a:moveTo>
                  <a:cubicBezTo>
                    <a:pt x="202931" y="1"/>
                    <a:pt x="201671" y="75"/>
                    <a:pt x="200401" y="227"/>
                  </a:cubicBezTo>
                  <a:lnTo>
                    <a:pt x="24798" y="21853"/>
                  </a:lnTo>
                  <a:cubicBezTo>
                    <a:pt x="10381" y="23583"/>
                    <a:pt x="1" y="35117"/>
                    <a:pt x="1442" y="47228"/>
                  </a:cubicBezTo>
                  <a:lnTo>
                    <a:pt x="2019" y="52130"/>
                  </a:lnTo>
                  <a:lnTo>
                    <a:pt x="2019" y="52995"/>
                  </a:lnTo>
                  <a:cubicBezTo>
                    <a:pt x="2307" y="53571"/>
                    <a:pt x="2307" y="53860"/>
                    <a:pt x="2884" y="54148"/>
                  </a:cubicBezTo>
                  <a:cubicBezTo>
                    <a:pt x="3172" y="54436"/>
                    <a:pt x="3461" y="54436"/>
                    <a:pt x="4037" y="54436"/>
                  </a:cubicBezTo>
                  <a:lnTo>
                    <a:pt x="4326" y="54436"/>
                  </a:lnTo>
                  <a:cubicBezTo>
                    <a:pt x="4903" y="54436"/>
                    <a:pt x="5191" y="54725"/>
                    <a:pt x="5479" y="54725"/>
                  </a:cubicBezTo>
                  <a:lnTo>
                    <a:pt x="6056" y="54725"/>
                  </a:lnTo>
                  <a:cubicBezTo>
                    <a:pt x="6921" y="54725"/>
                    <a:pt x="7498" y="53860"/>
                    <a:pt x="7498" y="52995"/>
                  </a:cubicBezTo>
                  <a:cubicBezTo>
                    <a:pt x="7498" y="52995"/>
                    <a:pt x="7498" y="52706"/>
                    <a:pt x="7498" y="52706"/>
                  </a:cubicBezTo>
                  <a:cubicBezTo>
                    <a:pt x="7498" y="52130"/>
                    <a:pt x="7498" y="51841"/>
                    <a:pt x="7498" y="51553"/>
                  </a:cubicBezTo>
                  <a:lnTo>
                    <a:pt x="6921" y="46939"/>
                  </a:lnTo>
                  <a:cubicBezTo>
                    <a:pt x="5768" y="37136"/>
                    <a:pt x="13841" y="27909"/>
                    <a:pt x="25375" y="26755"/>
                  </a:cubicBezTo>
                  <a:lnTo>
                    <a:pt x="200689" y="5129"/>
                  </a:lnTo>
                  <a:cubicBezTo>
                    <a:pt x="201815" y="4992"/>
                    <a:pt x="202926" y="4925"/>
                    <a:pt x="204015" y="4925"/>
                  </a:cubicBezTo>
                  <a:cubicBezTo>
                    <a:pt x="214356" y="4925"/>
                    <a:pt x="222740" y="10938"/>
                    <a:pt x="224045" y="19547"/>
                  </a:cubicBezTo>
                  <a:lnTo>
                    <a:pt x="224622" y="24448"/>
                  </a:lnTo>
                  <a:cubicBezTo>
                    <a:pt x="225775" y="33964"/>
                    <a:pt x="217125" y="42903"/>
                    <a:pt x="205591" y="44344"/>
                  </a:cubicBezTo>
                  <a:lnTo>
                    <a:pt x="132351" y="53283"/>
                  </a:lnTo>
                  <a:cubicBezTo>
                    <a:pt x="131486" y="53283"/>
                    <a:pt x="130909" y="53571"/>
                    <a:pt x="130333" y="54148"/>
                  </a:cubicBezTo>
                  <a:cubicBezTo>
                    <a:pt x="129756" y="54725"/>
                    <a:pt x="129756" y="55301"/>
                    <a:pt x="129756" y="56166"/>
                  </a:cubicBezTo>
                  <a:cubicBezTo>
                    <a:pt x="130014" y="57198"/>
                    <a:pt x="130964" y="58230"/>
                    <a:pt x="132193" y="58230"/>
                  </a:cubicBezTo>
                  <a:cubicBezTo>
                    <a:pt x="132338" y="58230"/>
                    <a:pt x="132487" y="58215"/>
                    <a:pt x="132639" y="58185"/>
                  </a:cubicBezTo>
                  <a:lnTo>
                    <a:pt x="206167" y="48958"/>
                  </a:lnTo>
                  <a:cubicBezTo>
                    <a:pt x="220585" y="47228"/>
                    <a:pt x="231253" y="35982"/>
                    <a:pt x="229812" y="23872"/>
                  </a:cubicBezTo>
                  <a:lnTo>
                    <a:pt x="229235" y="18970"/>
                  </a:lnTo>
                  <a:cubicBezTo>
                    <a:pt x="227920" y="7927"/>
                    <a:pt x="217016" y="1"/>
                    <a:pt x="204173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885;p32"/>
            <p:cNvSpPr/>
            <p:nvPr/>
          </p:nvSpPr>
          <p:spPr>
            <a:xfrm>
              <a:off x="238125" y="2012025"/>
              <a:ext cx="5774125" cy="1461825"/>
            </a:xfrm>
            <a:custGeom>
              <a:avLst/>
              <a:gdLst/>
              <a:ahLst/>
              <a:cxnLst/>
              <a:rect l="l" t="t" r="r" b="b"/>
              <a:pathLst>
                <a:path w="230965" h="58473" extrusionOk="0">
                  <a:moveTo>
                    <a:pt x="203596" y="0"/>
                  </a:moveTo>
                  <a:cubicBezTo>
                    <a:pt x="202354" y="0"/>
                    <a:pt x="201094" y="74"/>
                    <a:pt x="199823" y="227"/>
                  </a:cubicBezTo>
                  <a:lnTo>
                    <a:pt x="24221" y="21853"/>
                  </a:lnTo>
                  <a:cubicBezTo>
                    <a:pt x="9804" y="23583"/>
                    <a:pt x="0" y="34540"/>
                    <a:pt x="1442" y="46650"/>
                  </a:cubicBezTo>
                  <a:lnTo>
                    <a:pt x="3172" y="58472"/>
                  </a:lnTo>
                  <a:cubicBezTo>
                    <a:pt x="3893" y="58184"/>
                    <a:pt x="4686" y="58040"/>
                    <a:pt x="5443" y="58040"/>
                  </a:cubicBezTo>
                  <a:cubicBezTo>
                    <a:pt x="6199" y="58040"/>
                    <a:pt x="6920" y="58184"/>
                    <a:pt x="7497" y="58472"/>
                  </a:cubicBezTo>
                  <a:lnTo>
                    <a:pt x="6632" y="48092"/>
                  </a:lnTo>
                  <a:cubicBezTo>
                    <a:pt x="5190" y="38000"/>
                    <a:pt x="13552" y="27620"/>
                    <a:pt x="25086" y="26466"/>
                  </a:cubicBezTo>
                  <a:lnTo>
                    <a:pt x="200400" y="4840"/>
                  </a:lnTo>
                  <a:cubicBezTo>
                    <a:pt x="201667" y="4655"/>
                    <a:pt x="202918" y="4565"/>
                    <a:pt x="204143" y="4565"/>
                  </a:cubicBezTo>
                  <a:cubicBezTo>
                    <a:pt x="214342" y="4565"/>
                    <a:pt x="222726" y="10762"/>
                    <a:pt x="223756" y="19258"/>
                  </a:cubicBezTo>
                  <a:lnTo>
                    <a:pt x="224333" y="24159"/>
                  </a:lnTo>
                  <a:cubicBezTo>
                    <a:pt x="225486" y="33675"/>
                    <a:pt x="216836" y="42614"/>
                    <a:pt x="205302" y="44055"/>
                  </a:cubicBezTo>
                  <a:lnTo>
                    <a:pt x="132062" y="52994"/>
                  </a:lnTo>
                  <a:cubicBezTo>
                    <a:pt x="131197" y="52994"/>
                    <a:pt x="130620" y="53282"/>
                    <a:pt x="130044" y="53859"/>
                  </a:cubicBezTo>
                  <a:cubicBezTo>
                    <a:pt x="129467" y="54436"/>
                    <a:pt x="129467" y="55012"/>
                    <a:pt x="129467" y="55877"/>
                  </a:cubicBezTo>
                  <a:cubicBezTo>
                    <a:pt x="129467" y="57169"/>
                    <a:pt x="130623" y="58229"/>
                    <a:pt x="131694" y="58229"/>
                  </a:cubicBezTo>
                  <a:cubicBezTo>
                    <a:pt x="131818" y="58229"/>
                    <a:pt x="131942" y="58214"/>
                    <a:pt x="132062" y="58184"/>
                  </a:cubicBezTo>
                  <a:lnTo>
                    <a:pt x="205878" y="48957"/>
                  </a:lnTo>
                  <a:cubicBezTo>
                    <a:pt x="220296" y="47227"/>
                    <a:pt x="230964" y="35982"/>
                    <a:pt x="229234" y="23871"/>
                  </a:cubicBezTo>
                  <a:lnTo>
                    <a:pt x="228658" y="18969"/>
                  </a:lnTo>
                  <a:cubicBezTo>
                    <a:pt x="227343" y="7926"/>
                    <a:pt x="216439" y="0"/>
                    <a:pt x="203596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886;p32"/>
            <p:cNvSpPr/>
            <p:nvPr/>
          </p:nvSpPr>
          <p:spPr>
            <a:xfrm>
              <a:off x="281375" y="1536925"/>
              <a:ext cx="6956350" cy="2576850"/>
            </a:xfrm>
            <a:custGeom>
              <a:avLst/>
              <a:gdLst/>
              <a:ahLst/>
              <a:cxnLst/>
              <a:rect l="l" t="t" r="r" b="b"/>
              <a:pathLst>
                <a:path w="278254" h="103074" extrusionOk="0">
                  <a:moveTo>
                    <a:pt x="243502" y="1"/>
                  </a:moveTo>
                  <a:cubicBezTo>
                    <a:pt x="242405" y="1"/>
                    <a:pt x="241300" y="66"/>
                    <a:pt x="240192" y="200"/>
                  </a:cubicBezTo>
                  <a:lnTo>
                    <a:pt x="109860" y="16347"/>
                  </a:lnTo>
                  <a:cubicBezTo>
                    <a:pt x="108418" y="16347"/>
                    <a:pt x="107553" y="17501"/>
                    <a:pt x="107841" y="18942"/>
                  </a:cubicBezTo>
                  <a:cubicBezTo>
                    <a:pt x="107841" y="20096"/>
                    <a:pt x="108706" y="20673"/>
                    <a:pt x="109860" y="20961"/>
                  </a:cubicBezTo>
                  <a:lnTo>
                    <a:pt x="240768" y="4814"/>
                  </a:lnTo>
                  <a:cubicBezTo>
                    <a:pt x="241729" y="4698"/>
                    <a:pt x="242685" y="4642"/>
                    <a:pt x="243635" y="4642"/>
                  </a:cubicBezTo>
                  <a:cubicBezTo>
                    <a:pt x="256940" y="4642"/>
                    <a:pt x="268872" y="15712"/>
                    <a:pt x="270756" y="31053"/>
                  </a:cubicBezTo>
                  <a:lnTo>
                    <a:pt x="271621" y="38838"/>
                  </a:lnTo>
                  <a:cubicBezTo>
                    <a:pt x="273640" y="54986"/>
                    <a:pt x="263259" y="69691"/>
                    <a:pt x="248842" y="71421"/>
                  </a:cubicBezTo>
                  <a:lnTo>
                    <a:pt x="29123" y="98237"/>
                  </a:lnTo>
                  <a:cubicBezTo>
                    <a:pt x="28163" y="98365"/>
                    <a:pt x="27225" y="98429"/>
                    <a:pt x="26311" y="98429"/>
                  </a:cubicBezTo>
                  <a:cubicBezTo>
                    <a:pt x="14861" y="98429"/>
                    <a:pt x="7038" y="88510"/>
                    <a:pt x="4902" y="71421"/>
                  </a:cubicBezTo>
                  <a:lnTo>
                    <a:pt x="4037" y="65654"/>
                  </a:lnTo>
                  <a:cubicBezTo>
                    <a:pt x="4037" y="65232"/>
                    <a:pt x="3882" y="64965"/>
                    <a:pt x="3573" y="64965"/>
                  </a:cubicBezTo>
                  <a:cubicBezTo>
                    <a:pt x="3460" y="64965"/>
                    <a:pt x="3326" y="65000"/>
                    <a:pt x="3172" y="65078"/>
                  </a:cubicBezTo>
                  <a:cubicBezTo>
                    <a:pt x="2307" y="65366"/>
                    <a:pt x="1442" y="65366"/>
                    <a:pt x="577" y="65366"/>
                  </a:cubicBezTo>
                  <a:cubicBezTo>
                    <a:pt x="577" y="65366"/>
                    <a:pt x="288" y="65366"/>
                    <a:pt x="288" y="65654"/>
                  </a:cubicBezTo>
                  <a:cubicBezTo>
                    <a:pt x="0" y="65943"/>
                    <a:pt x="0" y="65943"/>
                    <a:pt x="288" y="66231"/>
                  </a:cubicBezTo>
                  <a:lnTo>
                    <a:pt x="865" y="71998"/>
                  </a:lnTo>
                  <a:cubicBezTo>
                    <a:pt x="3269" y="91493"/>
                    <a:pt x="12845" y="103073"/>
                    <a:pt x="26387" y="103073"/>
                  </a:cubicBezTo>
                  <a:cubicBezTo>
                    <a:pt x="27467" y="103073"/>
                    <a:pt x="28571" y="103000"/>
                    <a:pt x="29700" y="102851"/>
                  </a:cubicBezTo>
                  <a:lnTo>
                    <a:pt x="249707" y="76035"/>
                  </a:lnTo>
                  <a:cubicBezTo>
                    <a:pt x="266143" y="73728"/>
                    <a:pt x="278253" y="57004"/>
                    <a:pt x="275946" y="38262"/>
                  </a:cubicBezTo>
                  <a:lnTo>
                    <a:pt x="274793" y="30476"/>
                  </a:lnTo>
                  <a:cubicBezTo>
                    <a:pt x="272908" y="12976"/>
                    <a:pt x="258957" y="1"/>
                    <a:pt x="243502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887;p32"/>
            <p:cNvSpPr/>
            <p:nvPr/>
          </p:nvSpPr>
          <p:spPr>
            <a:xfrm>
              <a:off x="245325" y="1493875"/>
              <a:ext cx="7028425" cy="2655725"/>
            </a:xfrm>
            <a:custGeom>
              <a:avLst/>
              <a:gdLst/>
              <a:ahLst/>
              <a:cxnLst/>
              <a:rect l="l" t="t" r="r" b="b"/>
              <a:pathLst>
                <a:path w="281137" h="106229" extrusionOk="0">
                  <a:moveTo>
                    <a:pt x="245244" y="3153"/>
                  </a:moveTo>
                  <a:cubicBezTo>
                    <a:pt x="259821" y="3153"/>
                    <a:pt x="272916" y="15307"/>
                    <a:pt x="274793" y="32198"/>
                  </a:cubicBezTo>
                  <a:lnTo>
                    <a:pt x="275947" y="40272"/>
                  </a:lnTo>
                  <a:cubicBezTo>
                    <a:pt x="277965" y="58149"/>
                    <a:pt x="266720" y="74297"/>
                    <a:pt x="250861" y="76315"/>
                  </a:cubicBezTo>
                  <a:lnTo>
                    <a:pt x="30853" y="103131"/>
                  </a:lnTo>
                  <a:cubicBezTo>
                    <a:pt x="29882" y="103248"/>
                    <a:pt x="28929" y="103305"/>
                    <a:pt x="27995" y="103305"/>
                  </a:cubicBezTo>
                  <a:cubicBezTo>
                    <a:pt x="15073" y="103305"/>
                    <a:pt x="5881" y="92256"/>
                    <a:pt x="3460" y="73432"/>
                  </a:cubicBezTo>
                  <a:lnTo>
                    <a:pt x="2884" y="68530"/>
                  </a:lnTo>
                  <a:cubicBezTo>
                    <a:pt x="3460" y="68530"/>
                    <a:pt x="4037" y="68530"/>
                    <a:pt x="4326" y="68241"/>
                  </a:cubicBezTo>
                  <a:lnTo>
                    <a:pt x="4902" y="73432"/>
                  </a:lnTo>
                  <a:cubicBezTo>
                    <a:pt x="7046" y="91119"/>
                    <a:pt x="15666" y="101583"/>
                    <a:pt x="27984" y="101583"/>
                  </a:cubicBezTo>
                  <a:cubicBezTo>
                    <a:pt x="28920" y="101583"/>
                    <a:pt x="29876" y="101523"/>
                    <a:pt x="30853" y="101401"/>
                  </a:cubicBezTo>
                  <a:lnTo>
                    <a:pt x="250572" y="74585"/>
                  </a:lnTo>
                  <a:cubicBezTo>
                    <a:pt x="265855" y="72855"/>
                    <a:pt x="276523" y="57284"/>
                    <a:pt x="274505" y="40272"/>
                  </a:cubicBezTo>
                  <a:lnTo>
                    <a:pt x="273352" y="32198"/>
                  </a:lnTo>
                  <a:cubicBezTo>
                    <a:pt x="271459" y="16521"/>
                    <a:pt x="258925" y="4644"/>
                    <a:pt x="245012" y="4644"/>
                  </a:cubicBezTo>
                  <a:cubicBezTo>
                    <a:pt x="244084" y="4644"/>
                    <a:pt x="243149" y="4697"/>
                    <a:pt x="242210" y="4806"/>
                  </a:cubicBezTo>
                  <a:lnTo>
                    <a:pt x="111302" y="20953"/>
                  </a:lnTo>
                  <a:cubicBezTo>
                    <a:pt x="111013" y="20953"/>
                    <a:pt x="110725" y="20664"/>
                    <a:pt x="110725" y="20376"/>
                  </a:cubicBezTo>
                  <a:cubicBezTo>
                    <a:pt x="110437" y="20088"/>
                    <a:pt x="111013" y="19511"/>
                    <a:pt x="111302" y="19511"/>
                  </a:cubicBezTo>
                  <a:lnTo>
                    <a:pt x="241922" y="3364"/>
                  </a:lnTo>
                  <a:cubicBezTo>
                    <a:pt x="243035" y="3222"/>
                    <a:pt x="244143" y="3153"/>
                    <a:pt x="245244" y="3153"/>
                  </a:cubicBezTo>
                  <a:close/>
                  <a:moveTo>
                    <a:pt x="244695" y="0"/>
                  </a:moveTo>
                  <a:cubicBezTo>
                    <a:pt x="243587" y="0"/>
                    <a:pt x="242469" y="63"/>
                    <a:pt x="241345" y="192"/>
                  </a:cubicBezTo>
                  <a:lnTo>
                    <a:pt x="111013" y="16339"/>
                  </a:lnTo>
                  <a:cubicBezTo>
                    <a:pt x="108995" y="16628"/>
                    <a:pt x="107265" y="18358"/>
                    <a:pt x="107841" y="20376"/>
                  </a:cubicBezTo>
                  <a:cubicBezTo>
                    <a:pt x="107841" y="22221"/>
                    <a:pt x="109287" y="23585"/>
                    <a:pt x="110857" y="23585"/>
                  </a:cubicBezTo>
                  <a:cubicBezTo>
                    <a:pt x="111005" y="23585"/>
                    <a:pt x="111153" y="23573"/>
                    <a:pt x="111302" y="23548"/>
                  </a:cubicBezTo>
                  <a:lnTo>
                    <a:pt x="242499" y="7689"/>
                  </a:lnTo>
                  <a:cubicBezTo>
                    <a:pt x="243444" y="7571"/>
                    <a:pt x="244382" y="7513"/>
                    <a:pt x="245310" y="7513"/>
                  </a:cubicBezTo>
                  <a:cubicBezTo>
                    <a:pt x="257984" y="7513"/>
                    <a:pt x="268876" y="18248"/>
                    <a:pt x="270756" y="32487"/>
                  </a:cubicBezTo>
                  <a:lnTo>
                    <a:pt x="271621" y="40560"/>
                  </a:lnTo>
                  <a:cubicBezTo>
                    <a:pt x="273640" y="55843"/>
                    <a:pt x="263836" y="69683"/>
                    <a:pt x="250284" y="71413"/>
                  </a:cubicBezTo>
                  <a:lnTo>
                    <a:pt x="30277" y="98518"/>
                  </a:lnTo>
                  <a:cubicBezTo>
                    <a:pt x="29492" y="98613"/>
                    <a:pt x="28723" y="98661"/>
                    <a:pt x="27969" y="98661"/>
                  </a:cubicBezTo>
                  <a:cubicBezTo>
                    <a:pt x="17371" y="98661"/>
                    <a:pt x="9939" y="89277"/>
                    <a:pt x="7786" y="72855"/>
                  </a:cubicBezTo>
                  <a:lnTo>
                    <a:pt x="7209" y="66800"/>
                  </a:lnTo>
                  <a:cubicBezTo>
                    <a:pt x="6921" y="66223"/>
                    <a:pt x="6632" y="65646"/>
                    <a:pt x="6056" y="65358"/>
                  </a:cubicBezTo>
                  <a:cubicBezTo>
                    <a:pt x="5767" y="65214"/>
                    <a:pt x="5479" y="65142"/>
                    <a:pt x="5191" y="65142"/>
                  </a:cubicBezTo>
                  <a:cubicBezTo>
                    <a:pt x="4902" y="65142"/>
                    <a:pt x="4614" y="65214"/>
                    <a:pt x="4326" y="65358"/>
                  </a:cubicBezTo>
                  <a:cubicBezTo>
                    <a:pt x="3460" y="65646"/>
                    <a:pt x="2884" y="65646"/>
                    <a:pt x="2307" y="65646"/>
                  </a:cubicBezTo>
                  <a:cubicBezTo>
                    <a:pt x="1730" y="65646"/>
                    <a:pt x="1154" y="65935"/>
                    <a:pt x="577" y="66511"/>
                  </a:cubicBezTo>
                  <a:cubicBezTo>
                    <a:pt x="289" y="66800"/>
                    <a:pt x="0" y="67376"/>
                    <a:pt x="0" y="68241"/>
                  </a:cubicBezTo>
                  <a:lnTo>
                    <a:pt x="865" y="74008"/>
                  </a:lnTo>
                  <a:cubicBezTo>
                    <a:pt x="3276" y="94101"/>
                    <a:pt x="13653" y="106228"/>
                    <a:pt x="28062" y="106228"/>
                  </a:cubicBezTo>
                  <a:cubicBezTo>
                    <a:pt x="29162" y="106228"/>
                    <a:pt x="30285" y="106158"/>
                    <a:pt x="31430" y="106015"/>
                  </a:cubicBezTo>
                  <a:lnTo>
                    <a:pt x="251149" y="78910"/>
                  </a:lnTo>
                  <a:cubicBezTo>
                    <a:pt x="268738" y="76892"/>
                    <a:pt x="281137" y="59303"/>
                    <a:pt x="278542" y="39695"/>
                  </a:cubicBezTo>
                  <a:lnTo>
                    <a:pt x="277388" y="31622"/>
                  </a:lnTo>
                  <a:cubicBezTo>
                    <a:pt x="275229" y="13537"/>
                    <a:pt x="260941" y="0"/>
                    <a:pt x="244695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888;p32"/>
            <p:cNvSpPr/>
            <p:nvPr/>
          </p:nvSpPr>
          <p:spPr>
            <a:xfrm>
              <a:off x="202075" y="1976300"/>
              <a:ext cx="5846225" cy="1533600"/>
            </a:xfrm>
            <a:custGeom>
              <a:avLst/>
              <a:gdLst/>
              <a:ahLst/>
              <a:cxnLst/>
              <a:rect l="l" t="t" r="r" b="b"/>
              <a:pathLst>
                <a:path w="233849" h="61344" extrusionOk="0">
                  <a:moveTo>
                    <a:pt x="204554" y="2349"/>
                  </a:moveTo>
                  <a:cubicBezTo>
                    <a:pt x="216978" y="2349"/>
                    <a:pt x="227332" y="9766"/>
                    <a:pt x="228658" y="20110"/>
                  </a:cubicBezTo>
                  <a:lnTo>
                    <a:pt x="229235" y="25012"/>
                  </a:lnTo>
                  <a:cubicBezTo>
                    <a:pt x="230676" y="36546"/>
                    <a:pt x="220584" y="46926"/>
                    <a:pt x="207032" y="48656"/>
                  </a:cubicBezTo>
                  <a:lnTo>
                    <a:pt x="133216" y="57595"/>
                  </a:lnTo>
                  <a:cubicBezTo>
                    <a:pt x="133100" y="57633"/>
                    <a:pt x="132989" y="57651"/>
                    <a:pt x="132886" y="57651"/>
                  </a:cubicBezTo>
                  <a:cubicBezTo>
                    <a:pt x="132217" y="57651"/>
                    <a:pt x="131851" y="56902"/>
                    <a:pt x="132351" y="56153"/>
                  </a:cubicBezTo>
                  <a:cubicBezTo>
                    <a:pt x="132639" y="55865"/>
                    <a:pt x="132927" y="55865"/>
                    <a:pt x="133504" y="55865"/>
                  </a:cubicBezTo>
                  <a:lnTo>
                    <a:pt x="206744" y="46638"/>
                  </a:lnTo>
                  <a:cubicBezTo>
                    <a:pt x="219143" y="45196"/>
                    <a:pt x="228081" y="35681"/>
                    <a:pt x="226928" y="25300"/>
                  </a:cubicBezTo>
                  <a:lnTo>
                    <a:pt x="226351" y="20398"/>
                  </a:lnTo>
                  <a:cubicBezTo>
                    <a:pt x="225297" y="11172"/>
                    <a:pt x="215807" y="4356"/>
                    <a:pt x="204713" y="4356"/>
                  </a:cubicBezTo>
                  <a:cubicBezTo>
                    <a:pt x="203672" y="4356"/>
                    <a:pt x="202617" y="4416"/>
                    <a:pt x="201554" y="4539"/>
                  </a:cubicBezTo>
                  <a:lnTo>
                    <a:pt x="25951" y="26165"/>
                  </a:lnTo>
                  <a:cubicBezTo>
                    <a:pt x="14129" y="27607"/>
                    <a:pt x="4902" y="38564"/>
                    <a:pt x="6344" y="49233"/>
                  </a:cubicBezTo>
                  <a:lnTo>
                    <a:pt x="7209" y="57883"/>
                  </a:lnTo>
                  <a:cubicBezTo>
                    <a:pt x="6921" y="57739"/>
                    <a:pt x="6704" y="57667"/>
                    <a:pt x="6488" y="57667"/>
                  </a:cubicBezTo>
                  <a:cubicBezTo>
                    <a:pt x="6272" y="57667"/>
                    <a:pt x="6056" y="57739"/>
                    <a:pt x="5767" y="57883"/>
                  </a:cubicBezTo>
                  <a:lnTo>
                    <a:pt x="4037" y="47503"/>
                  </a:lnTo>
                  <a:cubicBezTo>
                    <a:pt x="2884" y="35969"/>
                    <a:pt x="12399" y="25877"/>
                    <a:pt x="25663" y="24147"/>
                  </a:cubicBezTo>
                  <a:lnTo>
                    <a:pt x="201265" y="2521"/>
                  </a:lnTo>
                  <a:cubicBezTo>
                    <a:pt x="202374" y="2405"/>
                    <a:pt x="203472" y="2349"/>
                    <a:pt x="204554" y="2349"/>
                  </a:cubicBezTo>
                  <a:close/>
                  <a:moveTo>
                    <a:pt x="204751" y="0"/>
                  </a:moveTo>
                  <a:cubicBezTo>
                    <a:pt x="203509" y="0"/>
                    <a:pt x="202249" y="70"/>
                    <a:pt x="200977" y="214"/>
                  </a:cubicBezTo>
                  <a:lnTo>
                    <a:pt x="25663" y="21840"/>
                  </a:lnTo>
                  <a:cubicBezTo>
                    <a:pt x="10381" y="23858"/>
                    <a:pt x="0" y="35392"/>
                    <a:pt x="1442" y="48368"/>
                  </a:cubicBezTo>
                  <a:lnTo>
                    <a:pt x="3172" y="60190"/>
                  </a:lnTo>
                  <a:cubicBezTo>
                    <a:pt x="3172" y="60767"/>
                    <a:pt x="3460" y="61055"/>
                    <a:pt x="3749" y="61343"/>
                  </a:cubicBezTo>
                  <a:lnTo>
                    <a:pt x="5190" y="61343"/>
                  </a:lnTo>
                  <a:cubicBezTo>
                    <a:pt x="5623" y="61055"/>
                    <a:pt x="6128" y="60911"/>
                    <a:pt x="6668" y="60911"/>
                  </a:cubicBezTo>
                  <a:cubicBezTo>
                    <a:pt x="7209" y="60911"/>
                    <a:pt x="7786" y="61055"/>
                    <a:pt x="8362" y="61343"/>
                  </a:cubicBezTo>
                  <a:cubicBezTo>
                    <a:pt x="8939" y="61343"/>
                    <a:pt x="9227" y="61343"/>
                    <a:pt x="9804" y="61055"/>
                  </a:cubicBezTo>
                  <a:cubicBezTo>
                    <a:pt x="10092" y="60767"/>
                    <a:pt x="10381" y="60190"/>
                    <a:pt x="10381" y="59901"/>
                  </a:cubicBezTo>
                  <a:lnTo>
                    <a:pt x="9227" y="49233"/>
                  </a:lnTo>
                  <a:cubicBezTo>
                    <a:pt x="8074" y="40294"/>
                    <a:pt x="16436" y="30490"/>
                    <a:pt x="26528" y="29337"/>
                  </a:cubicBezTo>
                  <a:lnTo>
                    <a:pt x="202130" y="7711"/>
                  </a:lnTo>
                  <a:cubicBezTo>
                    <a:pt x="203188" y="7568"/>
                    <a:pt x="204238" y="7499"/>
                    <a:pt x="205271" y="7499"/>
                  </a:cubicBezTo>
                  <a:cubicBezTo>
                    <a:pt x="214659" y="7499"/>
                    <a:pt x="222717" y="13211"/>
                    <a:pt x="223756" y="21263"/>
                  </a:cubicBezTo>
                  <a:lnTo>
                    <a:pt x="224333" y="25877"/>
                  </a:lnTo>
                  <a:cubicBezTo>
                    <a:pt x="225486" y="34527"/>
                    <a:pt x="217412" y="42601"/>
                    <a:pt x="206744" y="44043"/>
                  </a:cubicBezTo>
                  <a:lnTo>
                    <a:pt x="133216" y="52981"/>
                  </a:lnTo>
                  <a:cubicBezTo>
                    <a:pt x="132062" y="52981"/>
                    <a:pt x="131197" y="53558"/>
                    <a:pt x="130332" y="54423"/>
                  </a:cubicBezTo>
                  <a:cubicBezTo>
                    <a:pt x="129756" y="55288"/>
                    <a:pt x="129467" y="56441"/>
                    <a:pt x="129467" y="57306"/>
                  </a:cubicBezTo>
                  <a:cubicBezTo>
                    <a:pt x="129731" y="59417"/>
                    <a:pt x="131443" y="60803"/>
                    <a:pt x="133278" y="60803"/>
                  </a:cubicBezTo>
                  <a:cubicBezTo>
                    <a:pt x="133449" y="60803"/>
                    <a:pt x="133621" y="60791"/>
                    <a:pt x="133792" y="60767"/>
                  </a:cubicBezTo>
                  <a:lnTo>
                    <a:pt x="207609" y="51539"/>
                  </a:lnTo>
                  <a:cubicBezTo>
                    <a:pt x="222891" y="49809"/>
                    <a:pt x="233848" y="37699"/>
                    <a:pt x="232118" y="25300"/>
                  </a:cubicBezTo>
                  <a:lnTo>
                    <a:pt x="231541" y="20398"/>
                  </a:lnTo>
                  <a:cubicBezTo>
                    <a:pt x="229955" y="8503"/>
                    <a:pt x="218433" y="0"/>
                    <a:pt x="204751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0" name="Google Shape;793;p32"/>
          <p:cNvGrpSpPr/>
          <p:nvPr/>
        </p:nvGrpSpPr>
        <p:grpSpPr>
          <a:xfrm rot="2191519">
            <a:off x="5389953" y="3230510"/>
            <a:ext cx="734886" cy="174474"/>
            <a:chOff x="-25" y="1574200"/>
            <a:chExt cx="7619997" cy="2554050"/>
          </a:xfrm>
        </p:grpSpPr>
        <p:sp>
          <p:nvSpPr>
            <p:cNvPr id="131" name="Google Shape;794;p32"/>
            <p:cNvSpPr/>
            <p:nvPr/>
          </p:nvSpPr>
          <p:spPr>
            <a:xfrm>
              <a:off x="-25" y="1574200"/>
              <a:ext cx="7619997" cy="2554048"/>
            </a:xfrm>
            <a:custGeom>
              <a:avLst/>
              <a:gdLst/>
              <a:ahLst/>
              <a:cxnLst/>
              <a:rect l="l" t="t" r="r" b="b"/>
              <a:pathLst>
                <a:path w="242270" h="94999" extrusionOk="0">
                  <a:moveTo>
                    <a:pt x="1" y="1"/>
                  </a:moveTo>
                  <a:lnTo>
                    <a:pt x="1" y="568"/>
                  </a:lnTo>
                  <a:cubicBezTo>
                    <a:pt x="473" y="1608"/>
                    <a:pt x="1040" y="2553"/>
                    <a:pt x="1702" y="3498"/>
                  </a:cubicBezTo>
                  <a:cubicBezTo>
                    <a:pt x="2175" y="4160"/>
                    <a:pt x="2553" y="4822"/>
                    <a:pt x="3120" y="5483"/>
                  </a:cubicBezTo>
                  <a:cubicBezTo>
                    <a:pt x="4254" y="6712"/>
                    <a:pt x="5294" y="8130"/>
                    <a:pt x="6239" y="9453"/>
                  </a:cubicBezTo>
                  <a:cubicBezTo>
                    <a:pt x="6523" y="9926"/>
                    <a:pt x="6807" y="10493"/>
                    <a:pt x="6901" y="11155"/>
                  </a:cubicBezTo>
                  <a:cubicBezTo>
                    <a:pt x="6901" y="11722"/>
                    <a:pt x="6523" y="12195"/>
                    <a:pt x="6050" y="12478"/>
                  </a:cubicBezTo>
                  <a:cubicBezTo>
                    <a:pt x="5389" y="12762"/>
                    <a:pt x="4443" y="12951"/>
                    <a:pt x="3971" y="13518"/>
                  </a:cubicBezTo>
                  <a:cubicBezTo>
                    <a:pt x="3498" y="14274"/>
                    <a:pt x="3593" y="15219"/>
                    <a:pt x="4065" y="15881"/>
                  </a:cubicBezTo>
                  <a:cubicBezTo>
                    <a:pt x="5389" y="18055"/>
                    <a:pt x="6901" y="20040"/>
                    <a:pt x="8508" y="21836"/>
                  </a:cubicBezTo>
                  <a:cubicBezTo>
                    <a:pt x="9359" y="22592"/>
                    <a:pt x="9831" y="23632"/>
                    <a:pt x="9737" y="24766"/>
                  </a:cubicBezTo>
                  <a:cubicBezTo>
                    <a:pt x="9264" y="26090"/>
                    <a:pt x="8508" y="27224"/>
                    <a:pt x="7374" y="28075"/>
                  </a:cubicBezTo>
                  <a:cubicBezTo>
                    <a:pt x="6145" y="29020"/>
                    <a:pt x="5105" y="30060"/>
                    <a:pt x="4065" y="31194"/>
                  </a:cubicBezTo>
                  <a:cubicBezTo>
                    <a:pt x="3782" y="31572"/>
                    <a:pt x="3593" y="32045"/>
                    <a:pt x="3593" y="32517"/>
                  </a:cubicBezTo>
                  <a:cubicBezTo>
                    <a:pt x="3687" y="33179"/>
                    <a:pt x="3971" y="33746"/>
                    <a:pt x="4254" y="34313"/>
                  </a:cubicBezTo>
                  <a:cubicBezTo>
                    <a:pt x="5672" y="37244"/>
                    <a:pt x="7941" y="39890"/>
                    <a:pt x="8981" y="43104"/>
                  </a:cubicBezTo>
                  <a:lnTo>
                    <a:pt x="8981" y="43199"/>
                  </a:lnTo>
                  <a:cubicBezTo>
                    <a:pt x="7657" y="44144"/>
                    <a:pt x="6050" y="44900"/>
                    <a:pt x="4727" y="45845"/>
                  </a:cubicBezTo>
                  <a:cubicBezTo>
                    <a:pt x="4065" y="46223"/>
                    <a:pt x="3593" y="46791"/>
                    <a:pt x="3215" y="47452"/>
                  </a:cubicBezTo>
                  <a:cubicBezTo>
                    <a:pt x="3025" y="48208"/>
                    <a:pt x="3215" y="49059"/>
                    <a:pt x="3593" y="49721"/>
                  </a:cubicBezTo>
                  <a:cubicBezTo>
                    <a:pt x="4538" y="51139"/>
                    <a:pt x="5672" y="52368"/>
                    <a:pt x="6901" y="53502"/>
                  </a:cubicBezTo>
                  <a:cubicBezTo>
                    <a:pt x="7846" y="54353"/>
                    <a:pt x="8981" y="55581"/>
                    <a:pt x="8886" y="56905"/>
                  </a:cubicBezTo>
                  <a:cubicBezTo>
                    <a:pt x="8792" y="57661"/>
                    <a:pt x="8130" y="58134"/>
                    <a:pt x="7468" y="58606"/>
                  </a:cubicBezTo>
                  <a:cubicBezTo>
                    <a:pt x="6523" y="59268"/>
                    <a:pt x="5389" y="59741"/>
                    <a:pt x="4443" y="60497"/>
                  </a:cubicBezTo>
                  <a:cubicBezTo>
                    <a:pt x="4254" y="60591"/>
                    <a:pt x="3120" y="61253"/>
                    <a:pt x="3309" y="61536"/>
                  </a:cubicBezTo>
                  <a:cubicBezTo>
                    <a:pt x="3782" y="62104"/>
                    <a:pt x="4254" y="62576"/>
                    <a:pt x="4821" y="63143"/>
                  </a:cubicBezTo>
                  <a:cubicBezTo>
                    <a:pt x="5861" y="63994"/>
                    <a:pt x="6901" y="64939"/>
                    <a:pt x="7846" y="66074"/>
                  </a:cubicBezTo>
                  <a:cubicBezTo>
                    <a:pt x="8413" y="66735"/>
                    <a:pt x="9170" y="67964"/>
                    <a:pt x="8792" y="68909"/>
                  </a:cubicBezTo>
                  <a:cubicBezTo>
                    <a:pt x="8602" y="69382"/>
                    <a:pt x="8319" y="69760"/>
                    <a:pt x="7941" y="70138"/>
                  </a:cubicBezTo>
                  <a:cubicBezTo>
                    <a:pt x="7279" y="70800"/>
                    <a:pt x="6712" y="71462"/>
                    <a:pt x="6145" y="72029"/>
                  </a:cubicBezTo>
                  <a:cubicBezTo>
                    <a:pt x="5483" y="72690"/>
                    <a:pt x="4727" y="73352"/>
                    <a:pt x="3971" y="74014"/>
                  </a:cubicBezTo>
                  <a:cubicBezTo>
                    <a:pt x="3593" y="74203"/>
                    <a:pt x="3215" y="74581"/>
                    <a:pt x="2931" y="74959"/>
                  </a:cubicBezTo>
                  <a:cubicBezTo>
                    <a:pt x="2647" y="75432"/>
                    <a:pt x="2931" y="76282"/>
                    <a:pt x="3215" y="76755"/>
                  </a:cubicBezTo>
                  <a:cubicBezTo>
                    <a:pt x="3593" y="77417"/>
                    <a:pt x="3971" y="77984"/>
                    <a:pt x="4538" y="78456"/>
                  </a:cubicBezTo>
                  <a:cubicBezTo>
                    <a:pt x="5578" y="79402"/>
                    <a:pt x="6523" y="80441"/>
                    <a:pt x="7468" y="81481"/>
                  </a:cubicBezTo>
                  <a:cubicBezTo>
                    <a:pt x="7941" y="82143"/>
                    <a:pt x="8130" y="82426"/>
                    <a:pt x="7468" y="82994"/>
                  </a:cubicBezTo>
                  <a:cubicBezTo>
                    <a:pt x="6996" y="83466"/>
                    <a:pt x="6523" y="83939"/>
                    <a:pt x="5956" y="84222"/>
                  </a:cubicBezTo>
                  <a:cubicBezTo>
                    <a:pt x="5389" y="84601"/>
                    <a:pt x="4727" y="84884"/>
                    <a:pt x="4065" y="85073"/>
                  </a:cubicBezTo>
                  <a:cubicBezTo>
                    <a:pt x="3309" y="85357"/>
                    <a:pt x="2553" y="85546"/>
                    <a:pt x="1797" y="85829"/>
                  </a:cubicBezTo>
                  <a:cubicBezTo>
                    <a:pt x="1513" y="85924"/>
                    <a:pt x="662" y="86113"/>
                    <a:pt x="1040" y="86491"/>
                  </a:cubicBezTo>
                  <a:cubicBezTo>
                    <a:pt x="1419" y="86964"/>
                    <a:pt x="1608" y="87153"/>
                    <a:pt x="1891" y="87436"/>
                  </a:cubicBezTo>
                  <a:cubicBezTo>
                    <a:pt x="2458" y="88098"/>
                    <a:pt x="3215" y="88760"/>
                    <a:pt x="3782" y="89421"/>
                  </a:cubicBezTo>
                  <a:cubicBezTo>
                    <a:pt x="4254" y="89894"/>
                    <a:pt x="4727" y="90272"/>
                    <a:pt x="5105" y="90650"/>
                  </a:cubicBezTo>
                  <a:cubicBezTo>
                    <a:pt x="5483" y="91123"/>
                    <a:pt x="4727" y="91690"/>
                    <a:pt x="4538" y="92068"/>
                  </a:cubicBezTo>
                  <a:cubicBezTo>
                    <a:pt x="3687" y="93108"/>
                    <a:pt x="2742" y="93959"/>
                    <a:pt x="1702" y="94715"/>
                  </a:cubicBezTo>
                  <a:lnTo>
                    <a:pt x="1230" y="94998"/>
                  </a:lnTo>
                  <a:lnTo>
                    <a:pt x="241418" y="94998"/>
                  </a:lnTo>
                  <a:cubicBezTo>
                    <a:pt x="239528" y="92635"/>
                    <a:pt x="238015" y="89988"/>
                    <a:pt x="236219" y="87625"/>
                  </a:cubicBezTo>
                  <a:cubicBezTo>
                    <a:pt x="235747" y="86964"/>
                    <a:pt x="235180" y="86302"/>
                    <a:pt x="234613" y="85546"/>
                  </a:cubicBezTo>
                  <a:cubicBezTo>
                    <a:pt x="234329" y="85262"/>
                    <a:pt x="234045" y="84884"/>
                    <a:pt x="233856" y="84506"/>
                  </a:cubicBezTo>
                  <a:cubicBezTo>
                    <a:pt x="233573" y="83939"/>
                    <a:pt x="233856" y="83372"/>
                    <a:pt x="234423" y="82994"/>
                  </a:cubicBezTo>
                  <a:cubicBezTo>
                    <a:pt x="235652" y="82048"/>
                    <a:pt x="236976" y="81198"/>
                    <a:pt x="238394" y="80441"/>
                  </a:cubicBezTo>
                  <a:lnTo>
                    <a:pt x="240851" y="79024"/>
                  </a:lnTo>
                  <a:lnTo>
                    <a:pt x="241418" y="78740"/>
                  </a:lnTo>
                  <a:cubicBezTo>
                    <a:pt x="241607" y="78551"/>
                    <a:pt x="241135" y="78173"/>
                    <a:pt x="241040" y="78078"/>
                  </a:cubicBezTo>
                  <a:cubicBezTo>
                    <a:pt x="240851" y="77795"/>
                    <a:pt x="240568" y="77511"/>
                    <a:pt x="240284" y="77228"/>
                  </a:cubicBezTo>
                  <a:cubicBezTo>
                    <a:pt x="238110" y="74959"/>
                    <a:pt x="235180" y="73069"/>
                    <a:pt x="233478" y="70327"/>
                  </a:cubicBezTo>
                  <a:cubicBezTo>
                    <a:pt x="233100" y="69666"/>
                    <a:pt x="232627" y="68720"/>
                    <a:pt x="233006" y="67964"/>
                  </a:cubicBezTo>
                  <a:cubicBezTo>
                    <a:pt x="233573" y="67303"/>
                    <a:pt x="234234" y="66735"/>
                    <a:pt x="234991" y="66452"/>
                  </a:cubicBezTo>
                  <a:cubicBezTo>
                    <a:pt x="235558" y="66074"/>
                    <a:pt x="236125" y="65696"/>
                    <a:pt x="236692" y="65223"/>
                  </a:cubicBezTo>
                  <a:lnTo>
                    <a:pt x="237070" y="64939"/>
                  </a:lnTo>
                  <a:cubicBezTo>
                    <a:pt x="237165" y="64750"/>
                    <a:pt x="236881" y="64372"/>
                    <a:pt x="236787" y="64278"/>
                  </a:cubicBezTo>
                  <a:cubicBezTo>
                    <a:pt x="236598" y="63900"/>
                    <a:pt x="236408" y="63616"/>
                    <a:pt x="236125" y="63238"/>
                  </a:cubicBezTo>
                  <a:cubicBezTo>
                    <a:pt x="235274" y="62104"/>
                    <a:pt x="234613" y="60780"/>
                    <a:pt x="234140" y="59362"/>
                  </a:cubicBezTo>
                  <a:cubicBezTo>
                    <a:pt x="233478" y="56338"/>
                    <a:pt x="236598" y="54920"/>
                    <a:pt x="237826" y="52557"/>
                  </a:cubicBezTo>
                  <a:cubicBezTo>
                    <a:pt x="238299" y="51422"/>
                    <a:pt x="238110" y="50194"/>
                    <a:pt x="237259" y="49248"/>
                  </a:cubicBezTo>
                  <a:cubicBezTo>
                    <a:pt x="236314" y="48019"/>
                    <a:pt x="235180" y="46791"/>
                    <a:pt x="233856" y="45845"/>
                  </a:cubicBezTo>
                  <a:cubicBezTo>
                    <a:pt x="232722" y="44995"/>
                    <a:pt x="231777" y="43955"/>
                    <a:pt x="230926" y="42821"/>
                  </a:cubicBezTo>
                  <a:cubicBezTo>
                    <a:pt x="230453" y="42064"/>
                    <a:pt x="229886" y="41497"/>
                    <a:pt x="230453" y="40646"/>
                  </a:cubicBezTo>
                  <a:cubicBezTo>
                    <a:pt x="231021" y="39701"/>
                    <a:pt x="231777" y="38756"/>
                    <a:pt x="232627" y="37905"/>
                  </a:cubicBezTo>
                  <a:cubicBezTo>
                    <a:pt x="233478" y="37055"/>
                    <a:pt x="234518" y="36204"/>
                    <a:pt x="235369" y="35259"/>
                  </a:cubicBezTo>
                  <a:cubicBezTo>
                    <a:pt x="236314" y="34408"/>
                    <a:pt x="237070" y="33368"/>
                    <a:pt x="237637" y="32234"/>
                  </a:cubicBezTo>
                  <a:cubicBezTo>
                    <a:pt x="238015" y="31005"/>
                    <a:pt x="237732" y="29776"/>
                    <a:pt x="236976" y="28831"/>
                  </a:cubicBezTo>
                  <a:cubicBezTo>
                    <a:pt x="236503" y="28358"/>
                    <a:pt x="236125" y="27886"/>
                    <a:pt x="235652" y="27508"/>
                  </a:cubicBezTo>
                  <a:cubicBezTo>
                    <a:pt x="235369" y="27318"/>
                    <a:pt x="235085" y="27035"/>
                    <a:pt x="234896" y="26751"/>
                  </a:cubicBezTo>
                  <a:cubicBezTo>
                    <a:pt x="234518" y="26090"/>
                    <a:pt x="234991" y="25333"/>
                    <a:pt x="235558" y="24861"/>
                  </a:cubicBezTo>
                  <a:cubicBezTo>
                    <a:pt x="236598" y="23916"/>
                    <a:pt x="237637" y="22876"/>
                    <a:pt x="238583" y="21742"/>
                  </a:cubicBezTo>
                  <a:cubicBezTo>
                    <a:pt x="239150" y="20891"/>
                    <a:pt x="239150" y="19851"/>
                    <a:pt x="238488" y="19095"/>
                  </a:cubicBezTo>
                  <a:cubicBezTo>
                    <a:pt x="237732" y="17961"/>
                    <a:pt x="236881" y="16921"/>
                    <a:pt x="235841" y="16070"/>
                  </a:cubicBezTo>
                  <a:cubicBezTo>
                    <a:pt x="234802" y="15219"/>
                    <a:pt x="233856" y="14369"/>
                    <a:pt x="233006" y="13423"/>
                  </a:cubicBezTo>
                  <a:cubicBezTo>
                    <a:pt x="232344" y="12762"/>
                    <a:pt x="232155" y="11816"/>
                    <a:pt x="232438" y="10871"/>
                  </a:cubicBezTo>
                  <a:cubicBezTo>
                    <a:pt x="233289" y="9737"/>
                    <a:pt x="234234" y="8697"/>
                    <a:pt x="235274" y="7752"/>
                  </a:cubicBezTo>
                  <a:cubicBezTo>
                    <a:pt x="237448" y="5011"/>
                    <a:pt x="239717" y="2364"/>
                    <a:pt x="242269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795;p32"/>
            <p:cNvSpPr/>
            <p:nvPr/>
          </p:nvSpPr>
          <p:spPr>
            <a:xfrm>
              <a:off x="1544925" y="1698200"/>
              <a:ext cx="283600" cy="270750"/>
            </a:xfrm>
            <a:custGeom>
              <a:avLst/>
              <a:gdLst/>
              <a:ahLst/>
              <a:cxnLst/>
              <a:rect l="l" t="t" r="r" b="b"/>
              <a:pathLst>
                <a:path w="11344" h="10830" extrusionOk="0">
                  <a:moveTo>
                    <a:pt x="5270" y="1"/>
                  </a:moveTo>
                  <a:cubicBezTo>
                    <a:pt x="4997" y="1"/>
                    <a:pt x="4721" y="19"/>
                    <a:pt x="4443" y="55"/>
                  </a:cubicBezTo>
                  <a:cubicBezTo>
                    <a:pt x="3715" y="146"/>
                    <a:pt x="3688" y="1289"/>
                    <a:pt x="4362" y="1289"/>
                  </a:cubicBezTo>
                  <a:cubicBezTo>
                    <a:pt x="4388" y="1289"/>
                    <a:pt x="4415" y="1287"/>
                    <a:pt x="4443" y="1284"/>
                  </a:cubicBezTo>
                  <a:lnTo>
                    <a:pt x="4443" y="1189"/>
                  </a:lnTo>
                  <a:cubicBezTo>
                    <a:pt x="4695" y="1158"/>
                    <a:pt x="4945" y="1142"/>
                    <a:pt x="5191" y="1142"/>
                  </a:cubicBezTo>
                  <a:cubicBezTo>
                    <a:pt x="6423" y="1142"/>
                    <a:pt x="7578" y="1536"/>
                    <a:pt x="8602" y="2323"/>
                  </a:cubicBezTo>
                  <a:cubicBezTo>
                    <a:pt x="9642" y="3174"/>
                    <a:pt x="10115" y="4497"/>
                    <a:pt x="9831" y="5821"/>
                  </a:cubicBezTo>
                  <a:cubicBezTo>
                    <a:pt x="9307" y="8090"/>
                    <a:pt x="7333" y="9634"/>
                    <a:pt x="5099" y="9634"/>
                  </a:cubicBezTo>
                  <a:cubicBezTo>
                    <a:pt x="4913" y="9634"/>
                    <a:pt x="4726" y="9624"/>
                    <a:pt x="4538" y="9602"/>
                  </a:cubicBezTo>
                  <a:cubicBezTo>
                    <a:pt x="3498" y="9507"/>
                    <a:pt x="2553" y="9035"/>
                    <a:pt x="1891" y="8184"/>
                  </a:cubicBezTo>
                  <a:cubicBezTo>
                    <a:pt x="1135" y="7239"/>
                    <a:pt x="1040" y="5915"/>
                    <a:pt x="1607" y="4876"/>
                  </a:cubicBezTo>
                  <a:cubicBezTo>
                    <a:pt x="2175" y="3836"/>
                    <a:pt x="3309" y="3269"/>
                    <a:pt x="4443" y="3174"/>
                  </a:cubicBezTo>
                  <a:cubicBezTo>
                    <a:pt x="5672" y="3174"/>
                    <a:pt x="6712" y="4025"/>
                    <a:pt x="7090" y="5159"/>
                  </a:cubicBezTo>
                  <a:cubicBezTo>
                    <a:pt x="7279" y="5632"/>
                    <a:pt x="7184" y="6199"/>
                    <a:pt x="6806" y="6577"/>
                  </a:cubicBezTo>
                  <a:cubicBezTo>
                    <a:pt x="6511" y="6872"/>
                    <a:pt x="6142" y="7020"/>
                    <a:pt x="5768" y="7020"/>
                  </a:cubicBezTo>
                  <a:cubicBezTo>
                    <a:pt x="5544" y="7020"/>
                    <a:pt x="5318" y="6967"/>
                    <a:pt x="5105" y="6861"/>
                  </a:cubicBezTo>
                  <a:cubicBezTo>
                    <a:pt x="4727" y="6672"/>
                    <a:pt x="4349" y="6293"/>
                    <a:pt x="4160" y="5821"/>
                  </a:cubicBezTo>
                  <a:cubicBezTo>
                    <a:pt x="4065" y="5632"/>
                    <a:pt x="4065" y="5537"/>
                    <a:pt x="4160" y="5443"/>
                  </a:cubicBezTo>
                  <a:cubicBezTo>
                    <a:pt x="4349" y="5348"/>
                    <a:pt x="4538" y="5254"/>
                    <a:pt x="4727" y="5254"/>
                  </a:cubicBezTo>
                  <a:cubicBezTo>
                    <a:pt x="5455" y="5163"/>
                    <a:pt x="5482" y="4020"/>
                    <a:pt x="4808" y="4020"/>
                  </a:cubicBezTo>
                  <a:cubicBezTo>
                    <a:pt x="4782" y="4020"/>
                    <a:pt x="4755" y="4021"/>
                    <a:pt x="4727" y="4025"/>
                  </a:cubicBezTo>
                  <a:cubicBezTo>
                    <a:pt x="3971" y="4025"/>
                    <a:pt x="3309" y="4497"/>
                    <a:pt x="3025" y="5254"/>
                  </a:cubicBezTo>
                  <a:cubicBezTo>
                    <a:pt x="2836" y="5915"/>
                    <a:pt x="3120" y="6672"/>
                    <a:pt x="3592" y="7144"/>
                  </a:cubicBezTo>
                  <a:cubicBezTo>
                    <a:pt x="4152" y="7857"/>
                    <a:pt x="4959" y="8213"/>
                    <a:pt x="5761" y="8213"/>
                  </a:cubicBezTo>
                  <a:cubicBezTo>
                    <a:pt x="6449" y="8213"/>
                    <a:pt x="7134" y="7951"/>
                    <a:pt x="7657" y="7428"/>
                  </a:cubicBezTo>
                  <a:cubicBezTo>
                    <a:pt x="8697" y="6104"/>
                    <a:pt x="8413" y="4214"/>
                    <a:pt x="7184" y="3080"/>
                  </a:cubicBezTo>
                  <a:cubicBezTo>
                    <a:pt x="6402" y="2417"/>
                    <a:pt x="5389" y="2062"/>
                    <a:pt x="4367" y="2062"/>
                  </a:cubicBezTo>
                  <a:cubicBezTo>
                    <a:pt x="3783" y="2062"/>
                    <a:pt x="3196" y="2178"/>
                    <a:pt x="2647" y="2418"/>
                  </a:cubicBezTo>
                  <a:cubicBezTo>
                    <a:pt x="1135" y="3080"/>
                    <a:pt x="95" y="4497"/>
                    <a:pt x="0" y="6104"/>
                  </a:cubicBezTo>
                  <a:cubicBezTo>
                    <a:pt x="0" y="7806"/>
                    <a:pt x="851" y="9318"/>
                    <a:pt x="2269" y="10169"/>
                  </a:cubicBezTo>
                  <a:cubicBezTo>
                    <a:pt x="3135" y="10617"/>
                    <a:pt x="4067" y="10829"/>
                    <a:pt x="4994" y="10829"/>
                  </a:cubicBezTo>
                  <a:cubicBezTo>
                    <a:pt x="7000" y="10829"/>
                    <a:pt x="8981" y="9835"/>
                    <a:pt x="10209" y="8089"/>
                  </a:cubicBezTo>
                  <a:cubicBezTo>
                    <a:pt x="11344" y="6293"/>
                    <a:pt x="11344" y="3930"/>
                    <a:pt x="10020" y="2229"/>
                  </a:cubicBezTo>
                  <a:cubicBezTo>
                    <a:pt x="8866" y="827"/>
                    <a:pt x="7136" y="1"/>
                    <a:pt x="527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796;p32"/>
            <p:cNvSpPr/>
            <p:nvPr/>
          </p:nvSpPr>
          <p:spPr>
            <a:xfrm>
              <a:off x="2731225" y="1698850"/>
              <a:ext cx="283600" cy="270100"/>
            </a:xfrm>
            <a:custGeom>
              <a:avLst/>
              <a:gdLst/>
              <a:ahLst/>
              <a:cxnLst/>
              <a:rect l="l" t="t" r="r" b="b"/>
              <a:pathLst>
                <a:path w="11344" h="10804" extrusionOk="0">
                  <a:moveTo>
                    <a:pt x="5072" y="0"/>
                  </a:moveTo>
                  <a:cubicBezTo>
                    <a:pt x="4862" y="0"/>
                    <a:pt x="4652" y="10"/>
                    <a:pt x="4443" y="29"/>
                  </a:cubicBezTo>
                  <a:cubicBezTo>
                    <a:pt x="3715" y="120"/>
                    <a:pt x="3688" y="1263"/>
                    <a:pt x="4362" y="1263"/>
                  </a:cubicBezTo>
                  <a:cubicBezTo>
                    <a:pt x="4388" y="1263"/>
                    <a:pt x="4415" y="1261"/>
                    <a:pt x="4443" y="1258"/>
                  </a:cubicBezTo>
                  <a:lnTo>
                    <a:pt x="4443" y="1163"/>
                  </a:lnTo>
                  <a:cubicBezTo>
                    <a:pt x="4695" y="1132"/>
                    <a:pt x="4947" y="1116"/>
                    <a:pt x="5197" y="1116"/>
                  </a:cubicBezTo>
                  <a:cubicBezTo>
                    <a:pt x="6449" y="1116"/>
                    <a:pt x="7657" y="1510"/>
                    <a:pt x="8602" y="2297"/>
                  </a:cubicBezTo>
                  <a:cubicBezTo>
                    <a:pt x="9642" y="3148"/>
                    <a:pt x="10114" y="4471"/>
                    <a:pt x="9831" y="5795"/>
                  </a:cubicBezTo>
                  <a:cubicBezTo>
                    <a:pt x="9307" y="8064"/>
                    <a:pt x="7333" y="9608"/>
                    <a:pt x="5098" y="9608"/>
                  </a:cubicBezTo>
                  <a:cubicBezTo>
                    <a:pt x="4913" y="9608"/>
                    <a:pt x="4726" y="9598"/>
                    <a:pt x="4537" y="9576"/>
                  </a:cubicBezTo>
                  <a:cubicBezTo>
                    <a:pt x="3498" y="9576"/>
                    <a:pt x="2552" y="9009"/>
                    <a:pt x="1891" y="8158"/>
                  </a:cubicBezTo>
                  <a:cubicBezTo>
                    <a:pt x="1135" y="7213"/>
                    <a:pt x="1040" y="5889"/>
                    <a:pt x="1607" y="4850"/>
                  </a:cubicBezTo>
                  <a:cubicBezTo>
                    <a:pt x="2269" y="3810"/>
                    <a:pt x="3309" y="3243"/>
                    <a:pt x="4443" y="3148"/>
                  </a:cubicBezTo>
                  <a:cubicBezTo>
                    <a:pt x="5672" y="3148"/>
                    <a:pt x="6711" y="3999"/>
                    <a:pt x="7090" y="5133"/>
                  </a:cubicBezTo>
                  <a:cubicBezTo>
                    <a:pt x="7279" y="5606"/>
                    <a:pt x="7184" y="6173"/>
                    <a:pt x="6806" y="6551"/>
                  </a:cubicBezTo>
                  <a:cubicBezTo>
                    <a:pt x="6511" y="6846"/>
                    <a:pt x="6178" y="6994"/>
                    <a:pt x="5832" y="6994"/>
                  </a:cubicBezTo>
                  <a:cubicBezTo>
                    <a:pt x="5624" y="6994"/>
                    <a:pt x="5412" y="6941"/>
                    <a:pt x="5199" y="6835"/>
                  </a:cubicBezTo>
                  <a:cubicBezTo>
                    <a:pt x="4726" y="6646"/>
                    <a:pt x="4348" y="6267"/>
                    <a:pt x="4159" y="5795"/>
                  </a:cubicBezTo>
                  <a:cubicBezTo>
                    <a:pt x="4159" y="5606"/>
                    <a:pt x="4159" y="5511"/>
                    <a:pt x="4159" y="5417"/>
                  </a:cubicBezTo>
                  <a:cubicBezTo>
                    <a:pt x="4348" y="5322"/>
                    <a:pt x="4537" y="5228"/>
                    <a:pt x="4726" y="5228"/>
                  </a:cubicBezTo>
                  <a:cubicBezTo>
                    <a:pt x="5483" y="5133"/>
                    <a:pt x="5483" y="3999"/>
                    <a:pt x="4726" y="3999"/>
                  </a:cubicBezTo>
                  <a:cubicBezTo>
                    <a:pt x="3970" y="3999"/>
                    <a:pt x="3214" y="4471"/>
                    <a:pt x="3025" y="5228"/>
                  </a:cubicBezTo>
                  <a:cubicBezTo>
                    <a:pt x="2836" y="5889"/>
                    <a:pt x="3025" y="6646"/>
                    <a:pt x="3498" y="7118"/>
                  </a:cubicBezTo>
                  <a:cubicBezTo>
                    <a:pt x="4058" y="7831"/>
                    <a:pt x="4891" y="8187"/>
                    <a:pt x="5719" y="8187"/>
                  </a:cubicBezTo>
                  <a:cubicBezTo>
                    <a:pt x="6428" y="8187"/>
                    <a:pt x="7133" y="7925"/>
                    <a:pt x="7657" y="7402"/>
                  </a:cubicBezTo>
                  <a:cubicBezTo>
                    <a:pt x="8697" y="6078"/>
                    <a:pt x="8413" y="4188"/>
                    <a:pt x="7184" y="3148"/>
                  </a:cubicBezTo>
                  <a:cubicBezTo>
                    <a:pt x="6418" y="2441"/>
                    <a:pt x="5431" y="2064"/>
                    <a:pt x="4430" y="2064"/>
                  </a:cubicBezTo>
                  <a:cubicBezTo>
                    <a:pt x="3826" y="2064"/>
                    <a:pt x="3216" y="2202"/>
                    <a:pt x="2647" y="2486"/>
                  </a:cubicBezTo>
                  <a:cubicBezTo>
                    <a:pt x="1135" y="3054"/>
                    <a:pt x="95" y="4471"/>
                    <a:pt x="0" y="6173"/>
                  </a:cubicBezTo>
                  <a:cubicBezTo>
                    <a:pt x="0" y="7780"/>
                    <a:pt x="851" y="9292"/>
                    <a:pt x="2269" y="10143"/>
                  </a:cubicBezTo>
                  <a:cubicBezTo>
                    <a:pt x="3135" y="10591"/>
                    <a:pt x="4067" y="10803"/>
                    <a:pt x="4994" y="10803"/>
                  </a:cubicBezTo>
                  <a:cubicBezTo>
                    <a:pt x="7000" y="10803"/>
                    <a:pt x="8980" y="9809"/>
                    <a:pt x="10209" y="8063"/>
                  </a:cubicBezTo>
                  <a:cubicBezTo>
                    <a:pt x="11343" y="6267"/>
                    <a:pt x="11343" y="3904"/>
                    <a:pt x="10020" y="2203"/>
                  </a:cubicBezTo>
                  <a:cubicBezTo>
                    <a:pt x="8830" y="757"/>
                    <a:pt x="6951" y="0"/>
                    <a:pt x="50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797;p32"/>
            <p:cNvSpPr/>
            <p:nvPr/>
          </p:nvSpPr>
          <p:spPr>
            <a:xfrm>
              <a:off x="3912775" y="1698850"/>
              <a:ext cx="283600" cy="270100"/>
            </a:xfrm>
            <a:custGeom>
              <a:avLst/>
              <a:gdLst/>
              <a:ahLst/>
              <a:cxnLst/>
              <a:rect l="l" t="t" r="r" b="b"/>
              <a:pathLst>
                <a:path w="11344" h="10804" extrusionOk="0">
                  <a:moveTo>
                    <a:pt x="5072" y="0"/>
                  </a:moveTo>
                  <a:cubicBezTo>
                    <a:pt x="4863" y="0"/>
                    <a:pt x="4653" y="10"/>
                    <a:pt x="4444" y="29"/>
                  </a:cubicBezTo>
                  <a:cubicBezTo>
                    <a:pt x="3715" y="120"/>
                    <a:pt x="3688" y="1263"/>
                    <a:pt x="4363" y="1263"/>
                  </a:cubicBezTo>
                  <a:cubicBezTo>
                    <a:pt x="4389" y="1263"/>
                    <a:pt x="4416" y="1261"/>
                    <a:pt x="4444" y="1258"/>
                  </a:cubicBezTo>
                  <a:lnTo>
                    <a:pt x="4444" y="1163"/>
                  </a:lnTo>
                  <a:cubicBezTo>
                    <a:pt x="4696" y="1132"/>
                    <a:pt x="4948" y="1116"/>
                    <a:pt x="5198" y="1116"/>
                  </a:cubicBezTo>
                  <a:cubicBezTo>
                    <a:pt x="6450" y="1116"/>
                    <a:pt x="7657" y="1510"/>
                    <a:pt x="8603" y="2297"/>
                  </a:cubicBezTo>
                  <a:cubicBezTo>
                    <a:pt x="9642" y="3148"/>
                    <a:pt x="10115" y="4471"/>
                    <a:pt x="9831" y="5795"/>
                  </a:cubicBezTo>
                  <a:cubicBezTo>
                    <a:pt x="9308" y="8064"/>
                    <a:pt x="7333" y="9608"/>
                    <a:pt x="5099" y="9608"/>
                  </a:cubicBezTo>
                  <a:cubicBezTo>
                    <a:pt x="4914" y="9608"/>
                    <a:pt x="4726" y="9598"/>
                    <a:pt x="4538" y="9576"/>
                  </a:cubicBezTo>
                  <a:cubicBezTo>
                    <a:pt x="3498" y="9576"/>
                    <a:pt x="2553" y="9009"/>
                    <a:pt x="1891" y="8158"/>
                  </a:cubicBezTo>
                  <a:cubicBezTo>
                    <a:pt x="1135" y="7213"/>
                    <a:pt x="1041" y="5889"/>
                    <a:pt x="1608" y="4850"/>
                  </a:cubicBezTo>
                  <a:cubicBezTo>
                    <a:pt x="2269" y="3810"/>
                    <a:pt x="3309" y="3243"/>
                    <a:pt x="4444" y="3148"/>
                  </a:cubicBezTo>
                  <a:cubicBezTo>
                    <a:pt x="5672" y="3148"/>
                    <a:pt x="6712" y="3999"/>
                    <a:pt x="7090" y="5133"/>
                  </a:cubicBezTo>
                  <a:cubicBezTo>
                    <a:pt x="7279" y="5606"/>
                    <a:pt x="7185" y="6173"/>
                    <a:pt x="6807" y="6551"/>
                  </a:cubicBezTo>
                  <a:cubicBezTo>
                    <a:pt x="6511" y="6846"/>
                    <a:pt x="6179" y="6994"/>
                    <a:pt x="5833" y="6994"/>
                  </a:cubicBezTo>
                  <a:cubicBezTo>
                    <a:pt x="5625" y="6994"/>
                    <a:pt x="5412" y="6941"/>
                    <a:pt x="5200" y="6835"/>
                  </a:cubicBezTo>
                  <a:cubicBezTo>
                    <a:pt x="4727" y="6646"/>
                    <a:pt x="4349" y="6267"/>
                    <a:pt x="4160" y="5795"/>
                  </a:cubicBezTo>
                  <a:cubicBezTo>
                    <a:pt x="4160" y="5606"/>
                    <a:pt x="4160" y="5511"/>
                    <a:pt x="4160" y="5417"/>
                  </a:cubicBezTo>
                  <a:cubicBezTo>
                    <a:pt x="4349" y="5322"/>
                    <a:pt x="4538" y="5228"/>
                    <a:pt x="4727" y="5228"/>
                  </a:cubicBezTo>
                  <a:cubicBezTo>
                    <a:pt x="5483" y="5133"/>
                    <a:pt x="5483" y="3999"/>
                    <a:pt x="4727" y="3999"/>
                  </a:cubicBezTo>
                  <a:cubicBezTo>
                    <a:pt x="3971" y="3999"/>
                    <a:pt x="3215" y="4471"/>
                    <a:pt x="3026" y="5228"/>
                  </a:cubicBezTo>
                  <a:cubicBezTo>
                    <a:pt x="2837" y="5889"/>
                    <a:pt x="3026" y="6646"/>
                    <a:pt x="3498" y="7118"/>
                  </a:cubicBezTo>
                  <a:cubicBezTo>
                    <a:pt x="4058" y="7831"/>
                    <a:pt x="4892" y="8187"/>
                    <a:pt x="5720" y="8187"/>
                  </a:cubicBezTo>
                  <a:cubicBezTo>
                    <a:pt x="6429" y="8187"/>
                    <a:pt x="7134" y="7925"/>
                    <a:pt x="7657" y="7402"/>
                  </a:cubicBezTo>
                  <a:cubicBezTo>
                    <a:pt x="8697" y="6078"/>
                    <a:pt x="8414" y="4188"/>
                    <a:pt x="7185" y="3148"/>
                  </a:cubicBezTo>
                  <a:cubicBezTo>
                    <a:pt x="6419" y="2441"/>
                    <a:pt x="5432" y="2064"/>
                    <a:pt x="4431" y="2064"/>
                  </a:cubicBezTo>
                  <a:cubicBezTo>
                    <a:pt x="3827" y="2064"/>
                    <a:pt x="3217" y="2202"/>
                    <a:pt x="2648" y="2486"/>
                  </a:cubicBezTo>
                  <a:cubicBezTo>
                    <a:pt x="1135" y="3054"/>
                    <a:pt x="95" y="4471"/>
                    <a:pt x="1" y="6173"/>
                  </a:cubicBezTo>
                  <a:cubicBezTo>
                    <a:pt x="1" y="7780"/>
                    <a:pt x="852" y="9292"/>
                    <a:pt x="2269" y="10143"/>
                  </a:cubicBezTo>
                  <a:cubicBezTo>
                    <a:pt x="3136" y="10591"/>
                    <a:pt x="4068" y="10803"/>
                    <a:pt x="4995" y="10803"/>
                  </a:cubicBezTo>
                  <a:cubicBezTo>
                    <a:pt x="7001" y="10803"/>
                    <a:pt x="8981" y="9809"/>
                    <a:pt x="10210" y="8063"/>
                  </a:cubicBezTo>
                  <a:cubicBezTo>
                    <a:pt x="11344" y="6267"/>
                    <a:pt x="11344" y="3904"/>
                    <a:pt x="10021" y="2203"/>
                  </a:cubicBezTo>
                  <a:cubicBezTo>
                    <a:pt x="8830" y="757"/>
                    <a:pt x="6952" y="0"/>
                    <a:pt x="50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798;p32"/>
            <p:cNvSpPr/>
            <p:nvPr/>
          </p:nvSpPr>
          <p:spPr>
            <a:xfrm>
              <a:off x="5094350" y="1698200"/>
              <a:ext cx="285975" cy="270750"/>
            </a:xfrm>
            <a:custGeom>
              <a:avLst/>
              <a:gdLst/>
              <a:ahLst/>
              <a:cxnLst/>
              <a:rect l="l" t="t" r="r" b="b"/>
              <a:pathLst>
                <a:path w="11439" h="10830" extrusionOk="0">
                  <a:moveTo>
                    <a:pt x="5270" y="1"/>
                  </a:moveTo>
                  <a:cubicBezTo>
                    <a:pt x="4997" y="1"/>
                    <a:pt x="4721" y="19"/>
                    <a:pt x="4443" y="55"/>
                  </a:cubicBezTo>
                  <a:cubicBezTo>
                    <a:pt x="3715" y="146"/>
                    <a:pt x="3688" y="1289"/>
                    <a:pt x="4362" y="1289"/>
                  </a:cubicBezTo>
                  <a:cubicBezTo>
                    <a:pt x="4388" y="1289"/>
                    <a:pt x="4415" y="1287"/>
                    <a:pt x="4443" y="1284"/>
                  </a:cubicBezTo>
                  <a:lnTo>
                    <a:pt x="4443" y="1189"/>
                  </a:lnTo>
                  <a:cubicBezTo>
                    <a:pt x="4695" y="1158"/>
                    <a:pt x="4947" y="1142"/>
                    <a:pt x="5198" y="1142"/>
                  </a:cubicBezTo>
                  <a:cubicBezTo>
                    <a:pt x="6449" y="1142"/>
                    <a:pt x="7657" y="1536"/>
                    <a:pt x="8602" y="2323"/>
                  </a:cubicBezTo>
                  <a:cubicBezTo>
                    <a:pt x="9642" y="3174"/>
                    <a:pt x="10115" y="4497"/>
                    <a:pt x="9831" y="5821"/>
                  </a:cubicBezTo>
                  <a:cubicBezTo>
                    <a:pt x="9307" y="8090"/>
                    <a:pt x="7333" y="9634"/>
                    <a:pt x="5099" y="9634"/>
                  </a:cubicBezTo>
                  <a:cubicBezTo>
                    <a:pt x="4913" y="9634"/>
                    <a:pt x="4726" y="9624"/>
                    <a:pt x="4538" y="9602"/>
                  </a:cubicBezTo>
                  <a:cubicBezTo>
                    <a:pt x="3498" y="9602"/>
                    <a:pt x="2553" y="9035"/>
                    <a:pt x="1891" y="8184"/>
                  </a:cubicBezTo>
                  <a:cubicBezTo>
                    <a:pt x="1135" y="7239"/>
                    <a:pt x="1040" y="5915"/>
                    <a:pt x="1607" y="4876"/>
                  </a:cubicBezTo>
                  <a:cubicBezTo>
                    <a:pt x="2269" y="3836"/>
                    <a:pt x="3309" y="3269"/>
                    <a:pt x="4443" y="3174"/>
                  </a:cubicBezTo>
                  <a:cubicBezTo>
                    <a:pt x="5672" y="3174"/>
                    <a:pt x="6712" y="4025"/>
                    <a:pt x="7090" y="5159"/>
                  </a:cubicBezTo>
                  <a:cubicBezTo>
                    <a:pt x="7279" y="5632"/>
                    <a:pt x="7184" y="6199"/>
                    <a:pt x="6806" y="6577"/>
                  </a:cubicBezTo>
                  <a:cubicBezTo>
                    <a:pt x="6511" y="6872"/>
                    <a:pt x="6179" y="7020"/>
                    <a:pt x="5832" y="7020"/>
                  </a:cubicBezTo>
                  <a:cubicBezTo>
                    <a:pt x="5625" y="7020"/>
                    <a:pt x="5412" y="6967"/>
                    <a:pt x="5199" y="6861"/>
                  </a:cubicBezTo>
                  <a:cubicBezTo>
                    <a:pt x="4727" y="6672"/>
                    <a:pt x="4349" y="6293"/>
                    <a:pt x="4160" y="5821"/>
                  </a:cubicBezTo>
                  <a:cubicBezTo>
                    <a:pt x="4160" y="5632"/>
                    <a:pt x="4160" y="5537"/>
                    <a:pt x="4160" y="5443"/>
                  </a:cubicBezTo>
                  <a:cubicBezTo>
                    <a:pt x="4349" y="5348"/>
                    <a:pt x="4538" y="5254"/>
                    <a:pt x="4727" y="5254"/>
                  </a:cubicBezTo>
                  <a:cubicBezTo>
                    <a:pt x="5455" y="5163"/>
                    <a:pt x="5482" y="4020"/>
                    <a:pt x="4808" y="4020"/>
                  </a:cubicBezTo>
                  <a:cubicBezTo>
                    <a:pt x="4782" y="4020"/>
                    <a:pt x="4755" y="4021"/>
                    <a:pt x="4727" y="4025"/>
                  </a:cubicBezTo>
                  <a:cubicBezTo>
                    <a:pt x="3971" y="4025"/>
                    <a:pt x="3309" y="4497"/>
                    <a:pt x="3025" y="5254"/>
                  </a:cubicBezTo>
                  <a:cubicBezTo>
                    <a:pt x="2836" y="5915"/>
                    <a:pt x="3120" y="6672"/>
                    <a:pt x="3592" y="7144"/>
                  </a:cubicBezTo>
                  <a:cubicBezTo>
                    <a:pt x="4152" y="7857"/>
                    <a:pt x="4959" y="8213"/>
                    <a:pt x="5761" y="8213"/>
                  </a:cubicBezTo>
                  <a:cubicBezTo>
                    <a:pt x="6449" y="8213"/>
                    <a:pt x="7134" y="7951"/>
                    <a:pt x="7657" y="7428"/>
                  </a:cubicBezTo>
                  <a:cubicBezTo>
                    <a:pt x="8697" y="6104"/>
                    <a:pt x="8508" y="4214"/>
                    <a:pt x="7184" y="3080"/>
                  </a:cubicBezTo>
                  <a:cubicBezTo>
                    <a:pt x="6402" y="2417"/>
                    <a:pt x="5389" y="2062"/>
                    <a:pt x="4367" y="2062"/>
                  </a:cubicBezTo>
                  <a:cubicBezTo>
                    <a:pt x="3783" y="2062"/>
                    <a:pt x="3197" y="2178"/>
                    <a:pt x="2647" y="2418"/>
                  </a:cubicBezTo>
                  <a:cubicBezTo>
                    <a:pt x="1135" y="3080"/>
                    <a:pt x="190" y="4497"/>
                    <a:pt x="1" y="6104"/>
                  </a:cubicBezTo>
                  <a:cubicBezTo>
                    <a:pt x="1" y="7806"/>
                    <a:pt x="851" y="9318"/>
                    <a:pt x="2269" y="10169"/>
                  </a:cubicBezTo>
                  <a:cubicBezTo>
                    <a:pt x="3165" y="10617"/>
                    <a:pt x="4118" y="10829"/>
                    <a:pt x="5056" y="10829"/>
                  </a:cubicBezTo>
                  <a:cubicBezTo>
                    <a:pt x="7085" y="10829"/>
                    <a:pt x="9045" y="9835"/>
                    <a:pt x="10209" y="8089"/>
                  </a:cubicBezTo>
                  <a:cubicBezTo>
                    <a:pt x="11438" y="6293"/>
                    <a:pt x="11344" y="3930"/>
                    <a:pt x="10020" y="2229"/>
                  </a:cubicBezTo>
                  <a:cubicBezTo>
                    <a:pt x="8866" y="827"/>
                    <a:pt x="7136" y="1"/>
                    <a:pt x="527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799;p32"/>
            <p:cNvSpPr/>
            <p:nvPr/>
          </p:nvSpPr>
          <p:spPr>
            <a:xfrm>
              <a:off x="6275925" y="1698200"/>
              <a:ext cx="285950" cy="270750"/>
            </a:xfrm>
            <a:custGeom>
              <a:avLst/>
              <a:gdLst/>
              <a:ahLst/>
              <a:cxnLst/>
              <a:rect l="l" t="t" r="r" b="b"/>
              <a:pathLst>
                <a:path w="11438" h="10830" extrusionOk="0">
                  <a:moveTo>
                    <a:pt x="5270" y="1"/>
                  </a:moveTo>
                  <a:cubicBezTo>
                    <a:pt x="4997" y="1"/>
                    <a:pt x="4721" y="19"/>
                    <a:pt x="4443" y="55"/>
                  </a:cubicBezTo>
                  <a:cubicBezTo>
                    <a:pt x="3715" y="146"/>
                    <a:pt x="3688" y="1289"/>
                    <a:pt x="4362" y="1289"/>
                  </a:cubicBezTo>
                  <a:cubicBezTo>
                    <a:pt x="4388" y="1289"/>
                    <a:pt x="4415" y="1287"/>
                    <a:pt x="4443" y="1284"/>
                  </a:cubicBezTo>
                  <a:lnTo>
                    <a:pt x="4443" y="1189"/>
                  </a:lnTo>
                  <a:cubicBezTo>
                    <a:pt x="4695" y="1158"/>
                    <a:pt x="4947" y="1142"/>
                    <a:pt x="5197" y="1142"/>
                  </a:cubicBezTo>
                  <a:cubicBezTo>
                    <a:pt x="6449" y="1142"/>
                    <a:pt x="7657" y="1536"/>
                    <a:pt x="8602" y="2323"/>
                  </a:cubicBezTo>
                  <a:cubicBezTo>
                    <a:pt x="9642" y="3174"/>
                    <a:pt x="10114" y="4497"/>
                    <a:pt x="9831" y="5821"/>
                  </a:cubicBezTo>
                  <a:cubicBezTo>
                    <a:pt x="9307" y="8090"/>
                    <a:pt x="7333" y="9634"/>
                    <a:pt x="5098" y="9634"/>
                  </a:cubicBezTo>
                  <a:cubicBezTo>
                    <a:pt x="4913" y="9634"/>
                    <a:pt x="4726" y="9624"/>
                    <a:pt x="4537" y="9602"/>
                  </a:cubicBezTo>
                  <a:cubicBezTo>
                    <a:pt x="3498" y="9602"/>
                    <a:pt x="2552" y="9035"/>
                    <a:pt x="1891" y="8184"/>
                  </a:cubicBezTo>
                  <a:cubicBezTo>
                    <a:pt x="1134" y="7239"/>
                    <a:pt x="1040" y="5915"/>
                    <a:pt x="1607" y="4876"/>
                  </a:cubicBezTo>
                  <a:cubicBezTo>
                    <a:pt x="2269" y="3836"/>
                    <a:pt x="3309" y="3269"/>
                    <a:pt x="4443" y="3174"/>
                  </a:cubicBezTo>
                  <a:cubicBezTo>
                    <a:pt x="5672" y="3174"/>
                    <a:pt x="6711" y="4025"/>
                    <a:pt x="7090" y="5159"/>
                  </a:cubicBezTo>
                  <a:cubicBezTo>
                    <a:pt x="7279" y="5632"/>
                    <a:pt x="7184" y="6199"/>
                    <a:pt x="6806" y="6577"/>
                  </a:cubicBezTo>
                  <a:cubicBezTo>
                    <a:pt x="6511" y="6872"/>
                    <a:pt x="6178" y="7020"/>
                    <a:pt x="5832" y="7020"/>
                  </a:cubicBezTo>
                  <a:cubicBezTo>
                    <a:pt x="5624" y="7020"/>
                    <a:pt x="5412" y="6967"/>
                    <a:pt x="5199" y="6861"/>
                  </a:cubicBezTo>
                  <a:cubicBezTo>
                    <a:pt x="4726" y="6672"/>
                    <a:pt x="4348" y="6293"/>
                    <a:pt x="4159" y="5821"/>
                  </a:cubicBezTo>
                  <a:cubicBezTo>
                    <a:pt x="4159" y="5632"/>
                    <a:pt x="4159" y="5537"/>
                    <a:pt x="4159" y="5443"/>
                  </a:cubicBezTo>
                  <a:cubicBezTo>
                    <a:pt x="4348" y="5348"/>
                    <a:pt x="4537" y="5254"/>
                    <a:pt x="4726" y="5254"/>
                  </a:cubicBezTo>
                  <a:cubicBezTo>
                    <a:pt x="5546" y="5163"/>
                    <a:pt x="5576" y="4020"/>
                    <a:pt x="4817" y="4020"/>
                  </a:cubicBezTo>
                  <a:cubicBezTo>
                    <a:pt x="4788" y="4020"/>
                    <a:pt x="4758" y="4021"/>
                    <a:pt x="4726" y="4025"/>
                  </a:cubicBezTo>
                  <a:cubicBezTo>
                    <a:pt x="3970" y="4025"/>
                    <a:pt x="3309" y="4497"/>
                    <a:pt x="3025" y="5254"/>
                  </a:cubicBezTo>
                  <a:cubicBezTo>
                    <a:pt x="2836" y="5915"/>
                    <a:pt x="3119" y="6672"/>
                    <a:pt x="3592" y="7144"/>
                  </a:cubicBezTo>
                  <a:cubicBezTo>
                    <a:pt x="4152" y="7857"/>
                    <a:pt x="4959" y="8213"/>
                    <a:pt x="5761" y="8213"/>
                  </a:cubicBezTo>
                  <a:cubicBezTo>
                    <a:pt x="6449" y="8213"/>
                    <a:pt x="7133" y="7951"/>
                    <a:pt x="7657" y="7428"/>
                  </a:cubicBezTo>
                  <a:cubicBezTo>
                    <a:pt x="8696" y="6104"/>
                    <a:pt x="8507" y="4214"/>
                    <a:pt x="7184" y="3080"/>
                  </a:cubicBezTo>
                  <a:cubicBezTo>
                    <a:pt x="6402" y="2417"/>
                    <a:pt x="5389" y="2062"/>
                    <a:pt x="4366" y="2062"/>
                  </a:cubicBezTo>
                  <a:cubicBezTo>
                    <a:pt x="3783" y="2062"/>
                    <a:pt x="3196" y="2178"/>
                    <a:pt x="2647" y="2418"/>
                  </a:cubicBezTo>
                  <a:cubicBezTo>
                    <a:pt x="1134" y="3080"/>
                    <a:pt x="189" y="4497"/>
                    <a:pt x="0" y="6104"/>
                  </a:cubicBezTo>
                  <a:cubicBezTo>
                    <a:pt x="0" y="7806"/>
                    <a:pt x="851" y="9318"/>
                    <a:pt x="2269" y="10169"/>
                  </a:cubicBezTo>
                  <a:cubicBezTo>
                    <a:pt x="3165" y="10617"/>
                    <a:pt x="4117" y="10829"/>
                    <a:pt x="5055" y="10829"/>
                  </a:cubicBezTo>
                  <a:cubicBezTo>
                    <a:pt x="7085" y="10829"/>
                    <a:pt x="9045" y="9835"/>
                    <a:pt x="10209" y="8089"/>
                  </a:cubicBezTo>
                  <a:cubicBezTo>
                    <a:pt x="11438" y="6293"/>
                    <a:pt x="11343" y="3930"/>
                    <a:pt x="10020" y="2229"/>
                  </a:cubicBezTo>
                  <a:cubicBezTo>
                    <a:pt x="8866" y="827"/>
                    <a:pt x="7136" y="1"/>
                    <a:pt x="527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800;p32"/>
            <p:cNvSpPr/>
            <p:nvPr/>
          </p:nvSpPr>
          <p:spPr>
            <a:xfrm>
              <a:off x="954150" y="2201450"/>
              <a:ext cx="283600" cy="268975"/>
            </a:xfrm>
            <a:custGeom>
              <a:avLst/>
              <a:gdLst/>
              <a:ahLst/>
              <a:cxnLst/>
              <a:rect l="l" t="t" r="r" b="b"/>
              <a:pathLst>
                <a:path w="11344" h="10759" extrusionOk="0">
                  <a:moveTo>
                    <a:pt x="5331" y="0"/>
                  </a:moveTo>
                  <a:cubicBezTo>
                    <a:pt x="5038" y="0"/>
                    <a:pt x="4741" y="20"/>
                    <a:pt x="4443" y="59"/>
                  </a:cubicBezTo>
                  <a:cubicBezTo>
                    <a:pt x="3715" y="59"/>
                    <a:pt x="3688" y="1198"/>
                    <a:pt x="4362" y="1198"/>
                  </a:cubicBezTo>
                  <a:cubicBezTo>
                    <a:pt x="4388" y="1198"/>
                    <a:pt x="4415" y="1196"/>
                    <a:pt x="4443" y="1193"/>
                  </a:cubicBezTo>
                  <a:cubicBezTo>
                    <a:pt x="4699" y="1161"/>
                    <a:pt x="4951" y="1145"/>
                    <a:pt x="5201" y="1145"/>
                  </a:cubicBezTo>
                  <a:cubicBezTo>
                    <a:pt x="6429" y="1145"/>
                    <a:pt x="7581" y="1526"/>
                    <a:pt x="8602" y="2233"/>
                  </a:cubicBezTo>
                  <a:cubicBezTo>
                    <a:pt x="9642" y="3083"/>
                    <a:pt x="10114" y="4501"/>
                    <a:pt x="9831" y="5825"/>
                  </a:cubicBezTo>
                  <a:cubicBezTo>
                    <a:pt x="9294" y="8061"/>
                    <a:pt x="7233" y="9621"/>
                    <a:pt x="4930" y="9621"/>
                  </a:cubicBezTo>
                  <a:cubicBezTo>
                    <a:pt x="4800" y="9621"/>
                    <a:pt x="4669" y="9616"/>
                    <a:pt x="4537" y="9606"/>
                  </a:cubicBezTo>
                  <a:cubicBezTo>
                    <a:pt x="3498" y="9511"/>
                    <a:pt x="2458" y="9038"/>
                    <a:pt x="1891" y="8188"/>
                  </a:cubicBezTo>
                  <a:cubicBezTo>
                    <a:pt x="1134" y="7243"/>
                    <a:pt x="1040" y="5919"/>
                    <a:pt x="1607" y="4785"/>
                  </a:cubicBezTo>
                  <a:cubicBezTo>
                    <a:pt x="2174" y="3840"/>
                    <a:pt x="3309" y="3178"/>
                    <a:pt x="4443" y="3178"/>
                  </a:cubicBezTo>
                  <a:cubicBezTo>
                    <a:pt x="5672" y="3178"/>
                    <a:pt x="6711" y="3934"/>
                    <a:pt x="7090" y="5068"/>
                  </a:cubicBezTo>
                  <a:cubicBezTo>
                    <a:pt x="7279" y="5636"/>
                    <a:pt x="7184" y="6203"/>
                    <a:pt x="6806" y="6581"/>
                  </a:cubicBezTo>
                  <a:cubicBezTo>
                    <a:pt x="6491" y="6833"/>
                    <a:pt x="6092" y="6959"/>
                    <a:pt x="5693" y="6959"/>
                  </a:cubicBezTo>
                  <a:cubicBezTo>
                    <a:pt x="5493" y="6959"/>
                    <a:pt x="5294" y="6927"/>
                    <a:pt x="5105" y="6864"/>
                  </a:cubicBezTo>
                  <a:cubicBezTo>
                    <a:pt x="4726" y="6675"/>
                    <a:pt x="4348" y="6297"/>
                    <a:pt x="4159" y="5825"/>
                  </a:cubicBezTo>
                  <a:cubicBezTo>
                    <a:pt x="4065" y="5636"/>
                    <a:pt x="4065" y="5541"/>
                    <a:pt x="4159" y="5352"/>
                  </a:cubicBezTo>
                  <a:cubicBezTo>
                    <a:pt x="4348" y="5257"/>
                    <a:pt x="4537" y="5163"/>
                    <a:pt x="4726" y="5163"/>
                  </a:cubicBezTo>
                  <a:cubicBezTo>
                    <a:pt x="5455" y="5163"/>
                    <a:pt x="5482" y="4023"/>
                    <a:pt x="4807" y="4023"/>
                  </a:cubicBezTo>
                  <a:cubicBezTo>
                    <a:pt x="4781" y="4023"/>
                    <a:pt x="4754" y="4025"/>
                    <a:pt x="4726" y="4029"/>
                  </a:cubicBezTo>
                  <a:cubicBezTo>
                    <a:pt x="4662" y="4021"/>
                    <a:pt x="4598" y="4017"/>
                    <a:pt x="4536" y="4017"/>
                  </a:cubicBezTo>
                  <a:cubicBezTo>
                    <a:pt x="3860" y="4017"/>
                    <a:pt x="3284" y="4471"/>
                    <a:pt x="3025" y="5163"/>
                  </a:cubicBezTo>
                  <a:cubicBezTo>
                    <a:pt x="2836" y="5919"/>
                    <a:pt x="3120" y="6581"/>
                    <a:pt x="3592" y="7148"/>
                  </a:cubicBezTo>
                  <a:cubicBezTo>
                    <a:pt x="4143" y="7799"/>
                    <a:pt x="4933" y="8132"/>
                    <a:pt x="5723" y="8132"/>
                  </a:cubicBezTo>
                  <a:cubicBezTo>
                    <a:pt x="6423" y="8132"/>
                    <a:pt x="7124" y="7870"/>
                    <a:pt x="7657" y="7337"/>
                  </a:cubicBezTo>
                  <a:cubicBezTo>
                    <a:pt x="8696" y="6014"/>
                    <a:pt x="8413" y="4123"/>
                    <a:pt x="7184" y="3083"/>
                  </a:cubicBezTo>
                  <a:cubicBezTo>
                    <a:pt x="6418" y="2376"/>
                    <a:pt x="5431" y="2000"/>
                    <a:pt x="4430" y="2000"/>
                  </a:cubicBezTo>
                  <a:cubicBezTo>
                    <a:pt x="3826" y="2000"/>
                    <a:pt x="3216" y="2137"/>
                    <a:pt x="2647" y="2422"/>
                  </a:cubicBezTo>
                  <a:cubicBezTo>
                    <a:pt x="1134" y="3083"/>
                    <a:pt x="95" y="4501"/>
                    <a:pt x="0" y="6108"/>
                  </a:cubicBezTo>
                  <a:cubicBezTo>
                    <a:pt x="0" y="7715"/>
                    <a:pt x="851" y="9322"/>
                    <a:pt x="2269" y="10078"/>
                  </a:cubicBezTo>
                  <a:cubicBezTo>
                    <a:pt x="3155" y="10537"/>
                    <a:pt x="4111" y="10758"/>
                    <a:pt x="5059" y="10758"/>
                  </a:cubicBezTo>
                  <a:cubicBezTo>
                    <a:pt x="7043" y="10758"/>
                    <a:pt x="8994" y="9789"/>
                    <a:pt x="10209" y="7999"/>
                  </a:cubicBezTo>
                  <a:cubicBezTo>
                    <a:pt x="11343" y="6203"/>
                    <a:pt x="11343" y="3934"/>
                    <a:pt x="10020" y="2233"/>
                  </a:cubicBezTo>
                  <a:cubicBezTo>
                    <a:pt x="8878" y="765"/>
                    <a:pt x="7173" y="0"/>
                    <a:pt x="53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801;p32"/>
            <p:cNvSpPr/>
            <p:nvPr/>
          </p:nvSpPr>
          <p:spPr>
            <a:xfrm>
              <a:off x="2140425" y="2201550"/>
              <a:ext cx="283600" cy="268875"/>
            </a:xfrm>
            <a:custGeom>
              <a:avLst/>
              <a:gdLst/>
              <a:ahLst/>
              <a:cxnLst/>
              <a:rect l="l" t="t" r="r" b="b"/>
              <a:pathLst>
                <a:path w="11344" h="10755" extrusionOk="0">
                  <a:moveTo>
                    <a:pt x="5243" y="1"/>
                  </a:moveTo>
                  <a:cubicBezTo>
                    <a:pt x="4976" y="1"/>
                    <a:pt x="4709" y="18"/>
                    <a:pt x="4444" y="55"/>
                  </a:cubicBezTo>
                  <a:cubicBezTo>
                    <a:pt x="3718" y="145"/>
                    <a:pt x="3689" y="1195"/>
                    <a:pt x="4357" y="1195"/>
                  </a:cubicBezTo>
                  <a:cubicBezTo>
                    <a:pt x="4384" y="1195"/>
                    <a:pt x="4413" y="1193"/>
                    <a:pt x="4444" y="1189"/>
                  </a:cubicBezTo>
                  <a:cubicBezTo>
                    <a:pt x="4699" y="1157"/>
                    <a:pt x="4955" y="1141"/>
                    <a:pt x="5209" y="1141"/>
                  </a:cubicBezTo>
                  <a:cubicBezTo>
                    <a:pt x="6457" y="1141"/>
                    <a:pt x="7660" y="1522"/>
                    <a:pt x="8603" y="2229"/>
                  </a:cubicBezTo>
                  <a:cubicBezTo>
                    <a:pt x="9642" y="3079"/>
                    <a:pt x="10115" y="4497"/>
                    <a:pt x="9832" y="5821"/>
                  </a:cubicBezTo>
                  <a:cubicBezTo>
                    <a:pt x="9295" y="8057"/>
                    <a:pt x="7233" y="9617"/>
                    <a:pt x="4930" y="9617"/>
                  </a:cubicBezTo>
                  <a:cubicBezTo>
                    <a:pt x="4800" y="9617"/>
                    <a:pt x="4669" y="9612"/>
                    <a:pt x="4538" y="9602"/>
                  </a:cubicBezTo>
                  <a:cubicBezTo>
                    <a:pt x="3498" y="9507"/>
                    <a:pt x="2553" y="9034"/>
                    <a:pt x="1891" y="8184"/>
                  </a:cubicBezTo>
                  <a:cubicBezTo>
                    <a:pt x="1135" y="7239"/>
                    <a:pt x="1041" y="5915"/>
                    <a:pt x="1608" y="4781"/>
                  </a:cubicBezTo>
                  <a:cubicBezTo>
                    <a:pt x="2269" y="3836"/>
                    <a:pt x="3309" y="3174"/>
                    <a:pt x="4444" y="3174"/>
                  </a:cubicBezTo>
                  <a:cubicBezTo>
                    <a:pt x="5672" y="3174"/>
                    <a:pt x="6712" y="3930"/>
                    <a:pt x="7090" y="5064"/>
                  </a:cubicBezTo>
                  <a:cubicBezTo>
                    <a:pt x="7279" y="5632"/>
                    <a:pt x="7185" y="6199"/>
                    <a:pt x="6807" y="6577"/>
                  </a:cubicBezTo>
                  <a:cubicBezTo>
                    <a:pt x="6492" y="6829"/>
                    <a:pt x="6135" y="6955"/>
                    <a:pt x="5763" y="6955"/>
                  </a:cubicBezTo>
                  <a:cubicBezTo>
                    <a:pt x="5578" y="6955"/>
                    <a:pt x="5389" y="6923"/>
                    <a:pt x="5200" y="6860"/>
                  </a:cubicBezTo>
                  <a:cubicBezTo>
                    <a:pt x="4727" y="6671"/>
                    <a:pt x="4349" y="6293"/>
                    <a:pt x="4160" y="5821"/>
                  </a:cubicBezTo>
                  <a:cubicBezTo>
                    <a:pt x="4160" y="5632"/>
                    <a:pt x="4160" y="5537"/>
                    <a:pt x="4160" y="5348"/>
                  </a:cubicBezTo>
                  <a:cubicBezTo>
                    <a:pt x="4349" y="5253"/>
                    <a:pt x="4538" y="5159"/>
                    <a:pt x="4727" y="5159"/>
                  </a:cubicBezTo>
                  <a:cubicBezTo>
                    <a:pt x="5455" y="5159"/>
                    <a:pt x="5482" y="4019"/>
                    <a:pt x="4808" y="4019"/>
                  </a:cubicBezTo>
                  <a:cubicBezTo>
                    <a:pt x="4782" y="4019"/>
                    <a:pt x="4755" y="4021"/>
                    <a:pt x="4727" y="4025"/>
                  </a:cubicBezTo>
                  <a:cubicBezTo>
                    <a:pt x="3971" y="4025"/>
                    <a:pt x="3215" y="4497"/>
                    <a:pt x="3026" y="5159"/>
                  </a:cubicBezTo>
                  <a:cubicBezTo>
                    <a:pt x="2837" y="5915"/>
                    <a:pt x="3026" y="6577"/>
                    <a:pt x="3498" y="7144"/>
                  </a:cubicBezTo>
                  <a:cubicBezTo>
                    <a:pt x="4062" y="7810"/>
                    <a:pt x="4902" y="8142"/>
                    <a:pt x="5735" y="8142"/>
                  </a:cubicBezTo>
                  <a:cubicBezTo>
                    <a:pt x="6439" y="8142"/>
                    <a:pt x="7138" y="7904"/>
                    <a:pt x="7657" y="7428"/>
                  </a:cubicBezTo>
                  <a:cubicBezTo>
                    <a:pt x="8697" y="6010"/>
                    <a:pt x="8414" y="4119"/>
                    <a:pt x="7185" y="3079"/>
                  </a:cubicBezTo>
                  <a:cubicBezTo>
                    <a:pt x="6419" y="2372"/>
                    <a:pt x="5432" y="1996"/>
                    <a:pt x="4431" y="1996"/>
                  </a:cubicBezTo>
                  <a:cubicBezTo>
                    <a:pt x="3827" y="1996"/>
                    <a:pt x="3217" y="2133"/>
                    <a:pt x="2648" y="2418"/>
                  </a:cubicBezTo>
                  <a:cubicBezTo>
                    <a:pt x="1135" y="3079"/>
                    <a:pt x="95" y="4497"/>
                    <a:pt x="1" y="6104"/>
                  </a:cubicBezTo>
                  <a:cubicBezTo>
                    <a:pt x="1" y="7806"/>
                    <a:pt x="852" y="9318"/>
                    <a:pt x="2269" y="10074"/>
                  </a:cubicBezTo>
                  <a:cubicBezTo>
                    <a:pt x="3156" y="10533"/>
                    <a:pt x="4112" y="10754"/>
                    <a:pt x="5060" y="10754"/>
                  </a:cubicBezTo>
                  <a:cubicBezTo>
                    <a:pt x="7044" y="10754"/>
                    <a:pt x="8994" y="9785"/>
                    <a:pt x="10210" y="7995"/>
                  </a:cubicBezTo>
                  <a:cubicBezTo>
                    <a:pt x="11344" y="6199"/>
                    <a:pt x="11344" y="3930"/>
                    <a:pt x="10021" y="2229"/>
                  </a:cubicBezTo>
                  <a:cubicBezTo>
                    <a:pt x="8866" y="827"/>
                    <a:pt x="7065" y="1"/>
                    <a:pt x="52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802;p32"/>
            <p:cNvSpPr/>
            <p:nvPr/>
          </p:nvSpPr>
          <p:spPr>
            <a:xfrm>
              <a:off x="3322000" y="2201550"/>
              <a:ext cx="283600" cy="268875"/>
            </a:xfrm>
            <a:custGeom>
              <a:avLst/>
              <a:gdLst/>
              <a:ahLst/>
              <a:cxnLst/>
              <a:rect l="l" t="t" r="r" b="b"/>
              <a:pathLst>
                <a:path w="11344" h="10755" extrusionOk="0">
                  <a:moveTo>
                    <a:pt x="5243" y="1"/>
                  </a:moveTo>
                  <a:cubicBezTo>
                    <a:pt x="4976" y="1"/>
                    <a:pt x="4709" y="18"/>
                    <a:pt x="4443" y="55"/>
                  </a:cubicBezTo>
                  <a:cubicBezTo>
                    <a:pt x="3717" y="145"/>
                    <a:pt x="3688" y="1195"/>
                    <a:pt x="4356" y="1195"/>
                  </a:cubicBezTo>
                  <a:cubicBezTo>
                    <a:pt x="4384" y="1195"/>
                    <a:pt x="4413" y="1193"/>
                    <a:pt x="4443" y="1189"/>
                  </a:cubicBezTo>
                  <a:cubicBezTo>
                    <a:pt x="4699" y="1157"/>
                    <a:pt x="4955" y="1141"/>
                    <a:pt x="5208" y="1141"/>
                  </a:cubicBezTo>
                  <a:cubicBezTo>
                    <a:pt x="6456" y="1141"/>
                    <a:pt x="7660" y="1522"/>
                    <a:pt x="8602" y="2229"/>
                  </a:cubicBezTo>
                  <a:cubicBezTo>
                    <a:pt x="9642" y="3079"/>
                    <a:pt x="10115" y="4497"/>
                    <a:pt x="9831" y="5821"/>
                  </a:cubicBezTo>
                  <a:cubicBezTo>
                    <a:pt x="9294" y="8057"/>
                    <a:pt x="7233" y="9617"/>
                    <a:pt x="4930" y="9617"/>
                  </a:cubicBezTo>
                  <a:cubicBezTo>
                    <a:pt x="4800" y="9617"/>
                    <a:pt x="4669" y="9612"/>
                    <a:pt x="4538" y="9602"/>
                  </a:cubicBezTo>
                  <a:cubicBezTo>
                    <a:pt x="3498" y="9507"/>
                    <a:pt x="2553" y="9034"/>
                    <a:pt x="1891" y="8184"/>
                  </a:cubicBezTo>
                  <a:cubicBezTo>
                    <a:pt x="1135" y="7239"/>
                    <a:pt x="1040" y="5915"/>
                    <a:pt x="1607" y="4781"/>
                  </a:cubicBezTo>
                  <a:cubicBezTo>
                    <a:pt x="2269" y="3836"/>
                    <a:pt x="3309" y="3174"/>
                    <a:pt x="4443" y="3174"/>
                  </a:cubicBezTo>
                  <a:cubicBezTo>
                    <a:pt x="5672" y="3174"/>
                    <a:pt x="6712" y="3930"/>
                    <a:pt x="7090" y="5064"/>
                  </a:cubicBezTo>
                  <a:cubicBezTo>
                    <a:pt x="7279" y="5632"/>
                    <a:pt x="7184" y="6199"/>
                    <a:pt x="6806" y="6577"/>
                  </a:cubicBezTo>
                  <a:cubicBezTo>
                    <a:pt x="6491" y="6829"/>
                    <a:pt x="6134" y="6955"/>
                    <a:pt x="5763" y="6955"/>
                  </a:cubicBezTo>
                  <a:cubicBezTo>
                    <a:pt x="5578" y="6955"/>
                    <a:pt x="5388" y="6923"/>
                    <a:pt x="5199" y="6860"/>
                  </a:cubicBezTo>
                  <a:cubicBezTo>
                    <a:pt x="4727" y="6671"/>
                    <a:pt x="4349" y="6293"/>
                    <a:pt x="4160" y="5821"/>
                  </a:cubicBezTo>
                  <a:cubicBezTo>
                    <a:pt x="4160" y="5632"/>
                    <a:pt x="4160" y="5537"/>
                    <a:pt x="4160" y="5348"/>
                  </a:cubicBezTo>
                  <a:cubicBezTo>
                    <a:pt x="4349" y="5253"/>
                    <a:pt x="4538" y="5159"/>
                    <a:pt x="4727" y="5159"/>
                  </a:cubicBezTo>
                  <a:cubicBezTo>
                    <a:pt x="5455" y="5159"/>
                    <a:pt x="5482" y="4019"/>
                    <a:pt x="4808" y="4019"/>
                  </a:cubicBezTo>
                  <a:cubicBezTo>
                    <a:pt x="4782" y="4019"/>
                    <a:pt x="4755" y="4021"/>
                    <a:pt x="4727" y="4025"/>
                  </a:cubicBezTo>
                  <a:cubicBezTo>
                    <a:pt x="3971" y="4025"/>
                    <a:pt x="3214" y="4497"/>
                    <a:pt x="3025" y="5159"/>
                  </a:cubicBezTo>
                  <a:cubicBezTo>
                    <a:pt x="2836" y="5915"/>
                    <a:pt x="3025" y="6577"/>
                    <a:pt x="3498" y="7144"/>
                  </a:cubicBezTo>
                  <a:cubicBezTo>
                    <a:pt x="4061" y="7810"/>
                    <a:pt x="4902" y="8142"/>
                    <a:pt x="5734" y="8142"/>
                  </a:cubicBezTo>
                  <a:cubicBezTo>
                    <a:pt x="6439" y="8142"/>
                    <a:pt x="7137" y="7904"/>
                    <a:pt x="7657" y="7428"/>
                  </a:cubicBezTo>
                  <a:cubicBezTo>
                    <a:pt x="8697" y="6010"/>
                    <a:pt x="8413" y="4119"/>
                    <a:pt x="7184" y="3079"/>
                  </a:cubicBezTo>
                  <a:cubicBezTo>
                    <a:pt x="6418" y="2372"/>
                    <a:pt x="5432" y="1996"/>
                    <a:pt x="4431" y="1996"/>
                  </a:cubicBezTo>
                  <a:cubicBezTo>
                    <a:pt x="3826" y="1996"/>
                    <a:pt x="3217" y="2133"/>
                    <a:pt x="2647" y="2418"/>
                  </a:cubicBezTo>
                  <a:cubicBezTo>
                    <a:pt x="1135" y="3079"/>
                    <a:pt x="95" y="4497"/>
                    <a:pt x="1" y="6104"/>
                  </a:cubicBezTo>
                  <a:cubicBezTo>
                    <a:pt x="1" y="7806"/>
                    <a:pt x="851" y="9318"/>
                    <a:pt x="2269" y="10074"/>
                  </a:cubicBezTo>
                  <a:cubicBezTo>
                    <a:pt x="3156" y="10533"/>
                    <a:pt x="4111" y="10754"/>
                    <a:pt x="5060" y="10754"/>
                  </a:cubicBezTo>
                  <a:cubicBezTo>
                    <a:pt x="7043" y="10754"/>
                    <a:pt x="8994" y="9785"/>
                    <a:pt x="10209" y="7995"/>
                  </a:cubicBezTo>
                  <a:cubicBezTo>
                    <a:pt x="11344" y="6199"/>
                    <a:pt x="11344" y="3930"/>
                    <a:pt x="10020" y="2229"/>
                  </a:cubicBezTo>
                  <a:cubicBezTo>
                    <a:pt x="8866" y="827"/>
                    <a:pt x="7064" y="1"/>
                    <a:pt x="52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803;p32"/>
            <p:cNvSpPr/>
            <p:nvPr/>
          </p:nvSpPr>
          <p:spPr>
            <a:xfrm>
              <a:off x="4503575" y="2201550"/>
              <a:ext cx="283600" cy="268875"/>
            </a:xfrm>
            <a:custGeom>
              <a:avLst/>
              <a:gdLst/>
              <a:ahLst/>
              <a:cxnLst/>
              <a:rect l="l" t="t" r="r" b="b"/>
              <a:pathLst>
                <a:path w="11344" h="10755" extrusionOk="0">
                  <a:moveTo>
                    <a:pt x="5242" y="1"/>
                  </a:moveTo>
                  <a:cubicBezTo>
                    <a:pt x="4976" y="1"/>
                    <a:pt x="4708" y="18"/>
                    <a:pt x="4443" y="55"/>
                  </a:cubicBezTo>
                  <a:cubicBezTo>
                    <a:pt x="3717" y="145"/>
                    <a:pt x="3688" y="1195"/>
                    <a:pt x="4356" y="1195"/>
                  </a:cubicBezTo>
                  <a:cubicBezTo>
                    <a:pt x="4384" y="1195"/>
                    <a:pt x="4413" y="1193"/>
                    <a:pt x="4443" y="1189"/>
                  </a:cubicBezTo>
                  <a:cubicBezTo>
                    <a:pt x="4699" y="1157"/>
                    <a:pt x="4954" y="1141"/>
                    <a:pt x="5208" y="1141"/>
                  </a:cubicBezTo>
                  <a:cubicBezTo>
                    <a:pt x="6456" y="1141"/>
                    <a:pt x="7659" y="1522"/>
                    <a:pt x="8602" y="2229"/>
                  </a:cubicBezTo>
                  <a:cubicBezTo>
                    <a:pt x="9642" y="3079"/>
                    <a:pt x="10114" y="4497"/>
                    <a:pt x="9831" y="5821"/>
                  </a:cubicBezTo>
                  <a:cubicBezTo>
                    <a:pt x="9294" y="8057"/>
                    <a:pt x="7233" y="9617"/>
                    <a:pt x="4930" y="9617"/>
                  </a:cubicBezTo>
                  <a:cubicBezTo>
                    <a:pt x="4800" y="9617"/>
                    <a:pt x="4669" y="9612"/>
                    <a:pt x="4537" y="9602"/>
                  </a:cubicBezTo>
                  <a:cubicBezTo>
                    <a:pt x="3498" y="9507"/>
                    <a:pt x="2552" y="9034"/>
                    <a:pt x="1891" y="8184"/>
                  </a:cubicBezTo>
                  <a:cubicBezTo>
                    <a:pt x="1134" y="7239"/>
                    <a:pt x="1040" y="5915"/>
                    <a:pt x="1607" y="4781"/>
                  </a:cubicBezTo>
                  <a:cubicBezTo>
                    <a:pt x="2269" y="3836"/>
                    <a:pt x="3309" y="3174"/>
                    <a:pt x="4443" y="3174"/>
                  </a:cubicBezTo>
                  <a:cubicBezTo>
                    <a:pt x="5672" y="3174"/>
                    <a:pt x="6711" y="3930"/>
                    <a:pt x="7090" y="5064"/>
                  </a:cubicBezTo>
                  <a:cubicBezTo>
                    <a:pt x="7279" y="5632"/>
                    <a:pt x="7184" y="6199"/>
                    <a:pt x="6806" y="6577"/>
                  </a:cubicBezTo>
                  <a:cubicBezTo>
                    <a:pt x="6491" y="6829"/>
                    <a:pt x="6134" y="6955"/>
                    <a:pt x="5763" y="6955"/>
                  </a:cubicBezTo>
                  <a:cubicBezTo>
                    <a:pt x="5577" y="6955"/>
                    <a:pt x="5388" y="6923"/>
                    <a:pt x="5199" y="6860"/>
                  </a:cubicBezTo>
                  <a:cubicBezTo>
                    <a:pt x="4726" y="6671"/>
                    <a:pt x="4348" y="6293"/>
                    <a:pt x="4159" y="5821"/>
                  </a:cubicBezTo>
                  <a:cubicBezTo>
                    <a:pt x="4159" y="5632"/>
                    <a:pt x="4159" y="5537"/>
                    <a:pt x="4159" y="5348"/>
                  </a:cubicBezTo>
                  <a:cubicBezTo>
                    <a:pt x="4348" y="5253"/>
                    <a:pt x="4537" y="5159"/>
                    <a:pt x="4726" y="5159"/>
                  </a:cubicBezTo>
                  <a:cubicBezTo>
                    <a:pt x="5455" y="5159"/>
                    <a:pt x="5482" y="4019"/>
                    <a:pt x="4807" y="4019"/>
                  </a:cubicBezTo>
                  <a:cubicBezTo>
                    <a:pt x="4781" y="4019"/>
                    <a:pt x="4754" y="4021"/>
                    <a:pt x="4726" y="4025"/>
                  </a:cubicBezTo>
                  <a:cubicBezTo>
                    <a:pt x="3970" y="4025"/>
                    <a:pt x="3214" y="4497"/>
                    <a:pt x="3025" y="5159"/>
                  </a:cubicBezTo>
                  <a:cubicBezTo>
                    <a:pt x="2836" y="5915"/>
                    <a:pt x="3025" y="6577"/>
                    <a:pt x="3498" y="7144"/>
                  </a:cubicBezTo>
                  <a:cubicBezTo>
                    <a:pt x="4061" y="7810"/>
                    <a:pt x="4901" y="8142"/>
                    <a:pt x="5734" y="8142"/>
                  </a:cubicBezTo>
                  <a:cubicBezTo>
                    <a:pt x="6438" y="8142"/>
                    <a:pt x="7137" y="7904"/>
                    <a:pt x="7657" y="7428"/>
                  </a:cubicBezTo>
                  <a:cubicBezTo>
                    <a:pt x="8697" y="6010"/>
                    <a:pt x="8413" y="4119"/>
                    <a:pt x="7184" y="3079"/>
                  </a:cubicBezTo>
                  <a:cubicBezTo>
                    <a:pt x="6418" y="2372"/>
                    <a:pt x="5431" y="1996"/>
                    <a:pt x="4430" y="1996"/>
                  </a:cubicBezTo>
                  <a:cubicBezTo>
                    <a:pt x="3826" y="1996"/>
                    <a:pt x="3216" y="2133"/>
                    <a:pt x="2647" y="2418"/>
                  </a:cubicBezTo>
                  <a:cubicBezTo>
                    <a:pt x="1134" y="3079"/>
                    <a:pt x="95" y="4497"/>
                    <a:pt x="0" y="6104"/>
                  </a:cubicBezTo>
                  <a:cubicBezTo>
                    <a:pt x="0" y="7806"/>
                    <a:pt x="851" y="9318"/>
                    <a:pt x="2269" y="10074"/>
                  </a:cubicBezTo>
                  <a:cubicBezTo>
                    <a:pt x="3155" y="10533"/>
                    <a:pt x="4111" y="10754"/>
                    <a:pt x="5059" y="10754"/>
                  </a:cubicBezTo>
                  <a:cubicBezTo>
                    <a:pt x="7043" y="10754"/>
                    <a:pt x="8994" y="9785"/>
                    <a:pt x="10209" y="7995"/>
                  </a:cubicBezTo>
                  <a:cubicBezTo>
                    <a:pt x="11343" y="6199"/>
                    <a:pt x="11343" y="3930"/>
                    <a:pt x="10020" y="2229"/>
                  </a:cubicBezTo>
                  <a:cubicBezTo>
                    <a:pt x="8866" y="827"/>
                    <a:pt x="7064" y="1"/>
                    <a:pt x="52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804;p32"/>
            <p:cNvSpPr/>
            <p:nvPr/>
          </p:nvSpPr>
          <p:spPr>
            <a:xfrm>
              <a:off x="5685125" y="2201450"/>
              <a:ext cx="285975" cy="268975"/>
            </a:xfrm>
            <a:custGeom>
              <a:avLst/>
              <a:gdLst/>
              <a:ahLst/>
              <a:cxnLst/>
              <a:rect l="l" t="t" r="r" b="b"/>
              <a:pathLst>
                <a:path w="11439" h="10759" extrusionOk="0">
                  <a:moveTo>
                    <a:pt x="5331" y="0"/>
                  </a:moveTo>
                  <a:cubicBezTo>
                    <a:pt x="5038" y="0"/>
                    <a:pt x="4742" y="20"/>
                    <a:pt x="4444" y="59"/>
                  </a:cubicBezTo>
                  <a:cubicBezTo>
                    <a:pt x="3715" y="59"/>
                    <a:pt x="3688" y="1198"/>
                    <a:pt x="4363" y="1198"/>
                  </a:cubicBezTo>
                  <a:cubicBezTo>
                    <a:pt x="4389" y="1198"/>
                    <a:pt x="4416" y="1196"/>
                    <a:pt x="4444" y="1193"/>
                  </a:cubicBezTo>
                  <a:cubicBezTo>
                    <a:pt x="4699" y="1161"/>
                    <a:pt x="4955" y="1145"/>
                    <a:pt x="5209" y="1145"/>
                  </a:cubicBezTo>
                  <a:cubicBezTo>
                    <a:pt x="6456" y="1145"/>
                    <a:pt x="7660" y="1526"/>
                    <a:pt x="8603" y="2233"/>
                  </a:cubicBezTo>
                  <a:cubicBezTo>
                    <a:pt x="9642" y="3083"/>
                    <a:pt x="10115" y="4501"/>
                    <a:pt x="9831" y="5825"/>
                  </a:cubicBezTo>
                  <a:cubicBezTo>
                    <a:pt x="9295" y="8061"/>
                    <a:pt x="7233" y="9621"/>
                    <a:pt x="4930" y="9621"/>
                  </a:cubicBezTo>
                  <a:cubicBezTo>
                    <a:pt x="4800" y="9621"/>
                    <a:pt x="4669" y="9616"/>
                    <a:pt x="4538" y="9606"/>
                  </a:cubicBezTo>
                  <a:cubicBezTo>
                    <a:pt x="3498" y="9511"/>
                    <a:pt x="2553" y="9038"/>
                    <a:pt x="1891" y="8188"/>
                  </a:cubicBezTo>
                  <a:cubicBezTo>
                    <a:pt x="1135" y="7243"/>
                    <a:pt x="1041" y="5919"/>
                    <a:pt x="1608" y="4785"/>
                  </a:cubicBezTo>
                  <a:cubicBezTo>
                    <a:pt x="2269" y="3840"/>
                    <a:pt x="3309" y="3178"/>
                    <a:pt x="4444" y="3178"/>
                  </a:cubicBezTo>
                  <a:cubicBezTo>
                    <a:pt x="5672" y="3178"/>
                    <a:pt x="6712" y="3934"/>
                    <a:pt x="7090" y="5068"/>
                  </a:cubicBezTo>
                  <a:cubicBezTo>
                    <a:pt x="7279" y="5636"/>
                    <a:pt x="7185" y="6203"/>
                    <a:pt x="6807" y="6581"/>
                  </a:cubicBezTo>
                  <a:cubicBezTo>
                    <a:pt x="6492" y="6833"/>
                    <a:pt x="6134" y="6959"/>
                    <a:pt x="5763" y="6959"/>
                  </a:cubicBezTo>
                  <a:cubicBezTo>
                    <a:pt x="5578" y="6959"/>
                    <a:pt x="5389" y="6927"/>
                    <a:pt x="5200" y="6864"/>
                  </a:cubicBezTo>
                  <a:cubicBezTo>
                    <a:pt x="4727" y="6675"/>
                    <a:pt x="4349" y="6297"/>
                    <a:pt x="4160" y="5825"/>
                  </a:cubicBezTo>
                  <a:cubicBezTo>
                    <a:pt x="4160" y="5636"/>
                    <a:pt x="4160" y="5541"/>
                    <a:pt x="4160" y="5352"/>
                  </a:cubicBezTo>
                  <a:cubicBezTo>
                    <a:pt x="4349" y="5257"/>
                    <a:pt x="4538" y="5163"/>
                    <a:pt x="4727" y="5163"/>
                  </a:cubicBezTo>
                  <a:cubicBezTo>
                    <a:pt x="5546" y="5163"/>
                    <a:pt x="5577" y="4023"/>
                    <a:pt x="4818" y="4023"/>
                  </a:cubicBezTo>
                  <a:cubicBezTo>
                    <a:pt x="4789" y="4023"/>
                    <a:pt x="4759" y="4025"/>
                    <a:pt x="4727" y="4029"/>
                  </a:cubicBezTo>
                  <a:cubicBezTo>
                    <a:pt x="4663" y="4021"/>
                    <a:pt x="4599" y="4017"/>
                    <a:pt x="4536" y="4017"/>
                  </a:cubicBezTo>
                  <a:cubicBezTo>
                    <a:pt x="3861" y="4017"/>
                    <a:pt x="3285" y="4471"/>
                    <a:pt x="3026" y="5163"/>
                  </a:cubicBezTo>
                  <a:cubicBezTo>
                    <a:pt x="2837" y="5919"/>
                    <a:pt x="3120" y="6581"/>
                    <a:pt x="3593" y="7148"/>
                  </a:cubicBezTo>
                  <a:cubicBezTo>
                    <a:pt x="4144" y="7799"/>
                    <a:pt x="4934" y="8132"/>
                    <a:pt x="5724" y="8132"/>
                  </a:cubicBezTo>
                  <a:cubicBezTo>
                    <a:pt x="6424" y="8132"/>
                    <a:pt x="7124" y="7870"/>
                    <a:pt x="7657" y="7337"/>
                  </a:cubicBezTo>
                  <a:cubicBezTo>
                    <a:pt x="8697" y="6014"/>
                    <a:pt x="8508" y="4123"/>
                    <a:pt x="7185" y="3083"/>
                  </a:cubicBezTo>
                  <a:cubicBezTo>
                    <a:pt x="6419" y="2376"/>
                    <a:pt x="5432" y="2000"/>
                    <a:pt x="4431" y="2000"/>
                  </a:cubicBezTo>
                  <a:cubicBezTo>
                    <a:pt x="3827" y="2000"/>
                    <a:pt x="3217" y="2137"/>
                    <a:pt x="2648" y="2422"/>
                  </a:cubicBezTo>
                  <a:cubicBezTo>
                    <a:pt x="1135" y="3083"/>
                    <a:pt x="190" y="4501"/>
                    <a:pt x="1" y="6108"/>
                  </a:cubicBezTo>
                  <a:cubicBezTo>
                    <a:pt x="1" y="7715"/>
                    <a:pt x="852" y="9322"/>
                    <a:pt x="2269" y="10078"/>
                  </a:cubicBezTo>
                  <a:cubicBezTo>
                    <a:pt x="3187" y="10537"/>
                    <a:pt x="4163" y="10758"/>
                    <a:pt x="5122" y="10758"/>
                  </a:cubicBezTo>
                  <a:cubicBezTo>
                    <a:pt x="7128" y="10758"/>
                    <a:pt x="9058" y="9789"/>
                    <a:pt x="10210" y="7999"/>
                  </a:cubicBezTo>
                  <a:cubicBezTo>
                    <a:pt x="11438" y="6203"/>
                    <a:pt x="11344" y="3934"/>
                    <a:pt x="10021" y="2233"/>
                  </a:cubicBezTo>
                  <a:cubicBezTo>
                    <a:pt x="8879" y="765"/>
                    <a:pt x="7174" y="0"/>
                    <a:pt x="53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805;p32"/>
            <p:cNvSpPr/>
            <p:nvPr/>
          </p:nvSpPr>
          <p:spPr>
            <a:xfrm>
              <a:off x="6866700" y="2201450"/>
              <a:ext cx="285975" cy="268975"/>
            </a:xfrm>
            <a:custGeom>
              <a:avLst/>
              <a:gdLst/>
              <a:ahLst/>
              <a:cxnLst/>
              <a:rect l="l" t="t" r="r" b="b"/>
              <a:pathLst>
                <a:path w="11439" h="10759" extrusionOk="0">
                  <a:moveTo>
                    <a:pt x="5331" y="0"/>
                  </a:moveTo>
                  <a:cubicBezTo>
                    <a:pt x="5038" y="0"/>
                    <a:pt x="4742" y="20"/>
                    <a:pt x="4443" y="59"/>
                  </a:cubicBezTo>
                  <a:cubicBezTo>
                    <a:pt x="3715" y="59"/>
                    <a:pt x="3688" y="1198"/>
                    <a:pt x="4362" y="1198"/>
                  </a:cubicBezTo>
                  <a:cubicBezTo>
                    <a:pt x="4388" y="1198"/>
                    <a:pt x="4415" y="1196"/>
                    <a:pt x="4443" y="1193"/>
                  </a:cubicBezTo>
                  <a:cubicBezTo>
                    <a:pt x="4699" y="1161"/>
                    <a:pt x="4955" y="1145"/>
                    <a:pt x="5208" y="1145"/>
                  </a:cubicBezTo>
                  <a:cubicBezTo>
                    <a:pt x="6456" y="1145"/>
                    <a:pt x="7660" y="1526"/>
                    <a:pt x="8602" y="2233"/>
                  </a:cubicBezTo>
                  <a:cubicBezTo>
                    <a:pt x="9642" y="3083"/>
                    <a:pt x="10115" y="4501"/>
                    <a:pt x="9831" y="5825"/>
                  </a:cubicBezTo>
                  <a:cubicBezTo>
                    <a:pt x="9294" y="8061"/>
                    <a:pt x="7233" y="9621"/>
                    <a:pt x="4930" y="9621"/>
                  </a:cubicBezTo>
                  <a:cubicBezTo>
                    <a:pt x="4800" y="9621"/>
                    <a:pt x="4669" y="9616"/>
                    <a:pt x="4538" y="9606"/>
                  </a:cubicBezTo>
                  <a:cubicBezTo>
                    <a:pt x="3498" y="9511"/>
                    <a:pt x="2553" y="9038"/>
                    <a:pt x="1891" y="8188"/>
                  </a:cubicBezTo>
                  <a:cubicBezTo>
                    <a:pt x="1135" y="7243"/>
                    <a:pt x="1040" y="5919"/>
                    <a:pt x="1607" y="4785"/>
                  </a:cubicBezTo>
                  <a:cubicBezTo>
                    <a:pt x="2269" y="3840"/>
                    <a:pt x="3309" y="3178"/>
                    <a:pt x="4443" y="3178"/>
                  </a:cubicBezTo>
                  <a:cubicBezTo>
                    <a:pt x="5672" y="3178"/>
                    <a:pt x="6712" y="3934"/>
                    <a:pt x="7090" y="5068"/>
                  </a:cubicBezTo>
                  <a:cubicBezTo>
                    <a:pt x="7279" y="5636"/>
                    <a:pt x="7184" y="6203"/>
                    <a:pt x="6806" y="6581"/>
                  </a:cubicBezTo>
                  <a:cubicBezTo>
                    <a:pt x="6491" y="6833"/>
                    <a:pt x="6134" y="6959"/>
                    <a:pt x="5763" y="6959"/>
                  </a:cubicBezTo>
                  <a:cubicBezTo>
                    <a:pt x="5577" y="6959"/>
                    <a:pt x="5388" y="6927"/>
                    <a:pt x="5199" y="6864"/>
                  </a:cubicBezTo>
                  <a:cubicBezTo>
                    <a:pt x="4727" y="6675"/>
                    <a:pt x="4349" y="6297"/>
                    <a:pt x="4160" y="5825"/>
                  </a:cubicBezTo>
                  <a:cubicBezTo>
                    <a:pt x="4160" y="5636"/>
                    <a:pt x="4160" y="5541"/>
                    <a:pt x="4160" y="5352"/>
                  </a:cubicBezTo>
                  <a:cubicBezTo>
                    <a:pt x="4349" y="5257"/>
                    <a:pt x="4538" y="5163"/>
                    <a:pt x="4727" y="5163"/>
                  </a:cubicBezTo>
                  <a:cubicBezTo>
                    <a:pt x="5546" y="5163"/>
                    <a:pt x="5576" y="4023"/>
                    <a:pt x="4818" y="4023"/>
                  </a:cubicBezTo>
                  <a:cubicBezTo>
                    <a:pt x="4789" y="4023"/>
                    <a:pt x="4758" y="4025"/>
                    <a:pt x="4727" y="4029"/>
                  </a:cubicBezTo>
                  <a:cubicBezTo>
                    <a:pt x="4662" y="4021"/>
                    <a:pt x="4599" y="4017"/>
                    <a:pt x="4536" y="4017"/>
                  </a:cubicBezTo>
                  <a:cubicBezTo>
                    <a:pt x="3861" y="4017"/>
                    <a:pt x="3285" y="4471"/>
                    <a:pt x="3025" y="5163"/>
                  </a:cubicBezTo>
                  <a:cubicBezTo>
                    <a:pt x="2836" y="5919"/>
                    <a:pt x="3120" y="6581"/>
                    <a:pt x="3592" y="7148"/>
                  </a:cubicBezTo>
                  <a:cubicBezTo>
                    <a:pt x="4144" y="7799"/>
                    <a:pt x="4933" y="8132"/>
                    <a:pt x="5723" y="8132"/>
                  </a:cubicBezTo>
                  <a:cubicBezTo>
                    <a:pt x="6424" y="8132"/>
                    <a:pt x="7124" y="7870"/>
                    <a:pt x="7657" y="7337"/>
                  </a:cubicBezTo>
                  <a:cubicBezTo>
                    <a:pt x="8697" y="6014"/>
                    <a:pt x="8508" y="4123"/>
                    <a:pt x="7184" y="3083"/>
                  </a:cubicBezTo>
                  <a:cubicBezTo>
                    <a:pt x="6418" y="2376"/>
                    <a:pt x="5432" y="2000"/>
                    <a:pt x="4431" y="2000"/>
                  </a:cubicBezTo>
                  <a:cubicBezTo>
                    <a:pt x="3826" y="2000"/>
                    <a:pt x="3217" y="2137"/>
                    <a:pt x="2647" y="2422"/>
                  </a:cubicBezTo>
                  <a:cubicBezTo>
                    <a:pt x="1135" y="3083"/>
                    <a:pt x="190" y="4501"/>
                    <a:pt x="0" y="6108"/>
                  </a:cubicBezTo>
                  <a:cubicBezTo>
                    <a:pt x="0" y="7715"/>
                    <a:pt x="851" y="9322"/>
                    <a:pt x="2269" y="10078"/>
                  </a:cubicBezTo>
                  <a:cubicBezTo>
                    <a:pt x="3186" y="10537"/>
                    <a:pt x="4163" y="10758"/>
                    <a:pt x="5122" y="10758"/>
                  </a:cubicBezTo>
                  <a:cubicBezTo>
                    <a:pt x="7128" y="10758"/>
                    <a:pt x="9058" y="9789"/>
                    <a:pt x="10209" y="7999"/>
                  </a:cubicBezTo>
                  <a:cubicBezTo>
                    <a:pt x="11438" y="6203"/>
                    <a:pt x="11344" y="3934"/>
                    <a:pt x="10020" y="2233"/>
                  </a:cubicBezTo>
                  <a:cubicBezTo>
                    <a:pt x="8878" y="765"/>
                    <a:pt x="7174" y="0"/>
                    <a:pt x="53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806;p32"/>
            <p:cNvSpPr/>
            <p:nvPr/>
          </p:nvSpPr>
          <p:spPr>
            <a:xfrm>
              <a:off x="1544925" y="2702525"/>
              <a:ext cx="283600" cy="270750"/>
            </a:xfrm>
            <a:custGeom>
              <a:avLst/>
              <a:gdLst/>
              <a:ahLst/>
              <a:cxnLst/>
              <a:rect l="l" t="t" r="r" b="b"/>
              <a:pathLst>
                <a:path w="11344" h="10830" extrusionOk="0">
                  <a:moveTo>
                    <a:pt x="5270" y="1"/>
                  </a:moveTo>
                  <a:cubicBezTo>
                    <a:pt x="4997" y="1"/>
                    <a:pt x="4721" y="19"/>
                    <a:pt x="4443" y="55"/>
                  </a:cubicBezTo>
                  <a:cubicBezTo>
                    <a:pt x="3715" y="146"/>
                    <a:pt x="3688" y="1289"/>
                    <a:pt x="4362" y="1289"/>
                  </a:cubicBezTo>
                  <a:cubicBezTo>
                    <a:pt x="4388" y="1289"/>
                    <a:pt x="4415" y="1287"/>
                    <a:pt x="4443" y="1284"/>
                  </a:cubicBezTo>
                  <a:lnTo>
                    <a:pt x="4443" y="1189"/>
                  </a:lnTo>
                  <a:cubicBezTo>
                    <a:pt x="4695" y="1158"/>
                    <a:pt x="4945" y="1142"/>
                    <a:pt x="5191" y="1142"/>
                  </a:cubicBezTo>
                  <a:cubicBezTo>
                    <a:pt x="6423" y="1142"/>
                    <a:pt x="7578" y="1536"/>
                    <a:pt x="8602" y="2323"/>
                  </a:cubicBezTo>
                  <a:cubicBezTo>
                    <a:pt x="9642" y="3174"/>
                    <a:pt x="10115" y="4498"/>
                    <a:pt x="9831" y="5821"/>
                  </a:cubicBezTo>
                  <a:cubicBezTo>
                    <a:pt x="9307" y="8090"/>
                    <a:pt x="7333" y="9634"/>
                    <a:pt x="5099" y="9634"/>
                  </a:cubicBezTo>
                  <a:cubicBezTo>
                    <a:pt x="4913" y="9634"/>
                    <a:pt x="4726" y="9624"/>
                    <a:pt x="4538" y="9602"/>
                  </a:cubicBezTo>
                  <a:cubicBezTo>
                    <a:pt x="3498" y="9507"/>
                    <a:pt x="2553" y="9035"/>
                    <a:pt x="1891" y="8279"/>
                  </a:cubicBezTo>
                  <a:cubicBezTo>
                    <a:pt x="1135" y="7239"/>
                    <a:pt x="1040" y="5915"/>
                    <a:pt x="1607" y="4876"/>
                  </a:cubicBezTo>
                  <a:cubicBezTo>
                    <a:pt x="2175" y="3836"/>
                    <a:pt x="3309" y="3269"/>
                    <a:pt x="4443" y="3174"/>
                  </a:cubicBezTo>
                  <a:cubicBezTo>
                    <a:pt x="5672" y="3174"/>
                    <a:pt x="6712" y="4025"/>
                    <a:pt x="7090" y="5159"/>
                  </a:cubicBezTo>
                  <a:cubicBezTo>
                    <a:pt x="7279" y="5632"/>
                    <a:pt x="7184" y="6199"/>
                    <a:pt x="6806" y="6577"/>
                  </a:cubicBezTo>
                  <a:cubicBezTo>
                    <a:pt x="6511" y="6872"/>
                    <a:pt x="6142" y="7020"/>
                    <a:pt x="5768" y="7020"/>
                  </a:cubicBezTo>
                  <a:cubicBezTo>
                    <a:pt x="5544" y="7020"/>
                    <a:pt x="5318" y="6967"/>
                    <a:pt x="5105" y="6861"/>
                  </a:cubicBezTo>
                  <a:cubicBezTo>
                    <a:pt x="4727" y="6672"/>
                    <a:pt x="4349" y="6294"/>
                    <a:pt x="4160" y="5915"/>
                  </a:cubicBezTo>
                  <a:cubicBezTo>
                    <a:pt x="4065" y="5632"/>
                    <a:pt x="4065" y="5537"/>
                    <a:pt x="4160" y="5443"/>
                  </a:cubicBezTo>
                  <a:cubicBezTo>
                    <a:pt x="4349" y="5348"/>
                    <a:pt x="4538" y="5254"/>
                    <a:pt x="4727" y="5254"/>
                  </a:cubicBezTo>
                  <a:cubicBezTo>
                    <a:pt x="5483" y="5159"/>
                    <a:pt x="5483" y="4025"/>
                    <a:pt x="4727" y="4025"/>
                  </a:cubicBezTo>
                  <a:cubicBezTo>
                    <a:pt x="3971" y="4025"/>
                    <a:pt x="3309" y="4498"/>
                    <a:pt x="3025" y="5254"/>
                  </a:cubicBezTo>
                  <a:cubicBezTo>
                    <a:pt x="2836" y="5915"/>
                    <a:pt x="3120" y="6672"/>
                    <a:pt x="3592" y="7144"/>
                  </a:cubicBezTo>
                  <a:cubicBezTo>
                    <a:pt x="4152" y="7857"/>
                    <a:pt x="4959" y="8213"/>
                    <a:pt x="5761" y="8213"/>
                  </a:cubicBezTo>
                  <a:cubicBezTo>
                    <a:pt x="6449" y="8213"/>
                    <a:pt x="7134" y="7951"/>
                    <a:pt x="7657" y="7428"/>
                  </a:cubicBezTo>
                  <a:cubicBezTo>
                    <a:pt x="8697" y="6104"/>
                    <a:pt x="8413" y="4214"/>
                    <a:pt x="7184" y="3174"/>
                  </a:cubicBezTo>
                  <a:cubicBezTo>
                    <a:pt x="6393" y="2444"/>
                    <a:pt x="5368" y="2066"/>
                    <a:pt x="4334" y="2066"/>
                  </a:cubicBezTo>
                  <a:cubicBezTo>
                    <a:pt x="3761" y="2066"/>
                    <a:pt x="3186" y="2182"/>
                    <a:pt x="2647" y="2418"/>
                  </a:cubicBezTo>
                  <a:cubicBezTo>
                    <a:pt x="1135" y="3080"/>
                    <a:pt x="95" y="4498"/>
                    <a:pt x="0" y="6199"/>
                  </a:cubicBezTo>
                  <a:cubicBezTo>
                    <a:pt x="0" y="7806"/>
                    <a:pt x="851" y="9318"/>
                    <a:pt x="2269" y="10169"/>
                  </a:cubicBezTo>
                  <a:cubicBezTo>
                    <a:pt x="3135" y="10617"/>
                    <a:pt x="4067" y="10829"/>
                    <a:pt x="4994" y="10829"/>
                  </a:cubicBezTo>
                  <a:cubicBezTo>
                    <a:pt x="7000" y="10829"/>
                    <a:pt x="8981" y="9835"/>
                    <a:pt x="10209" y="8090"/>
                  </a:cubicBezTo>
                  <a:cubicBezTo>
                    <a:pt x="11344" y="6294"/>
                    <a:pt x="11344" y="3930"/>
                    <a:pt x="10020" y="2229"/>
                  </a:cubicBezTo>
                  <a:cubicBezTo>
                    <a:pt x="8866" y="827"/>
                    <a:pt x="7136" y="1"/>
                    <a:pt x="527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807;p32"/>
            <p:cNvSpPr/>
            <p:nvPr/>
          </p:nvSpPr>
          <p:spPr>
            <a:xfrm>
              <a:off x="2731225" y="2703175"/>
              <a:ext cx="283600" cy="270100"/>
            </a:xfrm>
            <a:custGeom>
              <a:avLst/>
              <a:gdLst/>
              <a:ahLst/>
              <a:cxnLst/>
              <a:rect l="l" t="t" r="r" b="b"/>
              <a:pathLst>
                <a:path w="11344" h="10804" extrusionOk="0">
                  <a:moveTo>
                    <a:pt x="5072" y="0"/>
                  </a:moveTo>
                  <a:cubicBezTo>
                    <a:pt x="4862" y="0"/>
                    <a:pt x="4652" y="10"/>
                    <a:pt x="4443" y="29"/>
                  </a:cubicBezTo>
                  <a:cubicBezTo>
                    <a:pt x="3715" y="120"/>
                    <a:pt x="3688" y="1263"/>
                    <a:pt x="4362" y="1263"/>
                  </a:cubicBezTo>
                  <a:cubicBezTo>
                    <a:pt x="4388" y="1263"/>
                    <a:pt x="4415" y="1261"/>
                    <a:pt x="4443" y="1258"/>
                  </a:cubicBezTo>
                  <a:lnTo>
                    <a:pt x="4443" y="1163"/>
                  </a:lnTo>
                  <a:cubicBezTo>
                    <a:pt x="4695" y="1132"/>
                    <a:pt x="4947" y="1116"/>
                    <a:pt x="5197" y="1116"/>
                  </a:cubicBezTo>
                  <a:cubicBezTo>
                    <a:pt x="6449" y="1116"/>
                    <a:pt x="7657" y="1510"/>
                    <a:pt x="8602" y="2297"/>
                  </a:cubicBezTo>
                  <a:cubicBezTo>
                    <a:pt x="9642" y="3148"/>
                    <a:pt x="10114" y="4472"/>
                    <a:pt x="9831" y="5795"/>
                  </a:cubicBezTo>
                  <a:cubicBezTo>
                    <a:pt x="9307" y="8064"/>
                    <a:pt x="7333" y="9608"/>
                    <a:pt x="5098" y="9608"/>
                  </a:cubicBezTo>
                  <a:cubicBezTo>
                    <a:pt x="4913" y="9608"/>
                    <a:pt x="4726" y="9598"/>
                    <a:pt x="4537" y="9576"/>
                  </a:cubicBezTo>
                  <a:cubicBezTo>
                    <a:pt x="3498" y="9576"/>
                    <a:pt x="2552" y="9009"/>
                    <a:pt x="1891" y="8253"/>
                  </a:cubicBezTo>
                  <a:cubicBezTo>
                    <a:pt x="1135" y="7213"/>
                    <a:pt x="1040" y="5889"/>
                    <a:pt x="1607" y="4850"/>
                  </a:cubicBezTo>
                  <a:cubicBezTo>
                    <a:pt x="2269" y="3810"/>
                    <a:pt x="3309" y="3243"/>
                    <a:pt x="4443" y="3148"/>
                  </a:cubicBezTo>
                  <a:cubicBezTo>
                    <a:pt x="5672" y="3148"/>
                    <a:pt x="6711" y="3999"/>
                    <a:pt x="7090" y="5133"/>
                  </a:cubicBezTo>
                  <a:cubicBezTo>
                    <a:pt x="7279" y="5606"/>
                    <a:pt x="7184" y="6173"/>
                    <a:pt x="6806" y="6551"/>
                  </a:cubicBezTo>
                  <a:cubicBezTo>
                    <a:pt x="6511" y="6846"/>
                    <a:pt x="6178" y="6994"/>
                    <a:pt x="5832" y="6994"/>
                  </a:cubicBezTo>
                  <a:cubicBezTo>
                    <a:pt x="5624" y="6994"/>
                    <a:pt x="5412" y="6941"/>
                    <a:pt x="5199" y="6835"/>
                  </a:cubicBezTo>
                  <a:cubicBezTo>
                    <a:pt x="4726" y="6646"/>
                    <a:pt x="4348" y="6268"/>
                    <a:pt x="4159" y="5889"/>
                  </a:cubicBezTo>
                  <a:cubicBezTo>
                    <a:pt x="4159" y="5606"/>
                    <a:pt x="4159" y="5511"/>
                    <a:pt x="4159" y="5417"/>
                  </a:cubicBezTo>
                  <a:cubicBezTo>
                    <a:pt x="4348" y="5322"/>
                    <a:pt x="4537" y="5228"/>
                    <a:pt x="4726" y="5228"/>
                  </a:cubicBezTo>
                  <a:cubicBezTo>
                    <a:pt x="5483" y="5133"/>
                    <a:pt x="5483" y="3999"/>
                    <a:pt x="4726" y="3999"/>
                  </a:cubicBezTo>
                  <a:cubicBezTo>
                    <a:pt x="3970" y="3999"/>
                    <a:pt x="3214" y="4472"/>
                    <a:pt x="3025" y="5228"/>
                  </a:cubicBezTo>
                  <a:cubicBezTo>
                    <a:pt x="2836" y="5889"/>
                    <a:pt x="3025" y="6646"/>
                    <a:pt x="3498" y="7118"/>
                  </a:cubicBezTo>
                  <a:cubicBezTo>
                    <a:pt x="4058" y="7831"/>
                    <a:pt x="4891" y="8187"/>
                    <a:pt x="5719" y="8187"/>
                  </a:cubicBezTo>
                  <a:cubicBezTo>
                    <a:pt x="6428" y="8187"/>
                    <a:pt x="7133" y="7925"/>
                    <a:pt x="7657" y="7402"/>
                  </a:cubicBezTo>
                  <a:cubicBezTo>
                    <a:pt x="8697" y="6078"/>
                    <a:pt x="8413" y="4188"/>
                    <a:pt x="7184" y="3148"/>
                  </a:cubicBezTo>
                  <a:cubicBezTo>
                    <a:pt x="6393" y="2418"/>
                    <a:pt x="5367" y="2040"/>
                    <a:pt x="4333" y="2040"/>
                  </a:cubicBezTo>
                  <a:cubicBezTo>
                    <a:pt x="3761" y="2040"/>
                    <a:pt x="3186" y="2156"/>
                    <a:pt x="2647" y="2392"/>
                  </a:cubicBezTo>
                  <a:cubicBezTo>
                    <a:pt x="1135" y="3054"/>
                    <a:pt x="95" y="4472"/>
                    <a:pt x="0" y="6173"/>
                  </a:cubicBezTo>
                  <a:cubicBezTo>
                    <a:pt x="0" y="7780"/>
                    <a:pt x="851" y="9292"/>
                    <a:pt x="2269" y="10143"/>
                  </a:cubicBezTo>
                  <a:cubicBezTo>
                    <a:pt x="3135" y="10591"/>
                    <a:pt x="4067" y="10803"/>
                    <a:pt x="4994" y="10803"/>
                  </a:cubicBezTo>
                  <a:cubicBezTo>
                    <a:pt x="7000" y="10803"/>
                    <a:pt x="8980" y="9809"/>
                    <a:pt x="10209" y="8064"/>
                  </a:cubicBezTo>
                  <a:cubicBezTo>
                    <a:pt x="11343" y="6268"/>
                    <a:pt x="11343" y="3904"/>
                    <a:pt x="10020" y="2203"/>
                  </a:cubicBezTo>
                  <a:cubicBezTo>
                    <a:pt x="8830" y="758"/>
                    <a:pt x="6951" y="0"/>
                    <a:pt x="50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808;p32"/>
            <p:cNvSpPr/>
            <p:nvPr/>
          </p:nvSpPr>
          <p:spPr>
            <a:xfrm>
              <a:off x="3912775" y="2703175"/>
              <a:ext cx="283600" cy="270100"/>
            </a:xfrm>
            <a:custGeom>
              <a:avLst/>
              <a:gdLst/>
              <a:ahLst/>
              <a:cxnLst/>
              <a:rect l="l" t="t" r="r" b="b"/>
              <a:pathLst>
                <a:path w="11344" h="10804" extrusionOk="0">
                  <a:moveTo>
                    <a:pt x="5072" y="0"/>
                  </a:moveTo>
                  <a:cubicBezTo>
                    <a:pt x="4863" y="0"/>
                    <a:pt x="4653" y="10"/>
                    <a:pt x="4444" y="29"/>
                  </a:cubicBezTo>
                  <a:cubicBezTo>
                    <a:pt x="3715" y="120"/>
                    <a:pt x="3688" y="1263"/>
                    <a:pt x="4363" y="1263"/>
                  </a:cubicBezTo>
                  <a:cubicBezTo>
                    <a:pt x="4389" y="1263"/>
                    <a:pt x="4416" y="1261"/>
                    <a:pt x="4444" y="1258"/>
                  </a:cubicBezTo>
                  <a:lnTo>
                    <a:pt x="4444" y="1163"/>
                  </a:lnTo>
                  <a:cubicBezTo>
                    <a:pt x="4696" y="1132"/>
                    <a:pt x="4948" y="1116"/>
                    <a:pt x="5198" y="1116"/>
                  </a:cubicBezTo>
                  <a:cubicBezTo>
                    <a:pt x="6450" y="1116"/>
                    <a:pt x="7657" y="1510"/>
                    <a:pt x="8603" y="2297"/>
                  </a:cubicBezTo>
                  <a:cubicBezTo>
                    <a:pt x="9642" y="3148"/>
                    <a:pt x="10115" y="4472"/>
                    <a:pt x="9831" y="5795"/>
                  </a:cubicBezTo>
                  <a:cubicBezTo>
                    <a:pt x="9308" y="8064"/>
                    <a:pt x="7333" y="9608"/>
                    <a:pt x="5099" y="9608"/>
                  </a:cubicBezTo>
                  <a:cubicBezTo>
                    <a:pt x="4914" y="9608"/>
                    <a:pt x="4726" y="9598"/>
                    <a:pt x="4538" y="9576"/>
                  </a:cubicBezTo>
                  <a:cubicBezTo>
                    <a:pt x="3498" y="9576"/>
                    <a:pt x="2553" y="9009"/>
                    <a:pt x="1891" y="8253"/>
                  </a:cubicBezTo>
                  <a:cubicBezTo>
                    <a:pt x="1135" y="7213"/>
                    <a:pt x="1041" y="5889"/>
                    <a:pt x="1608" y="4850"/>
                  </a:cubicBezTo>
                  <a:cubicBezTo>
                    <a:pt x="2269" y="3810"/>
                    <a:pt x="3309" y="3243"/>
                    <a:pt x="4444" y="3148"/>
                  </a:cubicBezTo>
                  <a:cubicBezTo>
                    <a:pt x="5672" y="3148"/>
                    <a:pt x="6712" y="3999"/>
                    <a:pt x="7090" y="5133"/>
                  </a:cubicBezTo>
                  <a:cubicBezTo>
                    <a:pt x="7279" y="5606"/>
                    <a:pt x="7185" y="6173"/>
                    <a:pt x="6807" y="6551"/>
                  </a:cubicBezTo>
                  <a:cubicBezTo>
                    <a:pt x="6511" y="6846"/>
                    <a:pt x="6179" y="6994"/>
                    <a:pt x="5833" y="6994"/>
                  </a:cubicBezTo>
                  <a:cubicBezTo>
                    <a:pt x="5625" y="6994"/>
                    <a:pt x="5412" y="6941"/>
                    <a:pt x="5200" y="6835"/>
                  </a:cubicBezTo>
                  <a:cubicBezTo>
                    <a:pt x="4727" y="6646"/>
                    <a:pt x="4349" y="6268"/>
                    <a:pt x="4160" y="5889"/>
                  </a:cubicBezTo>
                  <a:cubicBezTo>
                    <a:pt x="4160" y="5606"/>
                    <a:pt x="4160" y="5511"/>
                    <a:pt x="4160" y="5417"/>
                  </a:cubicBezTo>
                  <a:cubicBezTo>
                    <a:pt x="4349" y="5322"/>
                    <a:pt x="4538" y="5228"/>
                    <a:pt x="4727" y="5228"/>
                  </a:cubicBezTo>
                  <a:cubicBezTo>
                    <a:pt x="5483" y="5133"/>
                    <a:pt x="5483" y="3999"/>
                    <a:pt x="4727" y="3999"/>
                  </a:cubicBezTo>
                  <a:cubicBezTo>
                    <a:pt x="3971" y="3999"/>
                    <a:pt x="3215" y="4472"/>
                    <a:pt x="3026" y="5228"/>
                  </a:cubicBezTo>
                  <a:cubicBezTo>
                    <a:pt x="2837" y="5889"/>
                    <a:pt x="3026" y="6646"/>
                    <a:pt x="3498" y="7118"/>
                  </a:cubicBezTo>
                  <a:cubicBezTo>
                    <a:pt x="4058" y="7831"/>
                    <a:pt x="4892" y="8187"/>
                    <a:pt x="5720" y="8187"/>
                  </a:cubicBezTo>
                  <a:cubicBezTo>
                    <a:pt x="6429" y="8187"/>
                    <a:pt x="7134" y="7925"/>
                    <a:pt x="7657" y="7402"/>
                  </a:cubicBezTo>
                  <a:cubicBezTo>
                    <a:pt x="8697" y="6078"/>
                    <a:pt x="8414" y="4188"/>
                    <a:pt x="7185" y="3148"/>
                  </a:cubicBezTo>
                  <a:cubicBezTo>
                    <a:pt x="6394" y="2418"/>
                    <a:pt x="5368" y="2040"/>
                    <a:pt x="4334" y="2040"/>
                  </a:cubicBezTo>
                  <a:cubicBezTo>
                    <a:pt x="3761" y="2040"/>
                    <a:pt x="3187" y="2156"/>
                    <a:pt x="2648" y="2392"/>
                  </a:cubicBezTo>
                  <a:cubicBezTo>
                    <a:pt x="1135" y="3054"/>
                    <a:pt x="95" y="4472"/>
                    <a:pt x="1" y="6173"/>
                  </a:cubicBezTo>
                  <a:cubicBezTo>
                    <a:pt x="1" y="7780"/>
                    <a:pt x="852" y="9292"/>
                    <a:pt x="2269" y="10143"/>
                  </a:cubicBezTo>
                  <a:cubicBezTo>
                    <a:pt x="3136" y="10591"/>
                    <a:pt x="4068" y="10803"/>
                    <a:pt x="4995" y="10803"/>
                  </a:cubicBezTo>
                  <a:cubicBezTo>
                    <a:pt x="7001" y="10803"/>
                    <a:pt x="8981" y="9809"/>
                    <a:pt x="10210" y="8064"/>
                  </a:cubicBezTo>
                  <a:cubicBezTo>
                    <a:pt x="11344" y="6268"/>
                    <a:pt x="11344" y="3904"/>
                    <a:pt x="10021" y="2203"/>
                  </a:cubicBezTo>
                  <a:cubicBezTo>
                    <a:pt x="8830" y="758"/>
                    <a:pt x="6952" y="0"/>
                    <a:pt x="50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809;p32"/>
            <p:cNvSpPr/>
            <p:nvPr/>
          </p:nvSpPr>
          <p:spPr>
            <a:xfrm>
              <a:off x="5094350" y="2702525"/>
              <a:ext cx="285975" cy="270750"/>
            </a:xfrm>
            <a:custGeom>
              <a:avLst/>
              <a:gdLst/>
              <a:ahLst/>
              <a:cxnLst/>
              <a:rect l="l" t="t" r="r" b="b"/>
              <a:pathLst>
                <a:path w="11439" h="10830" extrusionOk="0">
                  <a:moveTo>
                    <a:pt x="5270" y="1"/>
                  </a:moveTo>
                  <a:cubicBezTo>
                    <a:pt x="4997" y="1"/>
                    <a:pt x="4721" y="19"/>
                    <a:pt x="4443" y="55"/>
                  </a:cubicBezTo>
                  <a:cubicBezTo>
                    <a:pt x="3715" y="146"/>
                    <a:pt x="3688" y="1289"/>
                    <a:pt x="4362" y="1289"/>
                  </a:cubicBezTo>
                  <a:cubicBezTo>
                    <a:pt x="4388" y="1289"/>
                    <a:pt x="4415" y="1287"/>
                    <a:pt x="4443" y="1284"/>
                  </a:cubicBezTo>
                  <a:lnTo>
                    <a:pt x="4443" y="1189"/>
                  </a:lnTo>
                  <a:cubicBezTo>
                    <a:pt x="4695" y="1158"/>
                    <a:pt x="4947" y="1142"/>
                    <a:pt x="5198" y="1142"/>
                  </a:cubicBezTo>
                  <a:cubicBezTo>
                    <a:pt x="6449" y="1142"/>
                    <a:pt x="7657" y="1536"/>
                    <a:pt x="8602" y="2323"/>
                  </a:cubicBezTo>
                  <a:cubicBezTo>
                    <a:pt x="9642" y="3174"/>
                    <a:pt x="10115" y="4498"/>
                    <a:pt x="9831" y="5821"/>
                  </a:cubicBezTo>
                  <a:cubicBezTo>
                    <a:pt x="9307" y="8090"/>
                    <a:pt x="7333" y="9634"/>
                    <a:pt x="5099" y="9634"/>
                  </a:cubicBezTo>
                  <a:cubicBezTo>
                    <a:pt x="4913" y="9634"/>
                    <a:pt x="4726" y="9624"/>
                    <a:pt x="4538" y="9602"/>
                  </a:cubicBezTo>
                  <a:cubicBezTo>
                    <a:pt x="3498" y="9602"/>
                    <a:pt x="2553" y="9035"/>
                    <a:pt x="1891" y="8279"/>
                  </a:cubicBezTo>
                  <a:cubicBezTo>
                    <a:pt x="1135" y="7239"/>
                    <a:pt x="1040" y="5915"/>
                    <a:pt x="1607" y="4876"/>
                  </a:cubicBezTo>
                  <a:cubicBezTo>
                    <a:pt x="2269" y="3836"/>
                    <a:pt x="3309" y="3269"/>
                    <a:pt x="4443" y="3174"/>
                  </a:cubicBezTo>
                  <a:cubicBezTo>
                    <a:pt x="5672" y="3174"/>
                    <a:pt x="6712" y="4025"/>
                    <a:pt x="7090" y="5159"/>
                  </a:cubicBezTo>
                  <a:cubicBezTo>
                    <a:pt x="7279" y="5632"/>
                    <a:pt x="7184" y="6199"/>
                    <a:pt x="6806" y="6577"/>
                  </a:cubicBezTo>
                  <a:cubicBezTo>
                    <a:pt x="6511" y="6872"/>
                    <a:pt x="6179" y="7020"/>
                    <a:pt x="5832" y="7020"/>
                  </a:cubicBezTo>
                  <a:cubicBezTo>
                    <a:pt x="5625" y="7020"/>
                    <a:pt x="5412" y="6967"/>
                    <a:pt x="5199" y="6861"/>
                  </a:cubicBezTo>
                  <a:cubicBezTo>
                    <a:pt x="4727" y="6672"/>
                    <a:pt x="4349" y="6294"/>
                    <a:pt x="4160" y="5915"/>
                  </a:cubicBezTo>
                  <a:cubicBezTo>
                    <a:pt x="4160" y="5632"/>
                    <a:pt x="4160" y="5537"/>
                    <a:pt x="4160" y="5443"/>
                  </a:cubicBezTo>
                  <a:cubicBezTo>
                    <a:pt x="4349" y="5348"/>
                    <a:pt x="4538" y="5254"/>
                    <a:pt x="4727" y="5254"/>
                  </a:cubicBezTo>
                  <a:cubicBezTo>
                    <a:pt x="5483" y="5159"/>
                    <a:pt x="5483" y="4025"/>
                    <a:pt x="4727" y="4025"/>
                  </a:cubicBezTo>
                  <a:cubicBezTo>
                    <a:pt x="3971" y="4025"/>
                    <a:pt x="3309" y="4498"/>
                    <a:pt x="3025" y="5254"/>
                  </a:cubicBezTo>
                  <a:cubicBezTo>
                    <a:pt x="2836" y="5915"/>
                    <a:pt x="3120" y="6672"/>
                    <a:pt x="3592" y="7144"/>
                  </a:cubicBezTo>
                  <a:cubicBezTo>
                    <a:pt x="4152" y="7857"/>
                    <a:pt x="4959" y="8213"/>
                    <a:pt x="5761" y="8213"/>
                  </a:cubicBezTo>
                  <a:cubicBezTo>
                    <a:pt x="6449" y="8213"/>
                    <a:pt x="7134" y="7951"/>
                    <a:pt x="7657" y="7428"/>
                  </a:cubicBezTo>
                  <a:cubicBezTo>
                    <a:pt x="8697" y="6104"/>
                    <a:pt x="8508" y="4214"/>
                    <a:pt x="7184" y="3174"/>
                  </a:cubicBezTo>
                  <a:cubicBezTo>
                    <a:pt x="6393" y="2444"/>
                    <a:pt x="5368" y="2066"/>
                    <a:pt x="4334" y="2066"/>
                  </a:cubicBezTo>
                  <a:cubicBezTo>
                    <a:pt x="3761" y="2066"/>
                    <a:pt x="3186" y="2182"/>
                    <a:pt x="2647" y="2418"/>
                  </a:cubicBezTo>
                  <a:cubicBezTo>
                    <a:pt x="1135" y="3080"/>
                    <a:pt x="190" y="4498"/>
                    <a:pt x="1" y="6199"/>
                  </a:cubicBezTo>
                  <a:cubicBezTo>
                    <a:pt x="1" y="7806"/>
                    <a:pt x="851" y="9318"/>
                    <a:pt x="2269" y="10169"/>
                  </a:cubicBezTo>
                  <a:cubicBezTo>
                    <a:pt x="3165" y="10617"/>
                    <a:pt x="4118" y="10829"/>
                    <a:pt x="5056" y="10829"/>
                  </a:cubicBezTo>
                  <a:cubicBezTo>
                    <a:pt x="7085" y="10829"/>
                    <a:pt x="9045" y="9835"/>
                    <a:pt x="10209" y="8090"/>
                  </a:cubicBezTo>
                  <a:cubicBezTo>
                    <a:pt x="11438" y="6294"/>
                    <a:pt x="11344" y="3930"/>
                    <a:pt x="10020" y="2229"/>
                  </a:cubicBezTo>
                  <a:cubicBezTo>
                    <a:pt x="8866" y="827"/>
                    <a:pt x="7136" y="1"/>
                    <a:pt x="527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810;p32"/>
            <p:cNvSpPr/>
            <p:nvPr/>
          </p:nvSpPr>
          <p:spPr>
            <a:xfrm>
              <a:off x="6275925" y="2702525"/>
              <a:ext cx="285950" cy="270750"/>
            </a:xfrm>
            <a:custGeom>
              <a:avLst/>
              <a:gdLst/>
              <a:ahLst/>
              <a:cxnLst/>
              <a:rect l="l" t="t" r="r" b="b"/>
              <a:pathLst>
                <a:path w="11438" h="10830" extrusionOk="0">
                  <a:moveTo>
                    <a:pt x="5270" y="1"/>
                  </a:moveTo>
                  <a:cubicBezTo>
                    <a:pt x="4997" y="1"/>
                    <a:pt x="4721" y="19"/>
                    <a:pt x="4443" y="55"/>
                  </a:cubicBezTo>
                  <a:cubicBezTo>
                    <a:pt x="3715" y="146"/>
                    <a:pt x="3688" y="1289"/>
                    <a:pt x="4362" y="1289"/>
                  </a:cubicBezTo>
                  <a:cubicBezTo>
                    <a:pt x="4388" y="1289"/>
                    <a:pt x="4415" y="1287"/>
                    <a:pt x="4443" y="1284"/>
                  </a:cubicBezTo>
                  <a:lnTo>
                    <a:pt x="4443" y="1189"/>
                  </a:lnTo>
                  <a:cubicBezTo>
                    <a:pt x="4695" y="1158"/>
                    <a:pt x="4947" y="1142"/>
                    <a:pt x="5197" y="1142"/>
                  </a:cubicBezTo>
                  <a:cubicBezTo>
                    <a:pt x="6449" y="1142"/>
                    <a:pt x="7657" y="1536"/>
                    <a:pt x="8602" y="2323"/>
                  </a:cubicBezTo>
                  <a:cubicBezTo>
                    <a:pt x="9642" y="3174"/>
                    <a:pt x="10114" y="4498"/>
                    <a:pt x="9831" y="5821"/>
                  </a:cubicBezTo>
                  <a:cubicBezTo>
                    <a:pt x="9307" y="8090"/>
                    <a:pt x="7333" y="9634"/>
                    <a:pt x="5098" y="9634"/>
                  </a:cubicBezTo>
                  <a:cubicBezTo>
                    <a:pt x="4913" y="9634"/>
                    <a:pt x="4726" y="9624"/>
                    <a:pt x="4537" y="9602"/>
                  </a:cubicBezTo>
                  <a:cubicBezTo>
                    <a:pt x="3498" y="9602"/>
                    <a:pt x="2552" y="9035"/>
                    <a:pt x="1891" y="8279"/>
                  </a:cubicBezTo>
                  <a:cubicBezTo>
                    <a:pt x="1134" y="7239"/>
                    <a:pt x="1040" y="5915"/>
                    <a:pt x="1607" y="4876"/>
                  </a:cubicBezTo>
                  <a:cubicBezTo>
                    <a:pt x="2269" y="3836"/>
                    <a:pt x="3309" y="3269"/>
                    <a:pt x="4443" y="3174"/>
                  </a:cubicBezTo>
                  <a:cubicBezTo>
                    <a:pt x="5672" y="3174"/>
                    <a:pt x="6711" y="4025"/>
                    <a:pt x="7090" y="5159"/>
                  </a:cubicBezTo>
                  <a:cubicBezTo>
                    <a:pt x="7279" y="5632"/>
                    <a:pt x="7184" y="6199"/>
                    <a:pt x="6806" y="6577"/>
                  </a:cubicBezTo>
                  <a:cubicBezTo>
                    <a:pt x="6511" y="6872"/>
                    <a:pt x="6178" y="7020"/>
                    <a:pt x="5832" y="7020"/>
                  </a:cubicBezTo>
                  <a:cubicBezTo>
                    <a:pt x="5624" y="7020"/>
                    <a:pt x="5412" y="6967"/>
                    <a:pt x="5199" y="6861"/>
                  </a:cubicBezTo>
                  <a:cubicBezTo>
                    <a:pt x="4726" y="6672"/>
                    <a:pt x="4348" y="6294"/>
                    <a:pt x="4159" y="5915"/>
                  </a:cubicBezTo>
                  <a:cubicBezTo>
                    <a:pt x="4159" y="5632"/>
                    <a:pt x="4159" y="5537"/>
                    <a:pt x="4159" y="5443"/>
                  </a:cubicBezTo>
                  <a:cubicBezTo>
                    <a:pt x="4348" y="5348"/>
                    <a:pt x="4537" y="5254"/>
                    <a:pt x="4726" y="5254"/>
                  </a:cubicBezTo>
                  <a:cubicBezTo>
                    <a:pt x="5577" y="5159"/>
                    <a:pt x="5577" y="4025"/>
                    <a:pt x="4726" y="4025"/>
                  </a:cubicBezTo>
                  <a:cubicBezTo>
                    <a:pt x="3970" y="4025"/>
                    <a:pt x="3309" y="4498"/>
                    <a:pt x="3025" y="5254"/>
                  </a:cubicBezTo>
                  <a:cubicBezTo>
                    <a:pt x="2836" y="5915"/>
                    <a:pt x="3119" y="6672"/>
                    <a:pt x="3592" y="7144"/>
                  </a:cubicBezTo>
                  <a:cubicBezTo>
                    <a:pt x="4152" y="7857"/>
                    <a:pt x="4959" y="8213"/>
                    <a:pt x="5761" y="8213"/>
                  </a:cubicBezTo>
                  <a:cubicBezTo>
                    <a:pt x="6449" y="8213"/>
                    <a:pt x="7133" y="7951"/>
                    <a:pt x="7657" y="7428"/>
                  </a:cubicBezTo>
                  <a:cubicBezTo>
                    <a:pt x="8696" y="6104"/>
                    <a:pt x="8507" y="4214"/>
                    <a:pt x="7184" y="3174"/>
                  </a:cubicBezTo>
                  <a:cubicBezTo>
                    <a:pt x="6393" y="2444"/>
                    <a:pt x="5367" y="2066"/>
                    <a:pt x="4333" y="2066"/>
                  </a:cubicBezTo>
                  <a:cubicBezTo>
                    <a:pt x="3761" y="2066"/>
                    <a:pt x="3186" y="2182"/>
                    <a:pt x="2647" y="2418"/>
                  </a:cubicBezTo>
                  <a:cubicBezTo>
                    <a:pt x="1134" y="3080"/>
                    <a:pt x="189" y="4498"/>
                    <a:pt x="0" y="6199"/>
                  </a:cubicBezTo>
                  <a:cubicBezTo>
                    <a:pt x="0" y="7806"/>
                    <a:pt x="851" y="9318"/>
                    <a:pt x="2269" y="10169"/>
                  </a:cubicBezTo>
                  <a:cubicBezTo>
                    <a:pt x="3165" y="10617"/>
                    <a:pt x="4117" y="10829"/>
                    <a:pt x="5055" y="10829"/>
                  </a:cubicBezTo>
                  <a:cubicBezTo>
                    <a:pt x="7085" y="10829"/>
                    <a:pt x="9045" y="9835"/>
                    <a:pt x="10209" y="8090"/>
                  </a:cubicBezTo>
                  <a:cubicBezTo>
                    <a:pt x="11438" y="6294"/>
                    <a:pt x="11343" y="3930"/>
                    <a:pt x="10020" y="2229"/>
                  </a:cubicBezTo>
                  <a:cubicBezTo>
                    <a:pt x="8866" y="827"/>
                    <a:pt x="7136" y="1"/>
                    <a:pt x="527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811;p32"/>
            <p:cNvSpPr/>
            <p:nvPr/>
          </p:nvSpPr>
          <p:spPr>
            <a:xfrm>
              <a:off x="954150" y="3205775"/>
              <a:ext cx="283600" cy="268975"/>
            </a:xfrm>
            <a:custGeom>
              <a:avLst/>
              <a:gdLst/>
              <a:ahLst/>
              <a:cxnLst/>
              <a:rect l="l" t="t" r="r" b="b"/>
              <a:pathLst>
                <a:path w="11344" h="10759" extrusionOk="0">
                  <a:moveTo>
                    <a:pt x="5331" y="0"/>
                  </a:moveTo>
                  <a:cubicBezTo>
                    <a:pt x="5038" y="0"/>
                    <a:pt x="4741" y="20"/>
                    <a:pt x="4443" y="59"/>
                  </a:cubicBezTo>
                  <a:cubicBezTo>
                    <a:pt x="3715" y="59"/>
                    <a:pt x="3688" y="1198"/>
                    <a:pt x="4362" y="1198"/>
                  </a:cubicBezTo>
                  <a:cubicBezTo>
                    <a:pt x="4388" y="1198"/>
                    <a:pt x="4415" y="1196"/>
                    <a:pt x="4443" y="1193"/>
                  </a:cubicBezTo>
                  <a:cubicBezTo>
                    <a:pt x="4699" y="1161"/>
                    <a:pt x="4951" y="1145"/>
                    <a:pt x="5201" y="1145"/>
                  </a:cubicBezTo>
                  <a:cubicBezTo>
                    <a:pt x="6429" y="1145"/>
                    <a:pt x="7581" y="1526"/>
                    <a:pt x="8602" y="2233"/>
                  </a:cubicBezTo>
                  <a:cubicBezTo>
                    <a:pt x="9642" y="3083"/>
                    <a:pt x="10114" y="4501"/>
                    <a:pt x="9831" y="5825"/>
                  </a:cubicBezTo>
                  <a:cubicBezTo>
                    <a:pt x="9294" y="8061"/>
                    <a:pt x="7233" y="9621"/>
                    <a:pt x="4930" y="9621"/>
                  </a:cubicBezTo>
                  <a:cubicBezTo>
                    <a:pt x="4800" y="9621"/>
                    <a:pt x="4669" y="9616"/>
                    <a:pt x="4537" y="9606"/>
                  </a:cubicBezTo>
                  <a:cubicBezTo>
                    <a:pt x="3498" y="9511"/>
                    <a:pt x="2458" y="9039"/>
                    <a:pt x="1891" y="8188"/>
                  </a:cubicBezTo>
                  <a:cubicBezTo>
                    <a:pt x="1134" y="7243"/>
                    <a:pt x="1040" y="5919"/>
                    <a:pt x="1607" y="4785"/>
                  </a:cubicBezTo>
                  <a:cubicBezTo>
                    <a:pt x="2174" y="3840"/>
                    <a:pt x="3309" y="3178"/>
                    <a:pt x="4443" y="3178"/>
                  </a:cubicBezTo>
                  <a:cubicBezTo>
                    <a:pt x="5672" y="3178"/>
                    <a:pt x="6711" y="3934"/>
                    <a:pt x="7090" y="5069"/>
                  </a:cubicBezTo>
                  <a:cubicBezTo>
                    <a:pt x="7279" y="5636"/>
                    <a:pt x="7184" y="6203"/>
                    <a:pt x="6806" y="6581"/>
                  </a:cubicBezTo>
                  <a:cubicBezTo>
                    <a:pt x="6491" y="6833"/>
                    <a:pt x="6092" y="6959"/>
                    <a:pt x="5693" y="6959"/>
                  </a:cubicBezTo>
                  <a:cubicBezTo>
                    <a:pt x="5493" y="6959"/>
                    <a:pt x="5294" y="6927"/>
                    <a:pt x="5105" y="6864"/>
                  </a:cubicBezTo>
                  <a:cubicBezTo>
                    <a:pt x="4726" y="6675"/>
                    <a:pt x="4348" y="6297"/>
                    <a:pt x="4159" y="5825"/>
                  </a:cubicBezTo>
                  <a:cubicBezTo>
                    <a:pt x="4065" y="5636"/>
                    <a:pt x="4065" y="5541"/>
                    <a:pt x="4159" y="5352"/>
                  </a:cubicBezTo>
                  <a:cubicBezTo>
                    <a:pt x="4348" y="5258"/>
                    <a:pt x="4537" y="5163"/>
                    <a:pt x="4726" y="5163"/>
                  </a:cubicBezTo>
                  <a:cubicBezTo>
                    <a:pt x="5455" y="5163"/>
                    <a:pt x="5482" y="4024"/>
                    <a:pt x="4807" y="4024"/>
                  </a:cubicBezTo>
                  <a:cubicBezTo>
                    <a:pt x="4781" y="4024"/>
                    <a:pt x="4754" y="4025"/>
                    <a:pt x="4726" y="4029"/>
                  </a:cubicBezTo>
                  <a:cubicBezTo>
                    <a:pt x="4662" y="4021"/>
                    <a:pt x="4598" y="4017"/>
                    <a:pt x="4536" y="4017"/>
                  </a:cubicBezTo>
                  <a:cubicBezTo>
                    <a:pt x="3860" y="4017"/>
                    <a:pt x="3284" y="4471"/>
                    <a:pt x="3025" y="5163"/>
                  </a:cubicBezTo>
                  <a:cubicBezTo>
                    <a:pt x="2836" y="5919"/>
                    <a:pt x="3120" y="6581"/>
                    <a:pt x="3592" y="7148"/>
                  </a:cubicBezTo>
                  <a:cubicBezTo>
                    <a:pt x="4143" y="7799"/>
                    <a:pt x="4933" y="8132"/>
                    <a:pt x="5723" y="8132"/>
                  </a:cubicBezTo>
                  <a:cubicBezTo>
                    <a:pt x="6423" y="8132"/>
                    <a:pt x="7124" y="7870"/>
                    <a:pt x="7657" y="7337"/>
                  </a:cubicBezTo>
                  <a:cubicBezTo>
                    <a:pt x="8696" y="6014"/>
                    <a:pt x="8413" y="4123"/>
                    <a:pt x="7184" y="3083"/>
                  </a:cubicBezTo>
                  <a:cubicBezTo>
                    <a:pt x="6418" y="2376"/>
                    <a:pt x="5431" y="2000"/>
                    <a:pt x="4430" y="2000"/>
                  </a:cubicBezTo>
                  <a:cubicBezTo>
                    <a:pt x="3826" y="2000"/>
                    <a:pt x="3216" y="2137"/>
                    <a:pt x="2647" y="2422"/>
                  </a:cubicBezTo>
                  <a:cubicBezTo>
                    <a:pt x="1134" y="3083"/>
                    <a:pt x="95" y="4501"/>
                    <a:pt x="0" y="6108"/>
                  </a:cubicBezTo>
                  <a:cubicBezTo>
                    <a:pt x="0" y="7715"/>
                    <a:pt x="851" y="9322"/>
                    <a:pt x="2269" y="10078"/>
                  </a:cubicBezTo>
                  <a:cubicBezTo>
                    <a:pt x="3155" y="10537"/>
                    <a:pt x="4111" y="10758"/>
                    <a:pt x="5059" y="10758"/>
                  </a:cubicBezTo>
                  <a:cubicBezTo>
                    <a:pt x="7043" y="10758"/>
                    <a:pt x="8994" y="9790"/>
                    <a:pt x="10209" y="7999"/>
                  </a:cubicBezTo>
                  <a:cubicBezTo>
                    <a:pt x="11343" y="6203"/>
                    <a:pt x="11343" y="3934"/>
                    <a:pt x="10020" y="2233"/>
                  </a:cubicBezTo>
                  <a:cubicBezTo>
                    <a:pt x="8878" y="765"/>
                    <a:pt x="7173" y="0"/>
                    <a:pt x="53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812;p32"/>
            <p:cNvSpPr/>
            <p:nvPr/>
          </p:nvSpPr>
          <p:spPr>
            <a:xfrm>
              <a:off x="2140425" y="3205875"/>
              <a:ext cx="283600" cy="268875"/>
            </a:xfrm>
            <a:custGeom>
              <a:avLst/>
              <a:gdLst/>
              <a:ahLst/>
              <a:cxnLst/>
              <a:rect l="l" t="t" r="r" b="b"/>
              <a:pathLst>
                <a:path w="11344" h="10755" extrusionOk="0">
                  <a:moveTo>
                    <a:pt x="5243" y="1"/>
                  </a:moveTo>
                  <a:cubicBezTo>
                    <a:pt x="4976" y="1"/>
                    <a:pt x="4709" y="18"/>
                    <a:pt x="4444" y="55"/>
                  </a:cubicBezTo>
                  <a:cubicBezTo>
                    <a:pt x="3718" y="145"/>
                    <a:pt x="3689" y="1195"/>
                    <a:pt x="4357" y="1195"/>
                  </a:cubicBezTo>
                  <a:cubicBezTo>
                    <a:pt x="4384" y="1195"/>
                    <a:pt x="4413" y="1193"/>
                    <a:pt x="4444" y="1189"/>
                  </a:cubicBezTo>
                  <a:cubicBezTo>
                    <a:pt x="4699" y="1157"/>
                    <a:pt x="4955" y="1141"/>
                    <a:pt x="5209" y="1141"/>
                  </a:cubicBezTo>
                  <a:cubicBezTo>
                    <a:pt x="6457" y="1141"/>
                    <a:pt x="7660" y="1522"/>
                    <a:pt x="8603" y="2229"/>
                  </a:cubicBezTo>
                  <a:cubicBezTo>
                    <a:pt x="9642" y="3079"/>
                    <a:pt x="10115" y="4497"/>
                    <a:pt x="9832" y="5821"/>
                  </a:cubicBezTo>
                  <a:cubicBezTo>
                    <a:pt x="9295" y="8057"/>
                    <a:pt x="7233" y="9617"/>
                    <a:pt x="4930" y="9617"/>
                  </a:cubicBezTo>
                  <a:cubicBezTo>
                    <a:pt x="4800" y="9617"/>
                    <a:pt x="4669" y="9612"/>
                    <a:pt x="4538" y="9602"/>
                  </a:cubicBezTo>
                  <a:cubicBezTo>
                    <a:pt x="3498" y="9507"/>
                    <a:pt x="2553" y="9035"/>
                    <a:pt x="1891" y="8184"/>
                  </a:cubicBezTo>
                  <a:cubicBezTo>
                    <a:pt x="1135" y="7239"/>
                    <a:pt x="1041" y="5915"/>
                    <a:pt x="1608" y="4781"/>
                  </a:cubicBezTo>
                  <a:cubicBezTo>
                    <a:pt x="2269" y="3836"/>
                    <a:pt x="3309" y="3174"/>
                    <a:pt x="4444" y="3174"/>
                  </a:cubicBezTo>
                  <a:cubicBezTo>
                    <a:pt x="5672" y="3174"/>
                    <a:pt x="6712" y="3930"/>
                    <a:pt x="7090" y="5065"/>
                  </a:cubicBezTo>
                  <a:cubicBezTo>
                    <a:pt x="7279" y="5632"/>
                    <a:pt x="7185" y="6199"/>
                    <a:pt x="6807" y="6577"/>
                  </a:cubicBezTo>
                  <a:cubicBezTo>
                    <a:pt x="6492" y="6829"/>
                    <a:pt x="6135" y="6955"/>
                    <a:pt x="5763" y="6955"/>
                  </a:cubicBezTo>
                  <a:cubicBezTo>
                    <a:pt x="5578" y="6955"/>
                    <a:pt x="5389" y="6923"/>
                    <a:pt x="5200" y="6860"/>
                  </a:cubicBezTo>
                  <a:cubicBezTo>
                    <a:pt x="4727" y="6671"/>
                    <a:pt x="4349" y="6293"/>
                    <a:pt x="4160" y="5821"/>
                  </a:cubicBezTo>
                  <a:cubicBezTo>
                    <a:pt x="4160" y="5632"/>
                    <a:pt x="4160" y="5537"/>
                    <a:pt x="4160" y="5348"/>
                  </a:cubicBezTo>
                  <a:cubicBezTo>
                    <a:pt x="4349" y="5254"/>
                    <a:pt x="4538" y="5159"/>
                    <a:pt x="4727" y="5159"/>
                  </a:cubicBezTo>
                  <a:cubicBezTo>
                    <a:pt x="5455" y="5159"/>
                    <a:pt x="5482" y="4020"/>
                    <a:pt x="4808" y="4020"/>
                  </a:cubicBezTo>
                  <a:cubicBezTo>
                    <a:pt x="4782" y="4020"/>
                    <a:pt x="4755" y="4021"/>
                    <a:pt x="4727" y="4025"/>
                  </a:cubicBezTo>
                  <a:cubicBezTo>
                    <a:pt x="3971" y="4025"/>
                    <a:pt x="3215" y="4497"/>
                    <a:pt x="3026" y="5159"/>
                  </a:cubicBezTo>
                  <a:cubicBezTo>
                    <a:pt x="2837" y="5915"/>
                    <a:pt x="3026" y="6577"/>
                    <a:pt x="3498" y="7144"/>
                  </a:cubicBezTo>
                  <a:cubicBezTo>
                    <a:pt x="4062" y="7810"/>
                    <a:pt x="4902" y="8142"/>
                    <a:pt x="5735" y="8142"/>
                  </a:cubicBezTo>
                  <a:cubicBezTo>
                    <a:pt x="6439" y="8142"/>
                    <a:pt x="7138" y="7904"/>
                    <a:pt x="7657" y="7428"/>
                  </a:cubicBezTo>
                  <a:cubicBezTo>
                    <a:pt x="8697" y="6010"/>
                    <a:pt x="8414" y="4119"/>
                    <a:pt x="7185" y="3079"/>
                  </a:cubicBezTo>
                  <a:cubicBezTo>
                    <a:pt x="6419" y="2372"/>
                    <a:pt x="5432" y="1996"/>
                    <a:pt x="4431" y="1996"/>
                  </a:cubicBezTo>
                  <a:cubicBezTo>
                    <a:pt x="3827" y="1996"/>
                    <a:pt x="3217" y="2133"/>
                    <a:pt x="2648" y="2418"/>
                  </a:cubicBezTo>
                  <a:cubicBezTo>
                    <a:pt x="1135" y="3079"/>
                    <a:pt x="95" y="4497"/>
                    <a:pt x="1" y="6104"/>
                  </a:cubicBezTo>
                  <a:cubicBezTo>
                    <a:pt x="1" y="7806"/>
                    <a:pt x="852" y="9318"/>
                    <a:pt x="2269" y="10074"/>
                  </a:cubicBezTo>
                  <a:cubicBezTo>
                    <a:pt x="3156" y="10533"/>
                    <a:pt x="4112" y="10754"/>
                    <a:pt x="5060" y="10754"/>
                  </a:cubicBezTo>
                  <a:cubicBezTo>
                    <a:pt x="7044" y="10754"/>
                    <a:pt x="8994" y="9786"/>
                    <a:pt x="10210" y="7995"/>
                  </a:cubicBezTo>
                  <a:cubicBezTo>
                    <a:pt x="11344" y="6199"/>
                    <a:pt x="11344" y="3930"/>
                    <a:pt x="10021" y="2229"/>
                  </a:cubicBezTo>
                  <a:cubicBezTo>
                    <a:pt x="8866" y="827"/>
                    <a:pt x="7065" y="1"/>
                    <a:pt x="52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813;p32"/>
            <p:cNvSpPr/>
            <p:nvPr/>
          </p:nvSpPr>
          <p:spPr>
            <a:xfrm>
              <a:off x="3322000" y="3205875"/>
              <a:ext cx="283600" cy="268875"/>
            </a:xfrm>
            <a:custGeom>
              <a:avLst/>
              <a:gdLst/>
              <a:ahLst/>
              <a:cxnLst/>
              <a:rect l="l" t="t" r="r" b="b"/>
              <a:pathLst>
                <a:path w="11344" h="10755" extrusionOk="0">
                  <a:moveTo>
                    <a:pt x="5243" y="1"/>
                  </a:moveTo>
                  <a:cubicBezTo>
                    <a:pt x="4976" y="1"/>
                    <a:pt x="4709" y="18"/>
                    <a:pt x="4443" y="55"/>
                  </a:cubicBezTo>
                  <a:cubicBezTo>
                    <a:pt x="3717" y="145"/>
                    <a:pt x="3688" y="1195"/>
                    <a:pt x="4356" y="1195"/>
                  </a:cubicBezTo>
                  <a:cubicBezTo>
                    <a:pt x="4384" y="1195"/>
                    <a:pt x="4413" y="1193"/>
                    <a:pt x="4443" y="1189"/>
                  </a:cubicBezTo>
                  <a:cubicBezTo>
                    <a:pt x="4699" y="1157"/>
                    <a:pt x="4955" y="1141"/>
                    <a:pt x="5208" y="1141"/>
                  </a:cubicBezTo>
                  <a:cubicBezTo>
                    <a:pt x="6456" y="1141"/>
                    <a:pt x="7660" y="1522"/>
                    <a:pt x="8602" y="2229"/>
                  </a:cubicBezTo>
                  <a:cubicBezTo>
                    <a:pt x="9642" y="3079"/>
                    <a:pt x="10115" y="4497"/>
                    <a:pt x="9831" y="5821"/>
                  </a:cubicBezTo>
                  <a:cubicBezTo>
                    <a:pt x="9294" y="8057"/>
                    <a:pt x="7233" y="9617"/>
                    <a:pt x="4930" y="9617"/>
                  </a:cubicBezTo>
                  <a:cubicBezTo>
                    <a:pt x="4800" y="9617"/>
                    <a:pt x="4669" y="9612"/>
                    <a:pt x="4538" y="9602"/>
                  </a:cubicBezTo>
                  <a:cubicBezTo>
                    <a:pt x="3498" y="9507"/>
                    <a:pt x="2553" y="9035"/>
                    <a:pt x="1891" y="8184"/>
                  </a:cubicBezTo>
                  <a:cubicBezTo>
                    <a:pt x="1135" y="7239"/>
                    <a:pt x="1040" y="5915"/>
                    <a:pt x="1607" y="4781"/>
                  </a:cubicBezTo>
                  <a:cubicBezTo>
                    <a:pt x="2269" y="3836"/>
                    <a:pt x="3309" y="3174"/>
                    <a:pt x="4443" y="3174"/>
                  </a:cubicBezTo>
                  <a:cubicBezTo>
                    <a:pt x="5672" y="3174"/>
                    <a:pt x="6712" y="3930"/>
                    <a:pt x="7090" y="5065"/>
                  </a:cubicBezTo>
                  <a:cubicBezTo>
                    <a:pt x="7279" y="5632"/>
                    <a:pt x="7184" y="6199"/>
                    <a:pt x="6806" y="6577"/>
                  </a:cubicBezTo>
                  <a:cubicBezTo>
                    <a:pt x="6491" y="6829"/>
                    <a:pt x="6134" y="6955"/>
                    <a:pt x="5763" y="6955"/>
                  </a:cubicBezTo>
                  <a:cubicBezTo>
                    <a:pt x="5578" y="6955"/>
                    <a:pt x="5388" y="6923"/>
                    <a:pt x="5199" y="6860"/>
                  </a:cubicBezTo>
                  <a:cubicBezTo>
                    <a:pt x="4727" y="6671"/>
                    <a:pt x="4349" y="6293"/>
                    <a:pt x="4160" y="5821"/>
                  </a:cubicBezTo>
                  <a:cubicBezTo>
                    <a:pt x="4160" y="5632"/>
                    <a:pt x="4160" y="5537"/>
                    <a:pt x="4160" y="5348"/>
                  </a:cubicBezTo>
                  <a:cubicBezTo>
                    <a:pt x="4349" y="5254"/>
                    <a:pt x="4538" y="5159"/>
                    <a:pt x="4727" y="5159"/>
                  </a:cubicBezTo>
                  <a:cubicBezTo>
                    <a:pt x="5455" y="5159"/>
                    <a:pt x="5482" y="4020"/>
                    <a:pt x="4808" y="4020"/>
                  </a:cubicBezTo>
                  <a:cubicBezTo>
                    <a:pt x="4782" y="4020"/>
                    <a:pt x="4755" y="4021"/>
                    <a:pt x="4727" y="4025"/>
                  </a:cubicBezTo>
                  <a:cubicBezTo>
                    <a:pt x="3971" y="4025"/>
                    <a:pt x="3214" y="4497"/>
                    <a:pt x="3025" y="5159"/>
                  </a:cubicBezTo>
                  <a:cubicBezTo>
                    <a:pt x="2836" y="5915"/>
                    <a:pt x="3025" y="6577"/>
                    <a:pt x="3498" y="7144"/>
                  </a:cubicBezTo>
                  <a:cubicBezTo>
                    <a:pt x="4061" y="7810"/>
                    <a:pt x="4902" y="8142"/>
                    <a:pt x="5734" y="8142"/>
                  </a:cubicBezTo>
                  <a:cubicBezTo>
                    <a:pt x="6439" y="8142"/>
                    <a:pt x="7137" y="7904"/>
                    <a:pt x="7657" y="7428"/>
                  </a:cubicBezTo>
                  <a:cubicBezTo>
                    <a:pt x="8697" y="6010"/>
                    <a:pt x="8413" y="4119"/>
                    <a:pt x="7184" y="3079"/>
                  </a:cubicBezTo>
                  <a:cubicBezTo>
                    <a:pt x="6418" y="2372"/>
                    <a:pt x="5432" y="1996"/>
                    <a:pt x="4431" y="1996"/>
                  </a:cubicBezTo>
                  <a:cubicBezTo>
                    <a:pt x="3826" y="1996"/>
                    <a:pt x="3217" y="2133"/>
                    <a:pt x="2647" y="2418"/>
                  </a:cubicBezTo>
                  <a:cubicBezTo>
                    <a:pt x="1135" y="3079"/>
                    <a:pt x="95" y="4497"/>
                    <a:pt x="1" y="6104"/>
                  </a:cubicBezTo>
                  <a:cubicBezTo>
                    <a:pt x="1" y="7806"/>
                    <a:pt x="851" y="9318"/>
                    <a:pt x="2269" y="10074"/>
                  </a:cubicBezTo>
                  <a:cubicBezTo>
                    <a:pt x="3156" y="10533"/>
                    <a:pt x="4111" y="10754"/>
                    <a:pt x="5060" y="10754"/>
                  </a:cubicBezTo>
                  <a:cubicBezTo>
                    <a:pt x="7043" y="10754"/>
                    <a:pt x="8994" y="9786"/>
                    <a:pt x="10209" y="7995"/>
                  </a:cubicBezTo>
                  <a:cubicBezTo>
                    <a:pt x="11344" y="6199"/>
                    <a:pt x="11344" y="3930"/>
                    <a:pt x="10020" y="2229"/>
                  </a:cubicBezTo>
                  <a:cubicBezTo>
                    <a:pt x="8866" y="827"/>
                    <a:pt x="7064" y="1"/>
                    <a:pt x="52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814;p32"/>
            <p:cNvSpPr/>
            <p:nvPr/>
          </p:nvSpPr>
          <p:spPr>
            <a:xfrm>
              <a:off x="4503575" y="3205875"/>
              <a:ext cx="283600" cy="268875"/>
            </a:xfrm>
            <a:custGeom>
              <a:avLst/>
              <a:gdLst/>
              <a:ahLst/>
              <a:cxnLst/>
              <a:rect l="l" t="t" r="r" b="b"/>
              <a:pathLst>
                <a:path w="11344" h="10755" extrusionOk="0">
                  <a:moveTo>
                    <a:pt x="5242" y="1"/>
                  </a:moveTo>
                  <a:cubicBezTo>
                    <a:pt x="4976" y="1"/>
                    <a:pt x="4708" y="18"/>
                    <a:pt x="4443" y="55"/>
                  </a:cubicBezTo>
                  <a:cubicBezTo>
                    <a:pt x="3717" y="145"/>
                    <a:pt x="3688" y="1195"/>
                    <a:pt x="4356" y="1195"/>
                  </a:cubicBezTo>
                  <a:cubicBezTo>
                    <a:pt x="4384" y="1195"/>
                    <a:pt x="4413" y="1193"/>
                    <a:pt x="4443" y="1189"/>
                  </a:cubicBezTo>
                  <a:cubicBezTo>
                    <a:pt x="4699" y="1157"/>
                    <a:pt x="4954" y="1141"/>
                    <a:pt x="5208" y="1141"/>
                  </a:cubicBezTo>
                  <a:cubicBezTo>
                    <a:pt x="6456" y="1141"/>
                    <a:pt x="7659" y="1522"/>
                    <a:pt x="8602" y="2229"/>
                  </a:cubicBezTo>
                  <a:cubicBezTo>
                    <a:pt x="9642" y="3079"/>
                    <a:pt x="10114" y="4497"/>
                    <a:pt x="9831" y="5821"/>
                  </a:cubicBezTo>
                  <a:cubicBezTo>
                    <a:pt x="9294" y="8057"/>
                    <a:pt x="7233" y="9617"/>
                    <a:pt x="4930" y="9617"/>
                  </a:cubicBezTo>
                  <a:cubicBezTo>
                    <a:pt x="4800" y="9617"/>
                    <a:pt x="4669" y="9612"/>
                    <a:pt x="4537" y="9602"/>
                  </a:cubicBezTo>
                  <a:cubicBezTo>
                    <a:pt x="3498" y="9507"/>
                    <a:pt x="2552" y="9035"/>
                    <a:pt x="1891" y="8184"/>
                  </a:cubicBezTo>
                  <a:cubicBezTo>
                    <a:pt x="1134" y="7239"/>
                    <a:pt x="1040" y="5915"/>
                    <a:pt x="1607" y="4781"/>
                  </a:cubicBezTo>
                  <a:cubicBezTo>
                    <a:pt x="2269" y="3836"/>
                    <a:pt x="3309" y="3174"/>
                    <a:pt x="4443" y="3174"/>
                  </a:cubicBezTo>
                  <a:cubicBezTo>
                    <a:pt x="5672" y="3174"/>
                    <a:pt x="6711" y="3930"/>
                    <a:pt x="7090" y="5065"/>
                  </a:cubicBezTo>
                  <a:cubicBezTo>
                    <a:pt x="7279" y="5632"/>
                    <a:pt x="7184" y="6199"/>
                    <a:pt x="6806" y="6577"/>
                  </a:cubicBezTo>
                  <a:cubicBezTo>
                    <a:pt x="6491" y="6829"/>
                    <a:pt x="6134" y="6955"/>
                    <a:pt x="5763" y="6955"/>
                  </a:cubicBezTo>
                  <a:cubicBezTo>
                    <a:pt x="5577" y="6955"/>
                    <a:pt x="5388" y="6923"/>
                    <a:pt x="5199" y="6860"/>
                  </a:cubicBezTo>
                  <a:cubicBezTo>
                    <a:pt x="4726" y="6671"/>
                    <a:pt x="4348" y="6293"/>
                    <a:pt x="4159" y="5821"/>
                  </a:cubicBezTo>
                  <a:cubicBezTo>
                    <a:pt x="4159" y="5632"/>
                    <a:pt x="4159" y="5537"/>
                    <a:pt x="4159" y="5348"/>
                  </a:cubicBezTo>
                  <a:cubicBezTo>
                    <a:pt x="4348" y="5254"/>
                    <a:pt x="4537" y="5159"/>
                    <a:pt x="4726" y="5159"/>
                  </a:cubicBezTo>
                  <a:cubicBezTo>
                    <a:pt x="5455" y="5159"/>
                    <a:pt x="5482" y="4020"/>
                    <a:pt x="4807" y="4020"/>
                  </a:cubicBezTo>
                  <a:cubicBezTo>
                    <a:pt x="4781" y="4020"/>
                    <a:pt x="4754" y="4021"/>
                    <a:pt x="4726" y="4025"/>
                  </a:cubicBezTo>
                  <a:cubicBezTo>
                    <a:pt x="3970" y="4025"/>
                    <a:pt x="3214" y="4497"/>
                    <a:pt x="3025" y="5159"/>
                  </a:cubicBezTo>
                  <a:cubicBezTo>
                    <a:pt x="2836" y="5915"/>
                    <a:pt x="3025" y="6577"/>
                    <a:pt x="3498" y="7144"/>
                  </a:cubicBezTo>
                  <a:cubicBezTo>
                    <a:pt x="4061" y="7810"/>
                    <a:pt x="4901" y="8142"/>
                    <a:pt x="5734" y="8142"/>
                  </a:cubicBezTo>
                  <a:cubicBezTo>
                    <a:pt x="6438" y="8142"/>
                    <a:pt x="7137" y="7904"/>
                    <a:pt x="7657" y="7428"/>
                  </a:cubicBezTo>
                  <a:cubicBezTo>
                    <a:pt x="8697" y="6010"/>
                    <a:pt x="8413" y="4119"/>
                    <a:pt x="7184" y="3079"/>
                  </a:cubicBezTo>
                  <a:cubicBezTo>
                    <a:pt x="6418" y="2372"/>
                    <a:pt x="5431" y="1996"/>
                    <a:pt x="4430" y="1996"/>
                  </a:cubicBezTo>
                  <a:cubicBezTo>
                    <a:pt x="3826" y="1996"/>
                    <a:pt x="3216" y="2133"/>
                    <a:pt x="2647" y="2418"/>
                  </a:cubicBezTo>
                  <a:cubicBezTo>
                    <a:pt x="1134" y="3079"/>
                    <a:pt x="95" y="4497"/>
                    <a:pt x="0" y="6104"/>
                  </a:cubicBezTo>
                  <a:cubicBezTo>
                    <a:pt x="0" y="7806"/>
                    <a:pt x="851" y="9318"/>
                    <a:pt x="2269" y="10074"/>
                  </a:cubicBezTo>
                  <a:cubicBezTo>
                    <a:pt x="3155" y="10533"/>
                    <a:pt x="4111" y="10754"/>
                    <a:pt x="5059" y="10754"/>
                  </a:cubicBezTo>
                  <a:cubicBezTo>
                    <a:pt x="7043" y="10754"/>
                    <a:pt x="8994" y="9786"/>
                    <a:pt x="10209" y="7995"/>
                  </a:cubicBezTo>
                  <a:cubicBezTo>
                    <a:pt x="11343" y="6199"/>
                    <a:pt x="11343" y="3930"/>
                    <a:pt x="10020" y="2229"/>
                  </a:cubicBezTo>
                  <a:cubicBezTo>
                    <a:pt x="8866" y="827"/>
                    <a:pt x="7064" y="1"/>
                    <a:pt x="52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815;p32"/>
            <p:cNvSpPr/>
            <p:nvPr/>
          </p:nvSpPr>
          <p:spPr>
            <a:xfrm>
              <a:off x="5685125" y="3205775"/>
              <a:ext cx="285975" cy="268975"/>
            </a:xfrm>
            <a:custGeom>
              <a:avLst/>
              <a:gdLst/>
              <a:ahLst/>
              <a:cxnLst/>
              <a:rect l="l" t="t" r="r" b="b"/>
              <a:pathLst>
                <a:path w="11439" h="10759" extrusionOk="0">
                  <a:moveTo>
                    <a:pt x="5331" y="0"/>
                  </a:moveTo>
                  <a:cubicBezTo>
                    <a:pt x="5038" y="0"/>
                    <a:pt x="4742" y="20"/>
                    <a:pt x="4444" y="59"/>
                  </a:cubicBezTo>
                  <a:cubicBezTo>
                    <a:pt x="3715" y="59"/>
                    <a:pt x="3688" y="1198"/>
                    <a:pt x="4363" y="1198"/>
                  </a:cubicBezTo>
                  <a:cubicBezTo>
                    <a:pt x="4389" y="1198"/>
                    <a:pt x="4416" y="1196"/>
                    <a:pt x="4444" y="1193"/>
                  </a:cubicBezTo>
                  <a:cubicBezTo>
                    <a:pt x="4699" y="1161"/>
                    <a:pt x="4955" y="1145"/>
                    <a:pt x="5209" y="1145"/>
                  </a:cubicBezTo>
                  <a:cubicBezTo>
                    <a:pt x="6456" y="1145"/>
                    <a:pt x="7660" y="1526"/>
                    <a:pt x="8603" y="2233"/>
                  </a:cubicBezTo>
                  <a:cubicBezTo>
                    <a:pt x="9642" y="3083"/>
                    <a:pt x="10115" y="4501"/>
                    <a:pt x="9831" y="5825"/>
                  </a:cubicBezTo>
                  <a:cubicBezTo>
                    <a:pt x="9295" y="8061"/>
                    <a:pt x="7233" y="9621"/>
                    <a:pt x="4930" y="9621"/>
                  </a:cubicBezTo>
                  <a:cubicBezTo>
                    <a:pt x="4800" y="9621"/>
                    <a:pt x="4669" y="9616"/>
                    <a:pt x="4538" y="9606"/>
                  </a:cubicBezTo>
                  <a:cubicBezTo>
                    <a:pt x="3498" y="9511"/>
                    <a:pt x="2553" y="9039"/>
                    <a:pt x="1891" y="8188"/>
                  </a:cubicBezTo>
                  <a:cubicBezTo>
                    <a:pt x="1135" y="7243"/>
                    <a:pt x="1041" y="5919"/>
                    <a:pt x="1608" y="4785"/>
                  </a:cubicBezTo>
                  <a:cubicBezTo>
                    <a:pt x="2269" y="3840"/>
                    <a:pt x="3309" y="3178"/>
                    <a:pt x="4444" y="3178"/>
                  </a:cubicBezTo>
                  <a:cubicBezTo>
                    <a:pt x="5672" y="3178"/>
                    <a:pt x="6712" y="3934"/>
                    <a:pt x="7090" y="5069"/>
                  </a:cubicBezTo>
                  <a:cubicBezTo>
                    <a:pt x="7279" y="5636"/>
                    <a:pt x="7185" y="6203"/>
                    <a:pt x="6807" y="6581"/>
                  </a:cubicBezTo>
                  <a:cubicBezTo>
                    <a:pt x="6492" y="6833"/>
                    <a:pt x="6134" y="6959"/>
                    <a:pt x="5763" y="6959"/>
                  </a:cubicBezTo>
                  <a:cubicBezTo>
                    <a:pt x="5578" y="6959"/>
                    <a:pt x="5389" y="6927"/>
                    <a:pt x="5200" y="6864"/>
                  </a:cubicBezTo>
                  <a:cubicBezTo>
                    <a:pt x="4727" y="6675"/>
                    <a:pt x="4349" y="6297"/>
                    <a:pt x="4160" y="5825"/>
                  </a:cubicBezTo>
                  <a:cubicBezTo>
                    <a:pt x="4160" y="5636"/>
                    <a:pt x="4160" y="5541"/>
                    <a:pt x="4160" y="5352"/>
                  </a:cubicBezTo>
                  <a:cubicBezTo>
                    <a:pt x="4349" y="5258"/>
                    <a:pt x="4538" y="5163"/>
                    <a:pt x="4727" y="5163"/>
                  </a:cubicBezTo>
                  <a:cubicBezTo>
                    <a:pt x="5546" y="5163"/>
                    <a:pt x="5577" y="4024"/>
                    <a:pt x="4818" y="4024"/>
                  </a:cubicBezTo>
                  <a:cubicBezTo>
                    <a:pt x="4789" y="4024"/>
                    <a:pt x="4759" y="4025"/>
                    <a:pt x="4727" y="4029"/>
                  </a:cubicBezTo>
                  <a:cubicBezTo>
                    <a:pt x="4663" y="4021"/>
                    <a:pt x="4599" y="4017"/>
                    <a:pt x="4536" y="4017"/>
                  </a:cubicBezTo>
                  <a:cubicBezTo>
                    <a:pt x="3861" y="4017"/>
                    <a:pt x="3285" y="4471"/>
                    <a:pt x="3026" y="5163"/>
                  </a:cubicBezTo>
                  <a:cubicBezTo>
                    <a:pt x="2837" y="5919"/>
                    <a:pt x="3120" y="6581"/>
                    <a:pt x="3593" y="7148"/>
                  </a:cubicBezTo>
                  <a:cubicBezTo>
                    <a:pt x="4144" y="7799"/>
                    <a:pt x="4934" y="8132"/>
                    <a:pt x="5724" y="8132"/>
                  </a:cubicBezTo>
                  <a:cubicBezTo>
                    <a:pt x="6424" y="8132"/>
                    <a:pt x="7124" y="7870"/>
                    <a:pt x="7657" y="7337"/>
                  </a:cubicBezTo>
                  <a:cubicBezTo>
                    <a:pt x="8697" y="6014"/>
                    <a:pt x="8508" y="4123"/>
                    <a:pt x="7185" y="3083"/>
                  </a:cubicBezTo>
                  <a:cubicBezTo>
                    <a:pt x="6419" y="2376"/>
                    <a:pt x="5432" y="2000"/>
                    <a:pt x="4431" y="2000"/>
                  </a:cubicBezTo>
                  <a:cubicBezTo>
                    <a:pt x="3827" y="2000"/>
                    <a:pt x="3217" y="2137"/>
                    <a:pt x="2648" y="2422"/>
                  </a:cubicBezTo>
                  <a:cubicBezTo>
                    <a:pt x="1135" y="3083"/>
                    <a:pt x="190" y="4501"/>
                    <a:pt x="1" y="6108"/>
                  </a:cubicBezTo>
                  <a:cubicBezTo>
                    <a:pt x="1" y="7715"/>
                    <a:pt x="852" y="9322"/>
                    <a:pt x="2269" y="10078"/>
                  </a:cubicBezTo>
                  <a:cubicBezTo>
                    <a:pt x="3187" y="10537"/>
                    <a:pt x="4163" y="10758"/>
                    <a:pt x="5122" y="10758"/>
                  </a:cubicBezTo>
                  <a:cubicBezTo>
                    <a:pt x="7128" y="10758"/>
                    <a:pt x="9058" y="9790"/>
                    <a:pt x="10210" y="7999"/>
                  </a:cubicBezTo>
                  <a:cubicBezTo>
                    <a:pt x="11438" y="6203"/>
                    <a:pt x="11344" y="3934"/>
                    <a:pt x="10021" y="2233"/>
                  </a:cubicBezTo>
                  <a:cubicBezTo>
                    <a:pt x="8879" y="765"/>
                    <a:pt x="7174" y="0"/>
                    <a:pt x="53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816;p32"/>
            <p:cNvSpPr/>
            <p:nvPr/>
          </p:nvSpPr>
          <p:spPr>
            <a:xfrm>
              <a:off x="6866700" y="3205775"/>
              <a:ext cx="285975" cy="268975"/>
            </a:xfrm>
            <a:custGeom>
              <a:avLst/>
              <a:gdLst/>
              <a:ahLst/>
              <a:cxnLst/>
              <a:rect l="l" t="t" r="r" b="b"/>
              <a:pathLst>
                <a:path w="11439" h="10759" extrusionOk="0">
                  <a:moveTo>
                    <a:pt x="5331" y="0"/>
                  </a:moveTo>
                  <a:cubicBezTo>
                    <a:pt x="5038" y="0"/>
                    <a:pt x="4742" y="20"/>
                    <a:pt x="4443" y="59"/>
                  </a:cubicBezTo>
                  <a:cubicBezTo>
                    <a:pt x="3715" y="59"/>
                    <a:pt x="3688" y="1198"/>
                    <a:pt x="4362" y="1198"/>
                  </a:cubicBezTo>
                  <a:cubicBezTo>
                    <a:pt x="4388" y="1198"/>
                    <a:pt x="4415" y="1196"/>
                    <a:pt x="4443" y="1193"/>
                  </a:cubicBezTo>
                  <a:cubicBezTo>
                    <a:pt x="4699" y="1161"/>
                    <a:pt x="4955" y="1145"/>
                    <a:pt x="5208" y="1145"/>
                  </a:cubicBezTo>
                  <a:cubicBezTo>
                    <a:pt x="6456" y="1145"/>
                    <a:pt x="7660" y="1526"/>
                    <a:pt x="8602" y="2233"/>
                  </a:cubicBezTo>
                  <a:cubicBezTo>
                    <a:pt x="9642" y="3083"/>
                    <a:pt x="10115" y="4501"/>
                    <a:pt x="9831" y="5825"/>
                  </a:cubicBezTo>
                  <a:cubicBezTo>
                    <a:pt x="9294" y="8061"/>
                    <a:pt x="7233" y="9621"/>
                    <a:pt x="4930" y="9621"/>
                  </a:cubicBezTo>
                  <a:cubicBezTo>
                    <a:pt x="4800" y="9621"/>
                    <a:pt x="4669" y="9616"/>
                    <a:pt x="4538" y="9606"/>
                  </a:cubicBezTo>
                  <a:cubicBezTo>
                    <a:pt x="3498" y="9511"/>
                    <a:pt x="2553" y="9039"/>
                    <a:pt x="1891" y="8188"/>
                  </a:cubicBezTo>
                  <a:cubicBezTo>
                    <a:pt x="1135" y="7243"/>
                    <a:pt x="1040" y="5919"/>
                    <a:pt x="1607" y="4785"/>
                  </a:cubicBezTo>
                  <a:cubicBezTo>
                    <a:pt x="2269" y="3840"/>
                    <a:pt x="3309" y="3178"/>
                    <a:pt x="4443" y="3178"/>
                  </a:cubicBezTo>
                  <a:cubicBezTo>
                    <a:pt x="5672" y="3178"/>
                    <a:pt x="6712" y="3934"/>
                    <a:pt x="7090" y="5069"/>
                  </a:cubicBezTo>
                  <a:cubicBezTo>
                    <a:pt x="7279" y="5636"/>
                    <a:pt x="7184" y="6203"/>
                    <a:pt x="6806" y="6581"/>
                  </a:cubicBezTo>
                  <a:cubicBezTo>
                    <a:pt x="6491" y="6833"/>
                    <a:pt x="6134" y="6959"/>
                    <a:pt x="5763" y="6959"/>
                  </a:cubicBezTo>
                  <a:cubicBezTo>
                    <a:pt x="5577" y="6959"/>
                    <a:pt x="5388" y="6927"/>
                    <a:pt x="5199" y="6864"/>
                  </a:cubicBezTo>
                  <a:cubicBezTo>
                    <a:pt x="4727" y="6675"/>
                    <a:pt x="4349" y="6297"/>
                    <a:pt x="4160" y="5825"/>
                  </a:cubicBezTo>
                  <a:cubicBezTo>
                    <a:pt x="4160" y="5636"/>
                    <a:pt x="4160" y="5541"/>
                    <a:pt x="4160" y="5352"/>
                  </a:cubicBezTo>
                  <a:cubicBezTo>
                    <a:pt x="4349" y="5258"/>
                    <a:pt x="4538" y="5163"/>
                    <a:pt x="4727" y="5163"/>
                  </a:cubicBezTo>
                  <a:cubicBezTo>
                    <a:pt x="5546" y="5163"/>
                    <a:pt x="5576" y="4024"/>
                    <a:pt x="4818" y="4024"/>
                  </a:cubicBezTo>
                  <a:cubicBezTo>
                    <a:pt x="4789" y="4024"/>
                    <a:pt x="4758" y="4025"/>
                    <a:pt x="4727" y="4029"/>
                  </a:cubicBezTo>
                  <a:cubicBezTo>
                    <a:pt x="4662" y="4021"/>
                    <a:pt x="4599" y="4017"/>
                    <a:pt x="4536" y="4017"/>
                  </a:cubicBezTo>
                  <a:cubicBezTo>
                    <a:pt x="3861" y="4017"/>
                    <a:pt x="3285" y="4471"/>
                    <a:pt x="3025" y="5163"/>
                  </a:cubicBezTo>
                  <a:cubicBezTo>
                    <a:pt x="2836" y="5919"/>
                    <a:pt x="3120" y="6581"/>
                    <a:pt x="3592" y="7148"/>
                  </a:cubicBezTo>
                  <a:cubicBezTo>
                    <a:pt x="4144" y="7799"/>
                    <a:pt x="4933" y="8132"/>
                    <a:pt x="5723" y="8132"/>
                  </a:cubicBezTo>
                  <a:cubicBezTo>
                    <a:pt x="6424" y="8132"/>
                    <a:pt x="7124" y="7870"/>
                    <a:pt x="7657" y="7337"/>
                  </a:cubicBezTo>
                  <a:cubicBezTo>
                    <a:pt x="8697" y="6014"/>
                    <a:pt x="8508" y="4123"/>
                    <a:pt x="7184" y="3083"/>
                  </a:cubicBezTo>
                  <a:cubicBezTo>
                    <a:pt x="6418" y="2376"/>
                    <a:pt x="5432" y="2000"/>
                    <a:pt x="4431" y="2000"/>
                  </a:cubicBezTo>
                  <a:cubicBezTo>
                    <a:pt x="3826" y="2000"/>
                    <a:pt x="3217" y="2137"/>
                    <a:pt x="2647" y="2422"/>
                  </a:cubicBezTo>
                  <a:cubicBezTo>
                    <a:pt x="1135" y="3083"/>
                    <a:pt x="190" y="4501"/>
                    <a:pt x="0" y="6108"/>
                  </a:cubicBezTo>
                  <a:cubicBezTo>
                    <a:pt x="0" y="7715"/>
                    <a:pt x="851" y="9322"/>
                    <a:pt x="2269" y="10078"/>
                  </a:cubicBezTo>
                  <a:cubicBezTo>
                    <a:pt x="3186" y="10537"/>
                    <a:pt x="4163" y="10758"/>
                    <a:pt x="5122" y="10758"/>
                  </a:cubicBezTo>
                  <a:cubicBezTo>
                    <a:pt x="7128" y="10758"/>
                    <a:pt x="9058" y="9790"/>
                    <a:pt x="10209" y="7999"/>
                  </a:cubicBezTo>
                  <a:cubicBezTo>
                    <a:pt x="11438" y="6203"/>
                    <a:pt x="11344" y="3934"/>
                    <a:pt x="10020" y="2233"/>
                  </a:cubicBezTo>
                  <a:cubicBezTo>
                    <a:pt x="8878" y="765"/>
                    <a:pt x="7174" y="0"/>
                    <a:pt x="53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817;p32"/>
            <p:cNvSpPr/>
            <p:nvPr/>
          </p:nvSpPr>
          <p:spPr>
            <a:xfrm>
              <a:off x="1544925" y="3706875"/>
              <a:ext cx="283600" cy="270725"/>
            </a:xfrm>
            <a:custGeom>
              <a:avLst/>
              <a:gdLst/>
              <a:ahLst/>
              <a:cxnLst/>
              <a:rect l="l" t="t" r="r" b="b"/>
              <a:pathLst>
                <a:path w="11344" h="10829" extrusionOk="0">
                  <a:moveTo>
                    <a:pt x="5270" y="0"/>
                  </a:moveTo>
                  <a:cubicBezTo>
                    <a:pt x="4997" y="0"/>
                    <a:pt x="4721" y="18"/>
                    <a:pt x="4443" y="54"/>
                  </a:cubicBezTo>
                  <a:cubicBezTo>
                    <a:pt x="3715" y="145"/>
                    <a:pt x="3688" y="1288"/>
                    <a:pt x="4362" y="1288"/>
                  </a:cubicBezTo>
                  <a:cubicBezTo>
                    <a:pt x="4388" y="1288"/>
                    <a:pt x="4415" y="1286"/>
                    <a:pt x="4443" y="1283"/>
                  </a:cubicBezTo>
                  <a:lnTo>
                    <a:pt x="4443" y="1188"/>
                  </a:lnTo>
                  <a:cubicBezTo>
                    <a:pt x="4695" y="1157"/>
                    <a:pt x="4945" y="1141"/>
                    <a:pt x="5191" y="1141"/>
                  </a:cubicBezTo>
                  <a:cubicBezTo>
                    <a:pt x="6423" y="1141"/>
                    <a:pt x="7578" y="1535"/>
                    <a:pt x="8602" y="2323"/>
                  </a:cubicBezTo>
                  <a:cubicBezTo>
                    <a:pt x="9642" y="3173"/>
                    <a:pt x="10115" y="4497"/>
                    <a:pt x="9831" y="5820"/>
                  </a:cubicBezTo>
                  <a:cubicBezTo>
                    <a:pt x="9307" y="8089"/>
                    <a:pt x="7333" y="9633"/>
                    <a:pt x="5099" y="9633"/>
                  </a:cubicBezTo>
                  <a:cubicBezTo>
                    <a:pt x="4913" y="9633"/>
                    <a:pt x="4726" y="9623"/>
                    <a:pt x="4538" y="9601"/>
                  </a:cubicBezTo>
                  <a:cubicBezTo>
                    <a:pt x="3498" y="9506"/>
                    <a:pt x="2553" y="9034"/>
                    <a:pt x="1891" y="8278"/>
                  </a:cubicBezTo>
                  <a:cubicBezTo>
                    <a:pt x="1135" y="7238"/>
                    <a:pt x="1040" y="5914"/>
                    <a:pt x="1607" y="4875"/>
                  </a:cubicBezTo>
                  <a:cubicBezTo>
                    <a:pt x="2175" y="3835"/>
                    <a:pt x="3309" y="3268"/>
                    <a:pt x="4443" y="3173"/>
                  </a:cubicBezTo>
                  <a:cubicBezTo>
                    <a:pt x="5672" y="3173"/>
                    <a:pt x="6712" y="4024"/>
                    <a:pt x="7090" y="5158"/>
                  </a:cubicBezTo>
                  <a:cubicBezTo>
                    <a:pt x="7279" y="5631"/>
                    <a:pt x="7184" y="6198"/>
                    <a:pt x="6806" y="6576"/>
                  </a:cubicBezTo>
                  <a:cubicBezTo>
                    <a:pt x="6511" y="6872"/>
                    <a:pt x="6142" y="7019"/>
                    <a:pt x="5768" y="7019"/>
                  </a:cubicBezTo>
                  <a:cubicBezTo>
                    <a:pt x="5544" y="7019"/>
                    <a:pt x="5318" y="6966"/>
                    <a:pt x="5105" y="6860"/>
                  </a:cubicBezTo>
                  <a:cubicBezTo>
                    <a:pt x="4727" y="6671"/>
                    <a:pt x="4349" y="6293"/>
                    <a:pt x="4160" y="5914"/>
                  </a:cubicBezTo>
                  <a:cubicBezTo>
                    <a:pt x="4065" y="5631"/>
                    <a:pt x="4065" y="5536"/>
                    <a:pt x="4160" y="5442"/>
                  </a:cubicBezTo>
                  <a:cubicBezTo>
                    <a:pt x="4349" y="5347"/>
                    <a:pt x="4538" y="5253"/>
                    <a:pt x="4727" y="5253"/>
                  </a:cubicBezTo>
                  <a:cubicBezTo>
                    <a:pt x="5483" y="5158"/>
                    <a:pt x="5483" y="4024"/>
                    <a:pt x="4727" y="4024"/>
                  </a:cubicBezTo>
                  <a:cubicBezTo>
                    <a:pt x="3971" y="4024"/>
                    <a:pt x="3309" y="4497"/>
                    <a:pt x="3025" y="5253"/>
                  </a:cubicBezTo>
                  <a:cubicBezTo>
                    <a:pt x="2836" y="5914"/>
                    <a:pt x="3120" y="6671"/>
                    <a:pt x="3592" y="7143"/>
                  </a:cubicBezTo>
                  <a:cubicBezTo>
                    <a:pt x="4152" y="7856"/>
                    <a:pt x="4959" y="8212"/>
                    <a:pt x="5761" y="8212"/>
                  </a:cubicBezTo>
                  <a:cubicBezTo>
                    <a:pt x="6449" y="8212"/>
                    <a:pt x="7134" y="7950"/>
                    <a:pt x="7657" y="7427"/>
                  </a:cubicBezTo>
                  <a:cubicBezTo>
                    <a:pt x="8697" y="6104"/>
                    <a:pt x="8413" y="4213"/>
                    <a:pt x="7184" y="3173"/>
                  </a:cubicBezTo>
                  <a:cubicBezTo>
                    <a:pt x="6393" y="2443"/>
                    <a:pt x="5368" y="2066"/>
                    <a:pt x="4334" y="2066"/>
                  </a:cubicBezTo>
                  <a:cubicBezTo>
                    <a:pt x="3761" y="2066"/>
                    <a:pt x="3186" y="2181"/>
                    <a:pt x="2647" y="2417"/>
                  </a:cubicBezTo>
                  <a:cubicBezTo>
                    <a:pt x="1135" y="3079"/>
                    <a:pt x="95" y="4497"/>
                    <a:pt x="0" y="6198"/>
                  </a:cubicBezTo>
                  <a:cubicBezTo>
                    <a:pt x="0" y="7805"/>
                    <a:pt x="851" y="9317"/>
                    <a:pt x="2269" y="10168"/>
                  </a:cubicBezTo>
                  <a:cubicBezTo>
                    <a:pt x="3135" y="10616"/>
                    <a:pt x="4067" y="10828"/>
                    <a:pt x="4994" y="10828"/>
                  </a:cubicBezTo>
                  <a:cubicBezTo>
                    <a:pt x="7000" y="10828"/>
                    <a:pt x="8981" y="9834"/>
                    <a:pt x="10209" y="8089"/>
                  </a:cubicBezTo>
                  <a:cubicBezTo>
                    <a:pt x="11344" y="6293"/>
                    <a:pt x="11344" y="3929"/>
                    <a:pt x="10020" y="2228"/>
                  </a:cubicBezTo>
                  <a:cubicBezTo>
                    <a:pt x="8866" y="826"/>
                    <a:pt x="7136" y="0"/>
                    <a:pt x="52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818;p32"/>
            <p:cNvSpPr/>
            <p:nvPr/>
          </p:nvSpPr>
          <p:spPr>
            <a:xfrm>
              <a:off x="2731225" y="3707500"/>
              <a:ext cx="283600" cy="270100"/>
            </a:xfrm>
            <a:custGeom>
              <a:avLst/>
              <a:gdLst/>
              <a:ahLst/>
              <a:cxnLst/>
              <a:rect l="l" t="t" r="r" b="b"/>
              <a:pathLst>
                <a:path w="11344" h="10804" extrusionOk="0">
                  <a:moveTo>
                    <a:pt x="5072" y="1"/>
                  </a:moveTo>
                  <a:cubicBezTo>
                    <a:pt x="4862" y="1"/>
                    <a:pt x="4652" y="10"/>
                    <a:pt x="4443" y="29"/>
                  </a:cubicBezTo>
                  <a:cubicBezTo>
                    <a:pt x="3715" y="120"/>
                    <a:pt x="3688" y="1263"/>
                    <a:pt x="4362" y="1263"/>
                  </a:cubicBezTo>
                  <a:cubicBezTo>
                    <a:pt x="4388" y="1263"/>
                    <a:pt x="4415" y="1261"/>
                    <a:pt x="4443" y="1258"/>
                  </a:cubicBezTo>
                  <a:lnTo>
                    <a:pt x="4443" y="1163"/>
                  </a:lnTo>
                  <a:cubicBezTo>
                    <a:pt x="4695" y="1132"/>
                    <a:pt x="4947" y="1116"/>
                    <a:pt x="5197" y="1116"/>
                  </a:cubicBezTo>
                  <a:cubicBezTo>
                    <a:pt x="6449" y="1116"/>
                    <a:pt x="7657" y="1510"/>
                    <a:pt x="8602" y="2298"/>
                  </a:cubicBezTo>
                  <a:cubicBezTo>
                    <a:pt x="9642" y="3148"/>
                    <a:pt x="10114" y="4472"/>
                    <a:pt x="9831" y="5795"/>
                  </a:cubicBezTo>
                  <a:cubicBezTo>
                    <a:pt x="9307" y="8064"/>
                    <a:pt x="7333" y="9608"/>
                    <a:pt x="5098" y="9608"/>
                  </a:cubicBezTo>
                  <a:cubicBezTo>
                    <a:pt x="4913" y="9608"/>
                    <a:pt x="4726" y="9598"/>
                    <a:pt x="4537" y="9576"/>
                  </a:cubicBezTo>
                  <a:cubicBezTo>
                    <a:pt x="3498" y="9576"/>
                    <a:pt x="2552" y="9009"/>
                    <a:pt x="1891" y="8253"/>
                  </a:cubicBezTo>
                  <a:cubicBezTo>
                    <a:pt x="1135" y="7213"/>
                    <a:pt x="1040" y="5889"/>
                    <a:pt x="1607" y="4850"/>
                  </a:cubicBezTo>
                  <a:cubicBezTo>
                    <a:pt x="2269" y="3810"/>
                    <a:pt x="3309" y="3243"/>
                    <a:pt x="4443" y="3148"/>
                  </a:cubicBezTo>
                  <a:cubicBezTo>
                    <a:pt x="5672" y="3148"/>
                    <a:pt x="6711" y="3999"/>
                    <a:pt x="7090" y="5133"/>
                  </a:cubicBezTo>
                  <a:cubicBezTo>
                    <a:pt x="7279" y="5606"/>
                    <a:pt x="7184" y="6173"/>
                    <a:pt x="6806" y="6551"/>
                  </a:cubicBezTo>
                  <a:cubicBezTo>
                    <a:pt x="6511" y="6847"/>
                    <a:pt x="6178" y="6994"/>
                    <a:pt x="5832" y="6994"/>
                  </a:cubicBezTo>
                  <a:cubicBezTo>
                    <a:pt x="5624" y="6994"/>
                    <a:pt x="5412" y="6941"/>
                    <a:pt x="5199" y="6835"/>
                  </a:cubicBezTo>
                  <a:cubicBezTo>
                    <a:pt x="4726" y="6646"/>
                    <a:pt x="4348" y="6268"/>
                    <a:pt x="4159" y="5889"/>
                  </a:cubicBezTo>
                  <a:cubicBezTo>
                    <a:pt x="4159" y="5606"/>
                    <a:pt x="4159" y="5511"/>
                    <a:pt x="4159" y="5417"/>
                  </a:cubicBezTo>
                  <a:cubicBezTo>
                    <a:pt x="4348" y="5322"/>
                    <a:pt x="4537" y="5228"/>
                    <a:pt x="4726" y="5228"/>
                  </a:cubicBezTo>
                  <a:cubicBezTo>
                    <a:pt x="5483" y="5133"/>
                    <a:pt x="5483" y="3999"/>
                    <a:pt x="4726" y="3999"/>
                  </a:cubicBezTo>
                  <a:cubicBezTo>
                    <a:pt x="3970" y="3999"/>
                    <a:pt x="3214" y="4472"/>
                    <a:pt x="3025" y="5228"/>
                  </a:cubicBezTo>
                  <a:cubicBezTo>
                    <a:pt x="2836" y="5889"/>
                    <a:pt x="3025" y="6646"/>
                    <a:pt x="3498" y="7118"/>
                  </a:cubicBezTo>
                  <a:cubicBezTo>
                    <a:pt x="4058" y="7831"/>
                    <a:pt x="4891" y="8187"/>
                    <a:pt x="5719" y="8187"/>
                  </a:cubicBezTo>
                  <a:cubicBezTo>
                    <a:pt x="6428" y="8187"/>
                    <a:pt x="7133" y="7925"/>
                    <a:pt x="7657" y="7402"/>
                  </a:cubicBezTo>
                  <a:cubicBezTo>
                    <a:pt x="8697" y="6079"/>
                    <a:pt x="8413" y="4188"/>
                    <a:pt x="7184" y="3148"/>
                  </a:cubicBezTo>
                  <a:cubicBezTo>
                    <a:pt x="6393" y="2418"/>
                    <a:pt x="5367" y="2041"/>
                    <a:pt x="4333" y="2041"/>
                  </a:cubicBezTo>
                  <a:cubicBezTo>
                    <a:pt x="3761" y="2041"/>
                    <a:pt x="3186" y="2156"/>
                    <a:pt x="2647" y="2392"/>
                  </a:cubicBezTo>
                  <a:cubicBezTo>
                    <a:pt x="1135" y="3054"/>
                    <a:pt x="95" y="4472"/>
                    <a:pt x="0" y="6173"/>
                  </a:cubicBezTo>
                  <a:cubicBezTo>
                    <a:pt x="0" y="7780"/>
                    <a:pt x="851" y="9292"/>
                    <a:pt x="2269" y="10143"/>
                  </a:cubicBezTo>
                  <a:cubicBezTo>
                    <a:pt x="3135" y="10591"/>
                    <a:pt x="4067" y="10803"/>
                    <a:pt x="4994" y="10803"/>
                  </a:cubicBezTo>
                  <a:cubicBezTo>
                    <a:pt x="7000" y="10803"/>
                    <a:pt x="8980" y="9809"/>
                    <a:pt x="10209" y="8064"/>
                  </a:cubicBezTo>
                  <a:cubicBezTo>
                    <a:pt x="11343" y="6268"/>
                    <a:pt x="11343" y="3904"/>
                    <a:pt x="10020" y="2203"/>
                  </a:cubicBezTo>
                  <a:cubicBezTo>
                    <a:pt x="8830" y="758"/>
                    <a:pt x="6951" y="1"/>
                    <a:pt x="50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819;p32"/>
            <p:cNvSpPr/>
            <p:nvPr/>
          </p:nvSpPr>
          <p:spPr>
            <a:xfrm>
              <a:off x="3912775" y="3707500"/>
              <a:ext cx="283600" cy="270100"/>
            </a:xfrm>
            <a:custGeom>
              <a:avLst/>
              <a:gdLst/>
              <a:ahLst/>
              <a:cxnLst/>
              <a:rect l="l" t="t" r="r" b="b"/>
              <a:pathLst>
                <a:path w="11344" h="10804" extrusionOk="0">
                  <a:moveTo>
                    <a:pt x="5072" y="1"/>
                  </a:moveTo>
                  <a:cubicBezTo>
                    <a:pt x="4863" y="1"/>
                    <a:pt x="4653" y="10"/>
                    <a:pt x="4444" y="29"/>
                  </a:cubicBezTo>
                  <a:cubicBezTo>
                    <a:pt x="3715" y="120"/>
                    <a:pt x="3688" y="1263"/>
                    <a:pt x="4363" y="1263"/>
                  </a:cubicBezTo>
                  <a:cubicBezTo>
                    <a:pt x="4389" y="1263"/>
                    <a:pt x="4416" y="1261"/>
                    <a:pt x="4444" y="1258"/>
                  </a:cubicBezTo>
                  <a:lnTo>
                    <a:pt x="4444" y="1163"/>
                  </a:lnTo>
                  <a:cubicBezTo>
                    <a:pt x="4696" y="1132"/>
                    <a:pt x="4948" y="1116"/>
                    <a:pt x="5198" y="1116"/>
                  </a:cubicBezTo>
                  <a:cubicBezTo>
                    <a:pt x="6450" y="1116"/>
                    <a:pt x="7657" y="1510"/>
                    <a:pt x="8603" y="2298"/>
                  </a:cubicBezTo>
                  <a:cubicBezTo>
                    <a:pt x="9642" y="3148"/>
                    <a:pt x="10115" y="4472"/>
                    <a:pt x="9831" y="5795"/>
                  </a:cubicBezTo>
                  <a:cubicBezTo>
                    <a:pt x="9308" y="8064"/>
                    <a:pt x="7333" y="9608"/>
                    <a:pt x="5099" y="9608"/>
                  </a:cubicBezTo>
                  <a:cubicBezTo>
                    <a:pt x="4914" y="9608"/>
                    <a:pt x="4726" y="9598"/>
                    <a:pt x="4538" y="9576"/>
                  </a:cubicBezTo>
                  <a:cubicBezTo>
                    <a:pt x="3498" y="9576"/>
                    <a:pt x="2553" y="9009"/>
                    <a:pt x="1891" y="8253"/>
                  </a:cubicBezTo>
                  <a:cubicBezTo>
                    <a:pt x="1135" y="7213"/>
                    <a:pt x="1041" y="5889"/>
                    <a:pt x="1608" y="4850"/>
                  </a:cubicBezTo>
                  <a:cubicBezTo>
                    <a:pt x="2269" y="3810"/>
                    <a:pt x="3309" y="3243"/>
                    <a:pt x="4444" y="3148"/>
                  </a:cubicBezTo>
                  <a:cubicBezTo>
                    <a:pt x="5672" y="3148"/>
                    <a:pt x="6712" y="3999"/>
                    <a:pt x="7090" y="5133"/>
                  </a:cubicBezTo>
                  <a:cubicBezTo>
                    <a:pt x="7279" y="5606"/>
                    <a:pt x="7185" y="6173"/>
                    <a:pt x="6807" y="6551"/>
                  </a:cubicBezTo>
                  <a:cubicBezTo>
                    <a:pt x="6511" y="6847"/>
                    <a:pt x="6179" y="6994"/>
                    <a:pt x="5833" y="6994"/>
                  </a:cubicBezTo>
                  <a:cubicBezTo>
                    <a:pt x="5625" y="6994"/>
                    <a:pt x="5412" y="6941"/>
                    <a:pt x="5200" y="6835"/>
                  </a:cubicBezTo>
                  <a:cubicBezTo>
                    <a:pt x="4727" y="6646"/>
                    <a:pt x="4349" y="6268"/>
                    <a:pt x="4160" y="5889"/>
                  </a:cubicBezTo>
                  <a:cubicBezTo>
                    <a:pt x="4160" y="5606"/>
                    <a:pt x="4160" y="5511"/>
                    <a:pt x="4160" y="5417"/>
                  </a:cubicBezTo>
                  <a:cubicBezTo>
                    <a:pt x="4349" y="5322"/>
                    <a:pt x="4538" y="5228"/>
                    <a:pt x="4727" y="5228"/>
                  </a:cubicBezTo>
                  <a:cubicBezTo>
                    <a:pt x="5483" y="5133"/>
                    <a:pt x="5483" y="3999"/>
                    <a:pt x="4727" y="3999"/>
                  </a:cubicBezTo>
                  <a:cubicBezTo>
                    <a:pt x="3971" y="3999"/>
                    <a:pt x="3215" y="4472"/>
                    <a:pt x="3026" y="5228"/>
                  </a:cubicBezTo>
                  <a:cubicBezTo>
                    <a:pt x="2837" y="5889"/>
                    <a:pt x="3026" y="6646"/>
                    <a:pt x="3498" y="7118"/>
                  </a:cubicBezTo>
                  <a:cubicBezTo>
                    <a:pt x="4058" y="7831"/>
                    <a:pt x="4892" y="8187"/>
                    <a:pt x="5720" y="8187"/>
                  </a:cubicBezTo>
                  <a:cubicBezTo>
                    <a:pt x="6429" y="8187"/>
                    <a:pt x="7134" y="7925"/>
                    <a:pt x="7657" y="7402"/>
                  </a:cubicBezTo>
                  <a:cubicBezTo>
                    <a:pt x="8697" y="6079"/>
                    <a:pt x="8414" y="4188"/>
                    <a:pt x="7185" y="3148"/>
                  </a:cubicBezTo>
                  <a:cubicBezTo>
                    <a:pt x="6394" y="2418"/>
                    <a:pt x="5368" y="2041"/>
                    <a:pt x="4334" y="2041"/>
                  </a:cubicBezTo>
                  <a:cubicBezTo>
                    <a:pt x="3761" y="2041"/>
                    <a:pt x="3187" y="2156"/>
                    <a:pt x="2648" y="2392"/>
                  </a:cubicBezTo>
                  <a:cubicBezTo>
                    <a:pt x="1135" y="3054"/>
                    <a:pt x="95" y="4472"/>
                    <a:pt x="1" y="6173"/>
                  </a:cubicBezTo>
                  <a:cubicBezTo>
                    <a:pt x="1" y="7780"/>
                    <a:pt x="852" y="9292"/>
                    <a:pt x="2269" y="10143"/>
                  </a:cubicBezTo>
                  <a:cubicBezTo>
                    <a:pt x="3136" y="10591"/>
                    <a:pt x="4068" y="10803"/>
                    <a:pt x="4995" y="10803"/>
                  </a:cubicBezTo>
                  <a:cubicBezTo>
                    <a:pt x="7001" y="10803"/>
                    <a:pt x="8981" y="9809"/>
                    <a:pt x="10210" y="8064"/>
                  </a:cubicBezTo>
                  <a:cubicBezTo>
                    <a:pt x="11344" y="6268"/>
                    <a:pt x="11344" y="3904"/>
                    <a:pt x="10021" y="2203"/>
                  </a:cubicBezTo>
                  <a:cubicBezTo>
                    <a:pt x="8830" y="758"/>
                    <a:pt x="6952" y="1"/>
                    <a:pt x="50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820;p32"/>
            <p:cNvSpPr/>
            <p:nvPr/>
          </p:nvSpPr>
          <p:spPr>
            <a:xfrm>
              <a:off x="5094350" y="3706875"/>
              <a:ext cx="285975" cy="270725"/>
            </a:xfrm>
            <a:custGeom>
              <a:avLst/>
              <a:gdLst/>
              <a:ahLst/>
              <a:cxnLst/>
              <a:rect l="l" t="t" r="r" b="b"/>
              <a:pathLst>
                <a:path w="11439" h="10829" extrusionOk="0">
                  <a:moveTo>
                    <a:pt x="5270" y="0"/>
                  </a:moveTo>
                  <a:cubicBezTo>
                    <a:pt x="4997" y="0"/>
                    <a:pt x="4721" y="18"/>
                    <a:pt x="4443" y="54"/>
                  </a:cubicBezTo>
                  <a:cubicBezTo>
                    <a:pt x="3715" y="145"/>
                    <a:pt x="3688" y="1288"/>
                    <a:pt x="4362" y="1288"/>
                  </a:cubicBezTo>
                  <a:cubicBezTo>
                    <a:pt x="4388" y="1288"/>
                    <a:pt x="4415" y="1286"/>
                    <a:pt x="4443" y="1283"/>
                  </a:cubicBezTo>
                  <a:lnTo>
                    <a:pt x="4443" y="1188"/>
                  </a:lnTo>
                  <a:cubicBezTo>
                    <a:pt x="4695" y="1157"/>
                    <a:pt x="4947" y="1141"/>
                    <a:pt x="5198" y="1141"/>
                  </a:cubicBezTo>
                  <a:cubicBezTo>
                    <a:pt x="6449" y="1141"/>
                    <a:pt x="7657" y="1535"/>
                    <a:pt x="8602" y="2323"/>
                  </a:cubicBezTo>
                  <a:cubicBezTo>
                    <a:pt x="9642" y="3173"/>
                    <a:pt x="10115" y="4497"/>
                    <a:pt x="9831" y="5820"/>
                  </a:cubicBezTo>
                  <a:cubicBezTo>
                    <a:pt x="9307" y="8089"/>
                    <a:pt x="7333" y="9633"/>
                    <a:pt x="5099" y="9633"/>
                  </a:cubicBezTo>
                  <a:cubicBezTo>
                    <a:pt x="4913" y="9633"/>
                    <a:pt x="4726" y="9623"/>
                    <a:pt x="4538" y="9601"/>
                  </a:cubicBezTo>
                  <a:cubicBezTo>
                    <a:pt x="3498" y="9601"/>
                    <a:pt x="2553" y="9034"/>
                    <a:pt x="1891" y="8278"/>
                  </a:cubicBezTo>
                  <a:cubicBezTo>
                    <a:pt x="1135" y="7238"/>
                    <a:pt x="1040" y="5914"/>
                    <a:pt x="1607" y="4875"/>
                  </a:cubicBezTo>
                  <a:cubicBezTo>
                    <a:pt x="2269" y="3835"/>
                    <a:pt x="3309" y="3268"/>
                    <a:pt x="4443" y="3173"/>
                  </a:cubicBezTo>
                  <a:cubicBezTo>
                    <a:pt x="5672" y="3173"/>
                    <a:pt x="6712" y="4024"/>
                    <a:pt x="7090" y="5158"/>
                  </a:cubicBezTo>
                  <a:cubicBezTo>
                    <a:pt x="7279" y="5631"/>
                    <a:pt x="7184" y="6198"/>
                    <a:pt x="6806" y="6576"/>
                  </a:cubicBezTo>
                  <a:cubicBezTo>
                    <a:pt x="6511" y="6872"/>
                    <a:pt x="6179" y="7019"/>
                    <a:pt x="5832" y="7019"/>
                  </a:cubicBezTo>
                  <a:cubicBezTo>
                    <a:pt x="5625" y="7019"/>
                    <a:pt x="5412" y="6966"/>
                    <a:pt x="5199" y="6860"/>
                  </a:cubicBezTo>
                  <a:cubicBezTo>
                    <a:pt x="4727" y="6671"/>
                    <a:pt x="4349" y="6293"/>
                    <a:pt x="4160" y="5914"/>
                  </a:cubicBezTo>
                  <a:cubicBezTo>
                    <a:pt x="4160" y="5631"/>
                    <a:pt x="4160" y="5536"/>
                    <a:pt x="4160" y="5442"/>
                  </a:cubicBezTo>
                  <a:cubicBezTo>
                    <a:pt x="4349" y="5347"/>
                    <a:pt x="4538" y="5253"/>
                    <a:pt x="4727" y="5253"/>
                  </a:cubicBezTo>
                  <a:cubicBezTo>
                    <a:pt x="5483" y="5158"/>
                    <a:pt x="5483" y="4024"/>
                    <a:pt x="4727" y="4024"/>
                  </a:cubicBezTo>
                  <a:cubicBezTo>
                    <a:pt x="3971" y="4024"/>
                    <a:pt x="3309" y="4497"/>
                    <a:pt x="3025" y="5253"/>
                  </a:cubicBezTo>
                  <a:cubicBezTo>
                    <a:pt x="2836" y="5914"/>
                    <a:pt x="3120" y="6671"/>
                    <a:pt x="3592" y="7143"/>
                  </a:cubicBezTo>
                  <a:cubicBezTo>
                    <a:pt x="4152" y="7856"/>
                    <a:pt x="4959" y="8212"/>
                    <a:pt x="5761" y="8212"/>
                  </a:cubicBezTo>
                  <a:cubicBezTo>
                    <a:pt x="6449" y="8212"/>
                    <a:pt x="7134" y="7950"/>
                    <a:pt x="7657" y="7427"/>
                  </a:cubicBezTo>
                  <a:cubicBezTo>
                    <a:pt x="8697" y="6104"/>
                    <a:pt x="8508" y="4213"/>
                    <a:pt x="7184" y="3173"/>
                  </a:cubicBezTo>
                  <a:cubicBezTo>
                    <a:pt x="6393" y="2443"/>
                    <a:pt x="5368" y="2066"/>
                    <a:pt x="4334" y="2066"/>
                  </a:cubicBezTo>
                  <a:cubicBezTo>
                    <a:pt x="3761" y="2066"/>
                    <a:pt x="3186" y="2181"/>
                    <a:pt x="2647" y="2417"/>
                  </a:cubicBezTo>
                  <a:cubicBezTo>
                    <a:pt x="1135" y="3079"/>
                    <a:pt x="190" y="4497"/>
                    <a:pt x="1" y="6198"/>
                  </a:cubicBezTo>
                  <a:cubicBezTo>
                    <a:pt x="1" y="7805"/>
                    <a:pt x="851" y="9317"/>
                    <a:pt x="2269" y="10168"/>
                  </a:cubicBezTo>
                  <a:cubicBezTo>
                    <a:pt x="3165" y="10616"/>
                    <a:pt x="4118" y="10828"/>
                    <a:pt x="5056" y="10828"/>
                  </a:cubicBezTo>
                  <a:cubicBezTo>
                    <a:pt x="7085" y="10828"/>
                    <a:pt x="9045" y="9834"/>
                    <a:pt x="10209" y="8089"/>
                  </a:cubicBezTo>
                  <a:cubicBezTo>
                    <a:pt x="11438" y="6293"/>
                    <a:pt x="11344" y="3929"/>
                    <a:pt x="10020" y="2228"/>
                  </a:cubicBezTo>
                  <a:cubicBezTo>
                    <a:pt x="8866" y="826"/>
                    <a:pt x="7136" y="0"/>
                    <a:pt x="52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821;p32"/>
            <p:cNvSpPr/>
            <p:nvPr/>
          </p:nvSpPr>
          <p:spPr>
            <a:xfrm>
              <a:off x="6275925" y="3706875"/>
              <a:ext cx="285950" cy="270725"/>
            </a:xfrm>
            <a:custGeom>
              <a:avLst/>
              <a:gdLst/>
              <a:ahLst/>
              <a:cxnLst/>
              <a:rect l="l" t="t" r="r" b="b"/>
              <a:pathLst>
                <a:path w="11438" h="10829" extrusionOk="0">
                  <a:moveTo>
                    <a:pt x="5270" y="0"/>
                  </a:moveTo>
                  <a:cubicBezTo>
                    <a:pt x="4997" y="0"/>
                    <a:pt x="4721" y="18"/>
                    <a:pt x="4443" y="54"/>
                  </a:cubicBezTo>
                  <a:cubicBezTo>
                    <a:pt x="3715" y="145"/>
                    <a:pt x="3688" y="1288"/>
                    <a:pt x="4362" y="1288"/>
                  </a:cubicBezTo>
                  <a:cubicBezTo>
                    <a:pt x="4388" y="1288"/>
                    <a:pt x="4415" y="1286"/>
                    <a:pt x="4443" y="1283"/>
                  </a:cubicBezTo>
                  <a:lnTo>
                    <a:pt x="4443" y="1188"/>
                  </a:lnTo>
                  <a:cubicBezTo>
                    <a:pt x="4695" y="1157"/>
                    <a:pt x="4947" y="1141"/>
                    <a:pt x="5197" y="1141"/>
                  </a:cubicBezTo>
                  <a:cubicBezTo>
                    <a:pt x="6449" y="1141"/>
                    <a:pt x="7657" y="1535"/>
                    <a:pt x="8602" y="2323"/>
                  </a:cubicBezTo>
                  <a:cubicBezTo>
                    <a:pt x="9642" y="3173"/>
                    <a:pt x="10114" y="4497"/>
                    <a:pt x="9831" y="5820"/>
                  </a:cubicBezTo>
                  <a:cubicBezTo>
                    <a:pt x="9307" y="8089"/>
                    <a:pt x="7333" y="9633"/>
                    <a:pt x="5098" y="9633"/>
                  </a:cubicBezTo>
                  <a:cubicBezTo>
                    <a:pt x="4913" y="9633"/>
                    <a:pt x="4726" y="9623"/>
                    <a:pt x="4537" y="9601"/>
                  </a:cubicBezTo>
                  <a:cubicBezTo>
                    <a:pt x="3498" y="9601"/>
                    <a:pt x="2552" y="9034"/>
                    <a:pt x="1891" y="8278"/>
                  </a:cubicBezTo>
                  <a:cubicBezTo>
                    <a:pt x="1134" y="7238"/>
                    <a:pt x="1040" y="5914"/>
                    <a:pt x="1607" y="4875"/>
                  </a:cubicBezTo>
                  <a:cubicBezTo>
                    <a:pt x="2269" y="3835"/>
                    <a:pt x="3309" y="3268"/>
                    <a:pt x="4443" y="3173"/>
                  </a:cubicBezTo>
                  <a:cubicBezTo>
                    <a:pt x="5672" y="3173"/>
                    <a:pt x="6711" y="4024"/>
                    <a:pt x="7090" y="5158"/>
                  </a:cubicBezTo>
                  <a:cubicBezTo>
                    <a:pt x="7279" y="5631"/>
                    <a:pt x="7184" y="6198"/>
                    <a:pt x="6806" y="6576"/>
                  </a:cubicBezTo>
                  <a:cubicBezTo>
                    <a:pt x="6511" y="6872"/>
                    <a:pt x="6178" y="7019"/>
                    <a:pt x="5832" y="7019"/>
                  </a:cubicBezTo>
                  <a:cubicBezTo>
                    <a:pt x="5624" y="7019"/>
                    <a:pt x="5412" y="6966"/>
                    <a:pt x="5199" y="6860"/>
                  </a:cubicBezTo>
                  <a:cubicBezTo>
                    <a:pt x="4726" y="6671"/>
                    <a:pt x="4348" y="6293"/>
                    <a:pt x="4159" y="5914"/>
                  </a:cubicBezTo>
                  <a:cubicBezTo>
                    <a:pt x="4159" y="5631"/>
                    <a:pt x="4159" y="5536"/>
                    <a:pt x="4159" y="5442"/>
                  </a:cubicBezTo>
                  <a:cubicBezTo>
                    <a:pt x="4348" y="5347"/>
                    <a:pt x="4537" y="5253"/>
                    <a:pt x="4726" y="5253"/>
                  </a:cubicBezTo>
                  <a:cubicBezTo>
                    <a:pt x="5577" y="5158"/>
                    <a:pt x="5577" y="4024"/>
                    <a:pt x="4726" y="4024"/>
                  </a:cubicBezTo>
                  <a:cubicBezTo>
                    <a:pt x="3970" y="4024"/>
                    <a:pt x="3309" y="4497"/>
                    <a:pt x="3025" y="5253"/>
                  </a:cubicBezTo>
                  <a:cubicBezTo>
                    <a:pt x="2836" y="5914"/>
                    <a:pt x="3119" y="6671"/>
                    <a:pt x="3592" y="7143"/>
                  </a:cubicBezTo>
                  <a:cubicBezTo>
                    <a:pt x="4152" y="7856"/>
                    <a:pt x="4959" y="8212"/>
                    <a:pt x="5761" y="8212"/>
                  </a:cubicBezTo>
                  <a:cubicBezTo>
                    <a:pt x="6449" y="8212"/>
                    <a:pt x="7133" y="7950"/>
                    <a:pt x="7657" y="7427"/>
                  </a:cubicBezTo>
                  <a:cubicBezTo>
                    <a:pt x="8696" y="6104"/>
                    <a:pt x="8507" y="4213"/>
                    <a:pt x="7184" y="3173"/>
                  </a:cubicBezTo>
                  <a:cubicBezTo>
                    <a:pt x="6393" y="2443"/>
                    <a:pt x="5367" y="2066"/>
                    <a:pt x="4333" y="2066"/>
                  </a:cubicBezTo>
                  <a:cubicBezTo>
                    <a:pt x="3761" y="2066"/>
                    <a:pt x="3186" y="2181"/>
                    <a:pt x="2647" y="2417"/>
                  </a:cubicBezTo>
                  <a:cubicBezTo>
                    <a:pt x="1134" y="3079"/>
                    <a:pt x="189" y="4497"/>
                    <a:pt x="0" y="6198"/>
                  </a:cubicBezTo>
                  <a:cubicBezTo>
                    <a:pt x="0" y="7805"/>
                    <a:pt x="851" y="9317"/>
                    <a:pt x="2269" y="10168"/>
                  </a:cubicBezTo>
                  <a:cubicBezTo>
                    <a:pt x="3165" y="10616"/>
                    <a:pt x="4117" y="10828"/>
                    <a:pt x="5055" y="10828"/>
                  </a:cubicBezTo>
                  <a:cubicBezTo>
                    <a:pt x="7085" y="10828"/>
                    <a:pt x="9045" y="9834"/>
                    <a:pt x="10209" y="8089"/>
                  </a:cubicBezTo>
                  <a:cubicBezTo>
                    <a:pt x="11438" y="6293"/>
                    <a:pt x="11343" y="3929"/>
                    <a:pt x="10020" y="2228"/>
                  </a:cubicBezTo>
                  <a:cubicBezTo>
                    <a:pt x="8866" y="826"/>
                    <a:pt x="7136" y="0"/>
                    <a:pt x="52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822;p32"/>
            <p:cNvSpPr/>
            <p:nvPr/>
          </p:nvSpPr>
          <p:spPr>
            <a:xfrm>
              <a:off x="843075" y="160255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4" y="3503"/>
                  </a:cubicBezTo>
                  <a:cubicBezTo>
                    <a:pt x="757" y="5960"/>
                    <a:pt x="0" y="9647"/>
                    <a:pt x="1135" y="12955"/>
                  </a:cubicBezTo>
                  <a:cubicBezTo>
                    <a:pt x="2080" y="15885"/>
                    <a:pt x="4349" y="18343"/>
                    <a:pt x="7184" y="19572"/>
                  </a:cubicBezTo>
                  <a:cubicBezTo>
                    <a:pt x="8793" y="20319"/>
                    <a:pt x="10541" y="20681"/>
                    <a:pt x="12301" y="20681"/>
                  </a:cubicBezTo>
                  <a:cubicBezTo>
                    <a:pt x="13438" y="20681"/>
                    <a:pt x="14579" y="20530"/>
                    <a:pt x="15692" y="20234"/>
                  </a:cubicBezTo>
                  <a:cubicBezTo>
                    <a:pt x="18527" y="19383"/>
                    <a:pt x="20702" y="17114"/>
                    <a:pt x="21458" y="14279"/>
                  </a:cubicBezTo>
                  <a:cubicBezTo>
                    <a:pt x="22308" y="11159"/>
                    <a:pt x="21269" y="7851"/>
                    <a:pt x="18622" y="5866"/>
                  </a:cubicBezTo>
                  <a:cubicBezTo>
                    <a:pt x="17162" y="4640"/>
                    <a:pt x="15342" y="4027"/>
                    <a:pt x="13495" y="4027"/>
                  </a:cubicBezTo>
                  <a:cubicBezTo>
                    <a:pt x="12352" y="4027"/>
                    <a:pt x="11199" y="4262"/>
                    <a:pt x="10115" y="4732"/>
                  </a:cubicBezTo>
                  <a:cubicBezTo>
                    <a:pt x="7373" y="5960"/>
                    <a:pt x="5388" y="9269"/>
                    <a:pt x="6334" y="12294"/>
                  </a:cubicBezTo>
                  <a:cubicBezTo>
                    <a:pt x="6958" y="14335"/>
                    <a:pt x="8806" y="15356"/>
                    <a:pt x="10717" y="15356"/>
                  </a:cubicBezTo>
                  <a:cubicBezTo>
                    <a:pt x="11990" y="15356"/>
                    <a:pt x="13291" y="14902"/>
                    <a:pt x="14274" y="13995"/>
                  </a:cubicBezTo>
                  <a:cubicBezTo>
                    <a:pt x="15314" y="13144"/>
                    <a:pt x="15975" y="11821"/>
                    <a:pt x="15975" y="10498"/>
                  </a:cubicBezTo>
                  <a:cubicBezTo>
                    <a:pt x="15786" y="8796"/>
                    <a:pt x="14274" y="8134"/>
                    <a:pt x="12761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1" y="9552"/>
                  </a:cubicBezTo>
                  <a:cubicBezTo>
                    <a:pt x="13707" y="9552"/>
                    <a:pt x="14557" y="9930"/>
                    <a:pt x="14463" y="10970"/>
                  </a:cubicBezTo>
                  <a:cubicBezTo>
                    <a:pt x="14274" y="11915"/>
                    <a:pt x="13707" y="12766"/>
                    <a:pt x="12856" y="13333"/>
                  </a:cubicBezTo>
                  <a:cubicBezTo>
                    <a:pt x="12260" y="13750"/>
                    <a:pt x="11552" y="13951"/>
                    <a:pt x="10849" y="13951"/>
                  </a:cubicBezTo>
                  <a:cubicBezTo>
                    <a:pt x="9322" y="13951"/>
                    <a:pt x="7821" y="13002"/>
                    <a:pt x="7563" y="11254"/>
                  </a:cubicBezTo>
                  <a:cubicBezTo>
                    <a:pt x="7279" y="8796"/>
                    <a:pt x="9453" y="6338"/>
                    <a:pt x="11722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3" y="5479"/>
                    <a:pt x="17033" y="6190"/>
                    <a:pt x="18338" y="7567"/>
                  </a:cubicBezTo>
                  <a:cubicBezTo>
                    <a:pt x="20229" y="9363"/>
                    <a:pt x="20796" y="12104"/>
                    <a:pt x="19851" y="14468"/>
                  </a:cubicBezTo>
                  <a:cubicBezTo>
                    <a:pt x="19000" y="16642"/>
                    <a:pt x="17204" y="18249"/>
                    <a:pt x="14935" y="18816"/>
                  </a:cubicBezTo>
                  <a:cubicBezTo>
                    <a:pt x="14028" y="19070"/>
                    <a:pt x="13110" y="19191"/>
                    <a:pt x="12204" y="19191"/>
                  </a:cubicBezTo>
                  <a:cubicBezTo>
                    <a:pt x="8387" y="19191"/>
                    <a:pt x="4764" y="17036"/>
                    <a:pt x="2931" y="13522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9" y="1518"/>
                  </a:cubicBezTo>
                  <a:cubicBezTo>
                    <a:pt x="13357" y="1521"/>
                    <a:pt x="13385" y="1522"/>
                    <a:pt x="13412" y="1522"/>
                  </a:cubicBezTo>
                  <a:cubicBezTo>
                    <a:pt x="14273" y="1522"/>
                    <a:pt x="14245" y="100"/>
                    <a:pt x="13329" y="100"/>
                  </a:cubicBezTo>
                  <a:cubicBezTo>
                    <a:pt x="12810" y="33"/>
                    <a:pt x="12291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823;p32"/>
            <p:cNvSpPr/>
            <p:nvPr/>
          </p:nvSpPr>
          <p:spPr>
            <a:xfrm>
              <a:off x="2024650" y="160255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1" y="1"/>
                    <a:pt x="5489" y="1228"/>
                    <a:pt x="3214" y="3503"/>
                  </a:cubicBezTo>
                  <a:cubicBezTo>
                    <a:pt x="756" y="5960"/>
                    <a:pt x="0" y="9647"/>
                    <a:pt x="1134" y="12955"/>
                  </a:cubicBezTo>
                  <a:cubicBezTo>
                    <a:pt x="2080" y="15885"/>
                    <a:pt x="4348" y="18343"/>
                    <a:pt x="7184" y="19572"/>
                  </a:cubicBezTo>
                  <a:cubicBezTo>
                    <a:pt x="8792" y="20319"/>
                    <a:pt x="10540" y="20681"/>
                    <a:pt x="12301" y="20681"/>
                  </a:cubicBezTo>
                  <a:cubicBezTo>
                    <a:pt x="13437" y="20681"/>
                    <a:pt x="14579" y="20530"/>
                    <a:pt x="15691" y="20234"/>
                  </a:cubicBezTo>
                  <a:cubicBezTo>
                    <a:pt x="18527" y="19383"/>
                    <a:pt x="20701" y="17114"/>
                    <a:pt x="21457" y="14279"/>
                  </a:cubicBezTo>
                  <a:cubicBezTo>
                    <a:pt x="22308" y="11159"/>
                    <a:pt x="21268" y="7851"/>
                    <a:pt x="18622" y="5866"/>
                  </a:cubicBezTo>
                  <a:cubicBezTo>
                    <a:pt x="17162" y="4640"/>
                    <a:pt x="15342" y="4027"/>
                    <a:pt x="13495" y="4027"/>
                  </a:cubicBezTo>
                  <a:cubicBezTo>
                    <a:pt x="12352" y="4027"/>
                    <a:pt x="11199" y="4262"/>
                    <a:pt x="10114" y="4732"/>
                  </a:cubicBezTo>
                  <a:cubicBezTo>
                    <a:pt x="7373" y="5960"/>
                    <a:pt x="5388" y="9269"/>
                    <a:pt x="6333" y="12294"/>
                  </a:cubicBezTo>
                  <a:cubicBezTo>
                    <a:pt x="6957" y="14335"/>
                    <a:pt x="8806" y="15356"/>
                    <a:pt x="10716" y="15356"/>
                  </a:cubicBezTo>
                  <a:cubicBezTo>
                    <a:pt x="11990" y="15356"/>
                    <a:pt x="13290" y="14902"/>
                    <a:pt x="14273" y="13995"/>
                  </a:cubicBezTo>
                  <a:cubicBezTo>
                    <a:pt x="15313" y="13144"/>
                    <a:pt x="15975" y="11821"/>
                    <a:pt x="15975" y="10498"/>
                  </a:cubicBezTo>
                  <a:cubicBezTo>
                    <a:pt x="15786" y="8796"/>
                    <a:pt x="14273" y="8134"/>
                    <a:pt x="12761" y="8040"/>
                  </a:cubicBezTo>
                  <a:cubicBezTo>
                    <a:pt x="12732" y="8037"/>
                    <a:pt x="12705" y="8036"/>
                    <a:pt x="12678" y="8036"/>
                  </a:cubicBezTo>
                  <a:cubicBezTo>
                    <a:pt x="11817" y="8036"/>
                    <a:pt x="11844" y="9461"/>
                    <a:pt x="12761" y="9552"/>
                  </a:cubicBezTo>
                  <a:cubicBezTo>
                    <a:pt x="13706" y="9552"/>
                    <a:pt x="14557" y="9930"/>
                    <a:pt x="14463" y="10970"/>
                  </a:cubicBezTo>
                  <a:cubicBezTo>
                    <a:pt x="14273" y="11915"/>
                    <a:pt x="13706" y="12766"/>
                    <a:pt x="12856" y="13333"/>
                  </a:cubicBezTo>
                  <a:cubicBezTo>
                    <a:pt x="12260" y="13750"/>
                    <a:pt x="11551" y="13951"/>
                    <a:pt x="10849" y="13951"/>
                  </a:cubicBezTo>
                  <a:cubicBezTo>
                    <a:pt x="9321" y="13951"/>
                    <a:pt x="7821" y="13002"/>
                    <a:pt x="7562" y="11254"/>
                  </a:cubicBezTo>
                  <a:cubicBezTo>
                    <a:pt x="7279" y="8796"/>
                    <a:pt x="9453" y="6338"/>
                    <a:pt x="11721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2" y="5479"/>
                    <a:pt x="17033" y="6190"/>
                    <a:pt x="18338" y="7567"/>
                  </a:cubicBezTo>
                  <a:cubicBezTo>
                    <a:pt x="20229" y="9363"/>
                    <a:pt x="20796" y="12104"/>
                    <a:pt x="19850" y="14468"/>
                  </a:cubicBezTo>
                  <a:cubicBezTo>
                    <a:pt x="19000" y="16642"/>
                    <a:pt x="17204" y="18249"/>
                    <a:pt x="14935" y="18816"/>
                  </a:cubicBezTo>
                  <a:cubicBezTo>
                    <a:pt x="14028" y="19070"/>
                    <a:pt x="13110" y="19191"/>
                    <a:pt x="12203" y="19191"/>
                  </a:cubicBezTo>
                  <a:cubicBezTo>
                    <a:pt x="8386" y="19191"/>
                    <a:pt x="4764" y="17036"/>
                    <a:pt x="2930" y="13522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8" y="1518"/>
                  </a:cubicBezTo>
                  <a:cubicBezTo>
                    <a:pt x="13357" y="1521"/>
                    <a:pt x="13385" y="1522"/>
                    <a:pt x="13412" y="1522"/>
                  </a:cubicBezTo>
                  <a:cubicBezTo>
                    <a:pt x="14273" y="1522"/>
                    <a:pt x="14245" y="100"/>
                    <a:pt x="13328" y="100"/>
                  </a:cubicBezTo>
                  <a:cubicBezTo>
                    <a:pt x="12810" y="33"/>
                    <a:pt x="12290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824;p32"/>
            <p:cNvSpPr/>
            <p:nvPr/>
          </p:nvSpPr>
          <p:spPr>
            <a:xfrm>
              <a:off x="3206200" y="160255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5" y="3503"/>
                  </a:cubicBezTo>
                  <a:cubicBezTo>
                    <a:pt x="757" y="5960"/>
                    <a:pt x="1" y="9647"/>
                    <a:pt x="1135" y="12955"/>
                  </a:cubicBezTo>
                  <a:cubicBezTo>
                    <a:pt x="2080" y="15885"/>
                    <a:pt x="4349" y="18343"/>
                    <a:pt x="7185" y="19572"/>
                  </a:cubicBezTo>
                  <a:cubicBezTo>
                    <a:pt x="8793" y="20319"/>
                    <a:pt x="10541" y="20681"/>
                    <a:pt x="12302" y="20681"/>
                  </a:cubicBezTo>
                  <a:cubicBezTo>
                    <a:pt x="13438" y="20681"/>
                    <a:pt x="14580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309" y="11159"/>
                    <a:pt x="21269" y="7851"/>
                    <a:pt x="18622" y="5866"/>
                  </a:cubicBezTo>
                  <a:cubicBezTo>
                    <a:pt x="17163" y="4640"/>
                    <a:pt x="15343" y="4027"/>
                    <a:pt x="13496" y="4027"/>
                  </a:cubicBezTo>
                  <a:cubicBezTo>
                    <a:pt x="12353" y="4027"/>
                    <a:pt x="11199" y="4262"/>
                    <a:pt x="10115" y="4732"/>
                  </a:cubicBezTo>
                  <a:cubicBezTo>
                    <a:pt x="7374" y="5960"/>
                    <a:pt x="5389" y="9269"/>
                    <a:pt x="6334" y="12294"/>
                  </a:cubicBezTo>
                  <a:cubicBezTo>
                    <a:pt x="6958" y="14335"/>
                    <a:pt x="8807" y="15356"/>
                    <a:pt x="10717" y="15356"/>
                  </a:cubicBezTo>
                  <a:cubicBezTo>
                    <a:pt x="11990" y="15356"/>
                    <a:pt x="13291" y="14902"/>
                    <a:pt x="14274" y="13995"/>
                  </a:cubicBezTo>
                  <a:cubicBezTo>
                    <a:pt x="15314" y="13144"/>
                    <a:pt x="15976" y="11821"/>
                    <a:pt x="15976" y="10498"/>
                  </a:cubicBezTo>
                  <a:cubicBezTo>
                    <a:pt x="15787" y="8796"/>
                    <a:pt x="14274" y="8134"/>
                    <a:pt x="12762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2" y="9552"/>
                  </a:cubicBezTo>
                  <a:cubicBezTo>
                    <a:pt x="13707" y="9552"/>
                    <a:pt x="14558" y="9930"/>
                    <a:pt x="14463" y="10970"/>
                  </a:cubicBezTo>
                  <a:cubicBezTo>
                    <a:pt x="14274" y="11915"/>
                    <a:pt x="13707" y="12766"/>
                    <a:pt x="12856" y="13333"/>
                  </a:cubicBezTo>
                  <a:cubicBezTo>
                    <a:pt x="12260" y="13750"/>
                    <a:pt x="11552" y="13951"/>
                    <a:pt x="10849" y="13951"/>
                  </a:cubicBezTo>
                  <a:cubicBezTo>
                    <a:pt x="9322" y="13951"/>
                    <a:pt x="7822" y="13002"/>
                    <a:pt x="7563" y="11254"/>
                  </a:cubicBezTo>
                  <a:cubicBezTo>
                    <a:pt x="7279" y="8796"/>
                    <a:pt x="9453" y="6338"/>
                    <a:pt x="11722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3" y="5479"/>
                    <a:pt x="17033" y="6190"/>
                    <a:pt x="18339" y="7567"/>
                  </a:cubicBezTo>
                  <a:cubicBezTo>
                    <a:pt x="20229" y="9363"/>
                    <a:pt x="20796" y="12104"/>
                    <a:pt x="19851" y="14468"/>
                  </a:cubicBezTo>
                  <a:cubicBezTo>
                    <a:pt x="19000" y="16642"/>
                    <a:pt x="17204" y="18249"/>
                    <a:pt x="14936" y="18816"/>
                  </a:cubicBezTo>
                  <a:cubicBezTo>
                    <a:pt x="14028" y="19070"/>
                    <a:pt x="13111" y="19191"/>
                    <a:pt x="12204" y="19191"/>
                  </a:cubicBezTo>
                  <a:cubicBezTo>
                    <a:pt x="8387" y="19191"/>
                    <a:pt x="4764" y="17036"/>
                    <a:pt x="2931" y="13522"/>
                  </a:cubicBezTo>
                  <a:cubicBezTo>
                    <a:pt x="1419" y="10687"/>
                    <a:pt x="1891" y="7095"/>
                    <a:pt x="4065" y="4637"/>
                  </a:cubicBezTo>
                  <a:cubicBezTo>
                    <a:pt x="6157" y="2546"/>
                    <a:pt x="8933" y="1413"/>
                    <a:pt x="11811" y="1413"/>
                  </a:cubicBezTo>
                  <a:cubicBezTo>
                    <a:pt x="12315" y="1413"/>
                    <a:pt x="12822" y="1447"/>
                    <a:pt x="13329" y="1518"/>
                  </a:cubicBezTo>
                  <a:cubicBezTo>
                    <a:pt x="13358" y="1521"/>
                    <a:pt x="13385" y="1522"/>
                    <a:pt x="13412" y="1522"/>
                  </a:cubicBezTo>
                  <a:cubicBezTo>
                    <a:pt x="14273" y="1522"/>
                    <a:pt x="14245" y="100"/>
                    <a:pt x="13329" y="100"/>
                  </a:cubicBezTo>
                  <a:cubicBezTo>
                    <a:pt x="12811" y="33"/>
                    <a:pt x="12291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825;p32"/>
            <p:cNvSpPr/>
            <p:nvPr/>
          </p:nvSpPr>
          <p:spPr>
            <a:xfrm>
              <a:off x="4387775" y="160255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4" y="3503"/>
                  </a:cubicBezTo>
                  <a:cubicBezTo>
                    <a:pt x="757" y="5960"/>
                    <a:pt x="0" y="9647"/>
                    <a:pt x="1135" y="12955"/>
                  </a:cubicBezTo>
                  <a:cubicBezTo>
                    <a:pt x="2080" y="15885"/>
                    <a:pt x="4349" y="18343"/>
                    <a:pt x="7184" y="19572"/>
                  </a:cubicBezTo>
                  <a:cubicBezTo>
                    <a:pt x="8793" y="20319"/>
                    <a:pt x="10541" y="20681"/>
                    <a:pt x="12301" y="20681"/>
                  </a:cubicBezTo>
                  <a:cubicBezTo>
                    <a:pt x="13438" y="20681"/>
                    <a:pt x="14579" y="20530"/>
                    <a:pt x="15692" y="20234"/>
                  </a:cubicBezTo>
                  <a:cubicBezTo>
                    <a:pt x="18527" y="19383"/>
                    <a:pt x="20701" y="17114"/>
                    <a:pt x="21458" y="14279"/>
                  </a:cubicBezTo>
                  <a:cubicBezTo>
                    <a:pt x="22308" y="11159"/>
                    <a:pt x="21269" y="7851"/>
                    <a:pt x="18622" y="5866"/>
                  </a:cubicBezTo>
                  <a:cubicBezTo>
                    <a:pt x="17162" y="4640"/>
                    <a:pt x="15342" y="4027"/>
                    <a:pt x="13495" y="4027"/>
                  </a:cubicBezTo>
                  <a:cubicBezTo>
                    <a:pt x="12352" y="4027"/>
                    <a:pt x="11199" y="4262"/>
                    <a:pt x="10115" y="4732"/>
                  </a:cubicBezTo>
                  <a:cubicBezTo>
                    <a:pt x="7373" y="5960"/>
                    <a:pt x="5388" y="9269"/>
                    <a:pt x="6334" y="12294"/>
                  </a:cubicBezTo>
                  <a:cubicBezTo>
                    <a:pt x="6958" y="14335"/>
                    <a:pt x="8806" y="15356"/>
                    <a:pt x="10717" y="15356"/>
                  </a:cubicBezTo>
                  <a:cubicBezTo>
                    <a:pt x="11990" y="15356"/>
                    <a:pt x="13291" y="14902"/>
                    <a:pt x="14274" y="13995"/>
                  </a:cubicBezTo>
                  <a:cubicBezTo>
                    <a:pt x="15314" y="13144"/>
                    <a:pt x="15975" y="11821"/>
                    <a:pt x="15975" y="10498"/>
                  </a:cubicBezTo>
                  <a:cubicBezTo>
                    <a:pt x="15786" y="8796"/>
                    <a:pt x="14274" y="8134"/>
                    <a:pt x="12761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1" y="9552"/>
                  </a:cubicBezTo>
                  <a:cubicBezTo>
                    <a:pt x="13707" y="9552"/>
                    <a:pt x="14557" y="9930"/>
                    <a:pt x="14463" y="10970"/>
                  </a:cubicBezTo>
                  <a:cubicBezTo>
                    <a:pt x="14274" y="11915"/>
                    <a:pt x="13707" y="12766"/>
                    <a:pt x="12856" y="13333"/>
                  </a:cubicBezTo>
                  <a:cubicBezTo>
                    <a:pt x="12260" y="13750"/>
                    <a:pt x="11552" y="13951"/>
                    <a:pt x="10849" y="13951"/>
                  </a:cubicBezTo>
                  <a:cubicBezTo>
                    <a:pt x="9322" y="13951"/>
                    <a:pt x="7821" y="13002"/>
                    <a:pt x="7562" y="11254"/>
                  </a:cubicBezTo>
                  <a:cubicBezTo>
                    <a:pt x="7279" y="8796"/>
                    <a:pt x="9453" y="6338"/>
                    <a:pt x="11722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3" y="5479"/>
                    <a:pt x="17033" y="6190"/>
                    <a:pt x="18338" y="7567"/>
                  </a:cubicBezTo>
                  <a:cubicBezTo>
                    <a:pt x="20229" y="9363"/>
                    <a:pt x="20796" y="12104"/>
                    <a:pt x="19851" y="14468"/>
                  </a:cubicBezTo>
                  <a:cubicBezTo>
                    <a:pt x="19000" y="16642"/>
                    <a:pt x="17204" y="18249"/>
                    <a:pt x="14935" y="18816"/>
                  </a:cubicBezTo>
                  <a:cubicBezTo>
                    <a:pt x="14028" y="19070"/>
                    <a:pt x="13110" y="19191"/>
                    <a:pt x="12204" y="19191"/>
                  </a:cubicBezTo>
                  <a:cubicBezTo>
                    <a:pt x="8387" y="19191"/>
                    <a:pt x="4764" y="17036"/>
                    <a:pt x="2931" y="13522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9" y="1518"/>
                  </a:cubicBezTo>
                  <a:cubicBezTo>
                    <a:pt x="13357" y="1521"/>
                    <a:pt x="13385" y="1522"/>
                    <a:pt x="13412" y="1522"/>
                  </a:cubicBezTo>
                  <a:cubicBezTo>
                    <a:pt x="14273" y="1522"/>
                    <a:pt x="14245" y="100"/>
                    <a:pt x="13329" y="100"/>
                  </a:cubicBezTo>
                  <a:cubicBezTo>
                    <a:pt x="12810" y="33"/>
                    <a:pt x="12290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826;p32"/>
            <p:cNvSpPr/>
            <p:nvPr/>
          </p:nvSpPr>
          <p:spPr>
            <a:xfrm>
              <a:off x="5569350" y="160255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1" y="1"/>
                    <a:pt x="5489" y="1228"/>
                    <a:pt x="3214" y="3503"/>
                  </a:cubicBezTo>
                  <a:cubicBezTo>
                    <a:pt x="756" y="5960"/>
                    <a:pt x="0" y="9647"/>
                    <a:pt x="1134" y="12955"/>
                  </a:cubicBezTo>
                  <a:cubicBezTo>
                    <a:pt x="2080" y="15885"/>
                    <a:pt x="4348" y="18343"/>
                    <a:pt x="7184" y="19572"/>
                  </a:cubicBezTo>
                  <a:cubicBezTo>
                    <a:pt x="8792" y="20319"/>
                    <a:pt x="10540" y="20681"/>
                    <a:pt x="12301" y="20681"/>
                  </a:cubicBezTo>
                  <a:cubicBezTo>
                    <a:pt x="13437" y="20681"/>
                    <a:pt x="14579" y="20530"/>
                    <a:pt x="15691" y="20234"/>
                  </a:cubicBezTo>
                  <a:cubicBezTo>
                    <a:pt x="18527" y="19383"/>
                    <a:pt x="20701" y="17114"/>
                    <a:pt x="21457" y="14279"/>
                  </a:cubicBezTo>
                  <a:cubicBezTo>
                    <a:pt x="22308" y="11159"/>
                    <a:pt x="21268" y="7851"/>
                    <a:pt x="18716" y="5866"/>
                  </a:cubicBezTo>
                  <a:cubicBezTo>
                    <a:pt x="17198" y="4640"/>
                    <a:pt x="15356" y="4027"/>
                    <a:pt x="13500" y="4027"/>
                  </a:cubicBezTo>
                  <a:cubicBezTo>
                    <a:pt x="12352" y="4027"/>
                    <a:pt x="11199" y="4262"/>
                    <a:pt x="10114" y="4732"/>
                  </a:cubicBezTo>
                  <a:cubicBezTo>
                    <a:pt x="7468" y="5960"/>
                    <a:pt x="5388" y="9269"/>
                    <a:pt x="6333" y="12294"/>
                  </a:cubicBezTo>
                  <a:cubicBezTo>
                    <a:pt x="6957" y="14335"/>
                    <a:pt x="8806" y="15356"/>
                    <a:pt x="10716" y="15356"/>
                  </a:cubicBezTo>
                  <a:cubicBezTo>
                    <a:pt x="11990" y="15356"/>
                    <a:pt x="13290" y="14902"/>
                    <a:pt x="14273" y="13995"/>
                  </a:cubicBezTo>
                  <a:cubicBezTo>
                    <a:pt x="15313" y="13144"/>
                    <a:pt x="15975" y="11821"/>
                    <a:pt x="15975" y="10498"/>
                  </a:cubicBezTo>
                  <a:cubicBezTo>
                    <a:pt x="15786" y="8796"/>
                    <a:pt x="14273" y="8134"/>
                    <a:pt x="12761" y="8040"/>
                  </a:cubicBezTo>
                  <a:cubicBezTo>
                    <a:pt x="12732" y="8037"/>
                    <a:pt x="12705" y="8036"/>
                    <a:pt x="12678" y="8036"/>
                  </a:cubicBezTo>
                  <a:cubicBezTo>
                    <a:pt x="11817" y="8036"/>
                    <a:pt x="11844" y="9461"/>
                    <a:pt x="12761" y="9552"/>
                  </a:cubicBezTo>
                  <a:cubicBezTo>
                    <a:pt x="13706" y="9552"/>
                    <a:pt x="14557" y="9930"/>
                    <a:pt x="14462" y="10970"/>
                  </a:cubicBezTo>
                  <a:cubicBezTo>
                    <a:pt x="14273" y="11915"/>
                    <a:pt x="13706" y="12766"/>
                    <a:pt x="12856" y="13333"/>
                  </a:cubicBezTo>
                  <a:cubicBezTo>
                    <a:pt x="12260" y="13750"/>
                    <a:pt x="11551" y="13951"/>
                    <a:pt x="10849" y="13951"/>
                  </a:cubicBezTo>
                  <a:cubicBezTo>
                    <a:pt x="9321" y="13951"/>
                    <a:pt x="7821" y="13002"/>
                    <a:pt x="7562" y="11254"/>
                  </a:cubicBezTo>
                  <a:cubicBezTo>
                    <a:pt x="7279" y="8796"/>
                    <a:pt x="9453" y="6338"/>
                    <a:pt x="11816" y="5677"/>
                  </a:cubicBezTo>
                  <a:cubicBezTo>
                    <a:pt x="12366" y="5545"/>
                    <a:pt x="12921" y="5479"/>
                    <a:pt x="13471" y="5479"/>
                  </a:cubicBezTo>
                  <a:cubicBezTo>
                    <a:pt x="15282" y="5479"/>
                    <a:pt x="17033" y="6190"/>
                    <a:pt x="18338" y="7567"/>
                  </a:cubicBezTo>
                  <a:cubicBezTo>
                    <a:pt x="20229" y="9363"/>
                    <a:pt x="20796" y="12104"/>
                    <a:pt x="19850" y="14468"/>
                  </a:cubicBezTo>
                  <a:cubicBezTo>
                    <a:pt x="19000" y="16642"/>
                    <a:pt x="17204" y="18249"/>
                    <a:pt x="14935" y="18816"/>
                  </a:cubicBezTo>
                  <a:cubicBezTo>
                    <a:pt x="14028" y="19070"/>
                    <a:pt x="13110" y="19191"/>
                    <a:pt x="12204" y="19191"/>
                  </a:cubicBezTo>
                  <a:cubicBezTo>
                    <a:pt x="8390" y="19191"/>
                    <a:pt x="4782" y="17036"/>
                    <a:pt x="3025" y="13522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8" y="1518"/>
                  </a:cubicBezTo>
                  <a:cubicBezTo>
                    <a:pt x="13357" y="1521"/>
                    <a:pt x="13385" y="1522"/>
                    <a:pt x="13411" y="1522"/>
                  </a:cubicBezTo>
                  <a:cubicBezTo>
                    <a:pt x="14273" y="1522"/>
                    <a:pt x="14245" y="100"/>
                    <a:pt x="13328" y="100"/>
                  </a:cubicBezTo>
                  <a:cubicBezTo>
                    <a:pt x="12810" y="33"/>
                    <a:pt x="12290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827;p32"/>
            <p:cNvSpPr/>
            <p:nvPr/>
          </p:nvSpPr>
          <p:spPr>
            <a:xfrm>
              <a:off x="6750900" y="160255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5" y="3503"/>
                  </a:cubicBezTo>
                  <a:cubicBezTo>
                    <a:pt x="757" y="5960"/>
                    <a:pt x="1" y="9647"/>
                    <a:pt x="1135" y="12955"/>
                  </a:cubicBezTo>
                  <a:cubicBezTo>
                    <a:pt x="2080" y="15885"/>
                    <a:pt x="4349" y="18343"/>
                    <a:pt x="7185" y="19572"/>
                  </a:cubicBezTo>
                  <a:cubicBezTo>
                    <a:pt x="8793" y="20319"/>
                    <a:pt x="10541" y="20681"/>
                    <a:pt x="12301" y="20681"/>
                  </a:cubicBezTo>
                  <a:cubicBezTo>
                    <a:pt x="13438" y="20681"/>
                    <a:pt x="14579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309" y="11159"/>
                    <a:pt x="21269" y="7851"/>
                    <a:pt x="18717" y="5866"/>
                  </a:cubicBezTo>
                  <a:cubicBezTo>
                    <a:pt x="17199" y="4640"/>
                    <a:pt x="15356" y="4027"/>
                    <a:pt x="13501" y="4027"/>
                  </a:cubicBezTo>
                  <a:cubicBezTo>
                    <a:pt x="12353" y="4027"/>
                    <a:pt x="11199" y="4262"/>
                    <a:pt x="10115" y="4732"/>
                  </a:cubicBezTo>
                  <a:cubicBezTo>
                    <a:pt x="7468" y="5960"/>
                    <a:pt x="5389" y="9269"/>
                    <a:pt x="6334" y="12294"/>
                  </a:cubicBezTo>
                  <a:cubicBezTo>
                    <a:pt x="6958" y="14335"/>
                    <a:pt x="8807" y="15356"/>
                    <a:pt x="10717" y="15356"/>
                  </a:cubicBezTo>
                  <a:cubicBezTo>
                    <a:pt x="11990" y="15356"/>
                    <a:pt x="13291" y="14902"/>
                    <a:pt x="14274" y="13995"/>
                  </a:cubicBezTo>
                  <a:cubicBezTo>
                    <a:pt x="15314" y="13144"/>
                    <a:pt x="15976" y="11821"/>
                    <a:pt x="15976" y="10498"/>
                  </a:cubicBezTo>
                  <a:cubicBezTo>
                    <a:pt x="15786" y="8796"/>
                    <a:pt x="14274" y="8134"/>
                    <a:pt x="12762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2" y="9552"/>
                  </a:cubicBezTo>
                  <a:cubicBezTo>
                    <a:pt x="13707" y="9552"/>
                    <a:pt x="14558" y="9930"/>
                    <a:pt x="14463" y="10970"/>
                  </a:cubicBezTo>
                  <a:cubicBezTo>
                    <a:pt x="14274" y="11915"/>
                    <a:pt x="13707" y="12766"/>
                    <a:pt x="12856" y="13333"/>
                  </a:cubicBezTo>
                  <a:cubicBezTo>
                    <a:pt x="12260" y="13750"/>
                    <a:pt x="11552" y="13951"/>
                    <a:pt x="10849" y="13951"/>
                  </a:cubicBezTo>
                  <a:cubicBezTo>
                    <a:pt x="9322" y="13951"/>
                    <a:pt x="7822" y="13002"/>
                    <a:pt x="7563" y="11254"/>
                  </a:cubicBezTo>
                  <a:cubicBezTo>
                    <a:pt x="7279" y="8796"/>
                    <a:pt x="9453" y="6338"/>
                    <a:pt x="11816" y="5677"/>
                  </a:cubicBezTo>
                  <a:cubicBezTo>
                    <a:pt x="12367" y="5545"/>
                    <a:pt x="12922" y="5479"/>
                    <a:pt x="13472" y="5479"/>
                  </a:cubicBezTo>
                  <a:cubicBezTo>
                    <a:pt x="15283" y="5479"/>
                    <a:pt x="17033" y="6190"/>
                    <a:pt x="18339" y="7567"/>
                  </a:cubicBezTo>
                  <a:cubicBezTo>
                    <a:pt x="20229" y="9363"/>
                    <a:pt x="20796" y="12104"/>
                    <a:pt x="19851" y="14468"/>
                  </a:cubicBezTo>
                  <a:cubicBezTo>
                    <a:pt x="19000" y="16642"/>
                    <a:pt x="17204" y="18343"/>
                    <a:pt x="14936" y="18816"/>
                  </a:cubicBezTo>
                  <a:cubicBezTo>
                    <a:pt x="14028" y="19070"/>
                    <a:pt x="13111" y="19191"/>
                    <a:pt x="12205" y="19191"/>
                  </a:cubicBezTo>
                  <a:cubicBezTo>
                    <a:pt x="8391" y="19191"/>
                    <a:pt x="4782" y="17036"/>
                    <a:pt x="3026" y="13522"/>
                  </a:cubicBezTo>
                  <a:cubicBezTo>
                    <a:pt x="1419" y="10687"/>
                    <a:pt x="1891" y="7095"/>
                    <a:pt x="4065" y="4637"/>
                  </a:cubicBezTo>
                  <a:cubicBezTo>
                    <a:pt x="6157" y="2546"/>
                    <a:pt x="8933" y="1413"/>
                    <a:pt x="11811" y="1413"/>
                  </a:cubicBezTo>
                  <a:cubicBezTo>
                    <a:pt x="12315" y="1413"/>
                    <a:pt x="12822" y="1447"/>
                    <a:pt x="13329" y="1518"/>
                  </a:cubicBezTo>
                  <a:cubicBezTo>
                    <a:pt x="13357" y="1521"/>
                    <a:pt x="13385" y="1522"/>
                    <a:pt x="13412" y="1522"/>
                  </a:cubicBezTo>
                  <a:cubicBezTo>
                    <a:pt x="14273" y="1522"/>
                    <a:pt x="14245" y="100"/>
                    <a:pt x="13329" y="100"/>
                  </a:cubicBezTo>
                  <a:cubicBezTo>
                    <a:pt x="12811" y="33"/>
                    <a:pt x="12291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828;p32"/>
            <p:cNvSpPr/>
            <p:nvPr/>
          </p:nvSpPr>
          <p:spPr>
            <a:xfrm>
              <a:off x="328500" y="2105900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6" y="0"/>
                  </a:moveTo>
                  <a:cubicBezTo>
                    <a:pt x="8597" y="0"/>
                    <a:pt x="5487" y="1216"/>
                    <a:pt x="3214" y="3408"/>
                  </a:cubicBezTo>
                  <a:cubicBezTo>
                    <a:pt x="756" y="5960"/>
                    <a:pt x="0" y="9552"/>
                    <a:pt x="1134" y="12860"/>
                  </a:cubicBezTo>
                  <a:cubicBezTo>
                    <a:pt x="2080" y="15885"/>
                    <a:pt x="4348" y="18248"/>
                    <a:pt x="7184" y="19572"/>
                  </a:cubicBezTo>
                  <a:cubicBezTo>
                    <a:pt x="8787" y="20259"/>
                    <a:pt x="10528" y="20634"/>
                    <a:pt x="12282" y="20634"/>
                  </a:cubicBezTo>
                  <a:cubicBezTo>
                    <a:pt x="13425" y="20634"/>
                    <a:pt x="14573" y="20474"/>
                    <a:pt x="15691" y="20139"/>
                  </a:cubicBezTo>
                  <a:cubicBezTo>
                    <a:pt x="18527" y="19288"/>
                    <a:pt x="20701" y="17114"/>
                    <a:pt x="21457" y="14278"/>
                  </a:cubicBezTo>
                  <a:cubicBezTo>
                    <a:pt x="22308" y="11159"/>
                    <a:pt x="21268" y="7851"/>
                    <a:pt x="18622" y="5866"/>
                  </a:cubicBezTo>
                  <a:cubicBezTo>
                    <a:pt x="17130" y="4612"/>
                    <a:pt x="15261" y="3962"/>
                    <a:pt x="13372" y="3962"/>
                  </a:cubicBezTo>
                  <a:cubicBezTo>
                    <a:pt x="12269" y="3962"/>
                    <a:pt x="11160" y="4184"/>
                    <a:pt x="10114" y="4637"/>
                  </a:cubicBezTo>
                  <a:cubicBezTo>
                    <a:pt x="7373" y="5960"/>
                    <a:pt x="5388" y="9269"/>
                    <a:pt x="6333" y="12199"/>
                  </a:cubicBezTo>
                  <a:cubicBezTo>
                    <a:pt x="6964" y="14261"/>
                    <a:pt x="8844" y="15282"/>
                    <a:pt x="10775" y="15282"/>
                  </a:cubicBezTo>
                  <a:cubicBezTo>
                    <a:pt x="12029" y="15282"/>
                    <a:pt x="13305" y="14851"/>
                    <a:pt x="14273" y="13995"/>
                  </a:cubicBezTo>
                  <a:cubicBezTo>
                    <a:pt x="15313" y="13144"/>
                    <a:pt x="15975" y="11821"/>
                    <a:pt x="15975" y="10403"/>
                  </a:cubicBezTo>
                  <a:cubicBezTo>
                    <a:pt x="15786" y="8796"/>
                    <a:pt x="14273" y="8040"/>
                    <a:pt x="12761" y="7945"/>
                  </a:cubicBezTo>
                  <a:cubicBezTo>
                    <a:pt x="11816" y="7945"/>
                    <a:pt x="11816" y="9363"/>
                    <a:pt x="12761" y="9458"/>
                  </a:cubicBezTo>
                  <a:cubicBezTo>
                    <a:pt x="13706" y="9552"/>
                    <a:pt x="14557" y="9836"/>
                    <a:pt x="14463" y="10875"/>
                  </a:cubicBezTo>
                  <a:cubicBezTo>
                    <a:pt x="14273" y="11915"/>
                    <a:pt x="13706" y="12766"/>
                    <a:pt x="12856" y="13239"/>
                  </a:cubicBezTo>
                  <a:cubicBezTo>
                    <a:pt x="12225" y="13659"/>
                    <a:pt x="11500" y="13860"/>
                    <a:pt x="10791" y="13860"/>
                  </a:cubicBezTo>
                  <a:cubicBezTo>
                    <a:pt x="9267" y="13860"/>
                    <a:pt x="7820" y="12931"/>
                    <a:pt x="7562" y="11254"/>
                  </a:cubicBezTo>
                  <a:cubicBezTo>
                    <a:pt x="7279" y="8796"/>
                    <a:pt x="9453" y="6244"/>
                    <a:pt x="11721" y="5677"/>
                  </a:cubicBezTo>
                  <a:cubicBezTo>
                    <a:pt x="12299" y="5543"/>
                    <a:pt x="12876" y="5478"/>
                    <a:pt x="13444" y="5478"/>
                  </a:cubicBezTo>
                  <a:cubicBezTo>
                    <a:pt x="15292" y="5478"/>
                    <a:pt x="17036" y="6171"/>
                    <a:pt x="18338" y="7473"/>
                  </a:cubicBezTo>
                  <a:cubicBezTo>
                    <a:pt x="20229" y="9269"/>
                    <a:pt x="20796" y="12010"/>
                    <a:pt x="19850" y="14467"/>
                  </a:cubicBezTo>
                  <a:cubicBezTo>
                    <a:pt x="19000" y="16641"/>
                    <a:pt x="17204" y="18248"/>
                    <a:pt x="14935" y="18816"/>
                  </a:cubicBezTo>
                  <a:cubicBezTo>
                    <a:pt x="14052" y="19045"/>
                    <a:pt x="13159" y="19156"/>
                    <a:pt x="12276" y="19156"/>
                  </a:cubicBezTo>
                  <a:cubicBezTo>
                    <a:pt x="8432" y="19156"/>
                    <a:pt x="4775" y="17058"/>
                    <a:pt x="2930" y="13522"/>
                  </a:cubicBezTo>
                  <a:cubicBezTo>
                    <a:pt x="1418" y="10592"/>
                    <a:pt x="1891" y="7000"/>
                    <a:pt x="4065" y="4542"/>
                  </a:cubicBezTo>
                  <a:cubicBezTo>
                    <a:pt x="6154" y="2533"/>
                    <a:pt x="8928" y="1412"/>
                    <a:pt x="11803" y="1412"/>
                  </a:cubicBezTo>
                  <a:cubicBezTo>
                    <a:pt x="12309" y="1412"/>
                    <a:pt x="12819" y="1447"/>
                    <a:pt x="13328" y="1517"/>
                  </a:cubicBezTo>
                  <a:cubicBezTo>
                    <a:pt x="13357" y="1520"/>
                    <a:pt x="13385" y="1522"/>
                    <a:pt x="13411" y="1522"/>
                  </a:cubicBezTo>
                  <a:cubicBezTo>
                    <a:pt x="14273" y="1522"/>
                    <a:pt x="14245" y="97"/>
                    <a:pt x="13328" y="5"/>
                  </a:cubicBezTo>
                  <a:lnTo>
                    <a:pt x="13328" y="100"/>
                  </a:lnTo>
                  <a:cubicBezTo>
                    <a:pt x="12808" y="33"/>
                    <a:pt x="12286" y="0"/>
                    <a:pt x="117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829;p32"/>
            <p:cNvSpPr/>
            <p:nvPr/>
          </p:nvSpPr>
          <p:spPr>
            <a:xfrm>
              <a:off x="1433850" y="2105900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6" y="0"/>
                  </a:moveTo>
                  <a:cubicBezTo>
                    <a:pt x="8598" y="0"/>
                    <a:pt x="5488" y="1216"/>
                    <a:pt x="3215" y="3408"/>
                  </a:cubicBezTo>
                  <a:cubicBezTo>
                    <a:pt x="757" y="5960"/>
                    <a:pt x="1" y="9552"/>
                    <a:pt x="1135" y="12860"/>
                  </a:cubicBezTo>
                  <a:cubicBezTo>
                    <a:pt x="2080" y="15885"/>
                    <a:pt x="4349" y="18248"/>
                    <a:pt x="7185" y="19572"/>
                  </a:cubicBezTo>
                  <a:cubicBezTo>
                    <a:pt x="8787" y="20259"/>
                    <a:pt x="10529" y="20634"/>
                    <a:pt x="12283" y="20634"/>
                  </a:cubicBezTo>
                  <a:cubicBezTo>
                    <a:pt x="13425" y="20634"/>
                    <a:pt x="14573" y="20474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309" y="11159"/>
                    <a:pt x="21269" y="7851"/>
                    <a:pt x="18622" y="5866"/>
                  </a:cubicBezTo>
                  <a:cubicBezTo>
                    <a:pt x="17130" y="4612"/>
                    <a:pt x="15262" y="3962"/>
                    <a:pt x="13373" y="3962"/>
                  </a:cubicBezTo>
                  <a:cubicBezTo>
                    <a:pt x="12270" y="3962"/>
                    <a:pt x="11160" y="4184"/>
                    <a:pt x="10115" y="4637"/>
                  </a:cubicBezTo>
                  <a:cubicBezTo>
                    <a:pt x="7374" y="5960"/>
                    <a:pt x="5389" y="9269"/>
                    <a:pt x="6334" y="12199"/>
                  </a:cubicBezTo>
                  <a:cubicBezTo>
                    <a:pt x="6964" y="14261"/>
                    <a:pt x="8845" y="15282"/>
                    <a:pt x="10775" y="15282"/>
                  </a:cubicBezTo>
                  <a:cubicBezTo>
                    <a:pt x="12030" y="15282"/>
                    <a:pt x="13306" y="14851"/>
                    <a:pt x="14274" y="13995"/>
                  </a:cubicBezTo>
                  <a:cubicBezTo>
                    <a:pt x="15314" y="13144"/>
                    <a:pt x="15976" y="11821"/>
                    <a:pt x="15976" y="10403"/>
                  </a:cubicBezTo>
                  <a:cubicBezTo>
                    <a:pt x="15787" y="8796"/>
                    <a:pt x="14274" y="8040"/>
                    <a:pt x="12762" y="7945"/>
                  </a:cubicBezTo>
                  <a:cubicBezTo>
                    <a:pt x="11816" y="7945"/>
                    <a:pt x="11816" y="9363"/>
                    <a:pt x="12762" y="9458"/>
                  </a:cubicBezTo>
                  <a:cubicBezTo>
                    <a:pt x="13707" y="9552"/>
                    <a:pt x="14558" y="9836"/>
                    <a:pt x="14463" y="10875"/>
                  </a:cubicBezTo>
                  <a:cubicBezTo>
                    <a:pt x="14274" y="11915"/>
                    <a:pt x="13707" y="12766"/>
                    <a:pt x="12856" y="13239"/>
                  </a:cubicBezTo>
                  <a:cubicBezTo>
                    <a:pt x="12226" y="13659"/>
                    <a:pt x="11500" y="13860"/>
                    <a:pt x="10792" y="13860"/>
                  </a:cubicBezTo>
                  <a:cubicBezTo>
                    <a:pt x="9268" y="13860"/>
                    <a:pt x="7821" y="12931"/>
                    <a:pt x="7563" y="11254"/>
                  </a:cubicBezTo>
                  <a:cubicBezTo>
                    <a:pt x="7279" y="8796"/>
                    <a:pt x="9453" y="6244"/>
                    <a:pt x="11722" y="5677"/>
                  </a:cubicBezTo>
                  <a:cubicBezTo>
                    <a:pt x="12300" y="5543"/>
                    <a:pt x="12877" y="5478"/>
                    <a:pt x="13445" y="5478"/>
                  </a:cubicBezTo>
                  <a:cubicBezTo>
                    <a:pt x="15293" y="5478"/>
                    <a:pt x="17037" y="6171"/>
                    <a:pt x="18339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00" y="16641"/>
                    <a:pt x="17204" y="18248"/>
                    <a:pt x="14936" y="18816"/>
                  </a:cubicBezTo>
                  <a:cubicBezTo>
                    <a:pt x="14053" y="19045"/>
                    <a:pt x="13160" y="19156"/>
                    <a:pt x="12276" y="19156"/>
                  </a:cubicBezTo>
                  <a:cubicBezTo>
                    <a:pt x="8433" y="19156"/>
                    <a:pt x="4776" y="17058"/>
                    <a:pt x="2931" y="13522"/>
                  </a:cubicBezTo>
                  <a:cubicBezTo>
                    <a:pt x="1419" y="10592"/>
                    <a:pt x="1891" y="7000"/>
                    <a:pt x="4065" y="4542"/>
                  </a:cubicBezTo>
                  <a:cubicBezTo>
                    <a:pt x="6155" y="2533"/>
                    <a:pt x="8928" y="1412"/>
                    <a:pt x="11804" y="1412"/>
                  </a:cubicBezTo>
                  <a:cubicBezTo>
                    <a:pt x="12310" y="1412"/>
                    <a:pt x="12819" y="1447"/>
                    <a:pt x="13329" y="1517"/>
                  </a:cubicBezTo>
                  <a:cubicBezTo>
                    <a:pt x="13357" y="1520"/>
                    <a:pt x="13385" y="1522"/>
                    <a:pt x="13412" y="1522"/>
                  </a:cubicBezTo>
                  <a:cubicBezTo>
                    <a:pt x="14273" y="1522"/>
                    <a:pt x="14246" y="97"/>
                    <a:pt x="13329" y="5"/>
                  </a:cubicBezTo>
                  <a:lnTo>
                    <a:pt x="13329" y="100"/>
                  </a:lnTo>
                  <a:cubicBezTo>
                    <a:pt x="12809" y="33"/>
                    <a:pt x="12287" y="0"/>
                    <a:pt x="117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830;p32"/>
            <p:cNvSpPr/>
            <p:nvPr/>
          </p:nvSpPr>
          <p:spPr>
            <a:xfrm>
              <a:off x="2615425" y="2105900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6" y="0"/>
                  </a:moveTo>
                  <a:cubicBezTo>
                    <a:pt x="8598" y="0"/>
                    <a:pt x="5488" y="1216"/>
                    <a:pt x="3214" y="3408"/>
                  </a:cubicBezTo>
                  <a:cubicBezTo>
                    <a:pt x="757" y="5960"/>
                    <a:pt x="0" y="9552"/>
                    <a:pt x="1135" y="12860"/>
                  </a:cubicBezTo>
                  <a:cubicBezTo>
                    <a:pt x="2080" y="15885"/>
                    <a:pt x="4349" y="18248"/>
                    <a:pt x="7184" y="19572"/>
                  </a:cubicBezTo>
                  <a:cubicBezTo>
                    <a:pt x="8787" y="20259"/>
                    <a:pt x="10528" y="20634"/>
                    <a:pt x="12283" y="20634"/>
                  </a:cubicBezTo>
                  <a:cubicBezTo>
                    <a:pt x="13425" y="20634"/>
                    <a:pt x="14573" y="20474"/>
                    <a:pt x="15692" y="20139"/>
                  </a:cubicBezTo>
                  <a:cubicBezTo>
                    <a:pt x="18527" y="19288"/>
                    <a:pt x="20702" y="17114"/>
                    <a:pt x="21458" y="14278"/>
                  </a:cubicBezTo>
                  <a:cubicBezTo>
                    <a:pt x="22308" y="11159"/>
                    <a:pt x="21269" y="7851"/>
                    <a:pt x="18622" y="5866"/>
                  </a:cubicBezTo>
                  <a:cubicBezTo>
                    <a:pt x="17130" y="4612"/>
                    <a:pt x="15261" y="3962"/>
                    <a:pt x="13373" y="3962"/>
                  </a:cubicBezTo>
                  <a:cubicBezTo>
                    <a:pt x="12270" y="3962"/>
                    <a:pt x="11160" y="4184"/>
                    <a:pt x="10115" y="4637"/>
                  </a:cubicBezTo>
                  <a:cubicBezTo>
                    <a:pt x="7373" y="5960"/>
                    <a:pt x="5388" y="9269"/>
                    <a:pt x="6334" y="12199"/>
                  </a:cubicBezTo>
                  <a:cubicBezTo>
                    <a:pt x="6964" y="14261"/>
                    <a:pt x="8844" y="15282"/>
                    <a:pt x="10775" y="15282"/>
                  </a:cubicBezTo>
                  <a:cubicBezTo>
                    <a:pt x="12030" y="15282"/>
                    <a:pt x="13306" y="14851"/>
                    <a:pt x="14274" y="13995"/>
                  </a:cubicBezTo>
                  <a:cubicBezTo>
                    <a:pt x="15314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761" y="7945"/>
                  </a:cubicBezTo>
                  <a:cubicBezTo>
                    <a:pt x="11816" y="7945"/>
                    <a:pt x="11816" y="9363"/>
                    <a:pt x="12761" y="9458"/>
                  </a:cubicBezTo>
                  <a:cubicBezTo>
                    <a:pt x="13707" y="9552"/>
                    <a:pt x="14557" y="9836"/>
                    <a:pt x="14463" y="10875"/>
                  </a:cubicBezTo>
                  <a:cubicBezTo>
                    <a:pt x="14274" y="11915"/>
                    <a:pt x="13707" y="12766"/>
                    <a:pt x="12856" y="13239"/>
                  </a:cubicBezTo>
                  <a:cubicBezTo>
                    <a:pt x="12226" y="13659"/>
                    <a:pt x="11500" y="13860"/>
                    <a:pt x="10791" y="13860"/>
                  </a:cubicBezTo>
                  <a:cubicBezTo>
                    <a:pt x="9267" y="13860"/>
                    <a:pt x="7821" y="12931"/>
                    <a:pt x="7562" y="11254"/>
                  </a:cubicBezTo>
                  <a:cubicBezTo>
                    <a:pt x="7279" y="8796"/>
                    <a:pt x="9453" y="6244"/>
                    <a:pt x="11722" y="5677"/>
                  </a:cubicBezTo>
                  <a:cubicBezTo>
                    <a:pt x="12299" y="5543"/>
                    <a:pt x="12877" y="5478"/>
                    <a:pt x="13445" y="5478"/>
                  </a:cubicBezTo>
                  <a:cubicBezTo>
                    <a:pt x="15293" y="5478"/>
                    <a:pt x="17037" y="6171"/>
                    <a:pt x="18338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00" y="16641"/>
                    <a:pt x="17204" y="18248"/>
                    <a:pt x="14935" y="18816"/>
                  </a:cubicBezTo>
                  <a:cubicBezTo>
                    <a:pt x="14052" y="19045"/>
                    <a:pt x="13159" y="19156"/>
                    <a:pt x="12276" y="19156"/>
                  </a:cubicBezTo>
                  <a:cubicBezTo>
                    <a:pt x="8433" y="19156"/>
                    <a:pt x="4775" y="17058"/>
                    <a:pt x="2931" y="13522"/>
                  </a:cubicBezTo>
                  <a:cubicBezTo>
                    <a:pt x="1418" y="10592"/>
                    <a:pt x="1891" y="7000"/>
                    <a:pt x="4065" y="4542"/>
                  </a:cubicBezTo>
                  <a:cubicBezTo>
                    <a:pt x="6155" y="2533"/>
                    <a:pt x="8928" y="1412"/>
                    <a:pt x="11804" y="1412"/>
                  </a:cubicBezTo>
                  <a:cubicBezTo>
                    <a:pt x="12310" y="1412"/>
                    <a:pt x="12819" y="1447"/>
                    <a:pt x="13329" y="1517"/>
                  </a:cubicBezTo>
                  <a:cubicBezTo>
                    <a:pt x="13357" y="1520"/>
                    <a:pt x="13385" y="1522"/>
                    <a:pt x="13412" y="1522"/>
                  </a:cubicBezTo>
                  <a:cubicBezTo>
                    <a:pt x="14273" y="1522"/>
                    <a:pt x="14245" y="97"/>
                    <a:pt x="13329" y="5"/>
                  </a:cubicBezTo>
                  <a:lnTo>
                    <a:pt x="13329" y="100"/>
                  </a:lnTo>
                  <a:cubicBezTo>
                    <a:pt x="12808" y="33"/>
                    <a:pt x="12286" y="0"/>
                    <a:pt x="117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831;p32"/>
            <p:cNvSpPr/>
            <p:nvPr/>
          </p:nvSpPr>
          <p:spPr>
            <a:xfrm>
              <a:off x="3797000" y="2105900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5" y="0"/>
                  </a:moveTo>
                  <a:cubicBezTo>
                    <a:pt x="8597" y="0"/>
                    <a:pt x="5487" y="1216"/>
                    <a:pt x="3214" y="3408"/>
                  </a:cubicBezTo>
                  <a:cubicBezTo>
                    <a:pt x="756" y="5960"/>
                    <a:pt x="0" y="9552"/>
                    <a:pt x="1134" y="12860"/>
                  </a:cubicBezTo>
                  <a:cubicBezTo>
                    <a:pt x="2080" y="15885"/>
                    <a:pt x="4348" y="18248"/>
                    <a:pt x="7184" y="19572"/>
                  </a:cubicBezTo>
                  <a:cubicBezTo>
                    <a:pt x="8787" y="20259"/>
                    <a:pt x="10528" y="20634"/>
                    <a:pt x="12282" y="20634"/>
                  </a:cubicBezTo>
                  <a:cubicBezTo>
                    <a:pt x="13425" y="20634"/>
                    <a:pt x="14573" y="20474"/>
                    <a:pt x="15691" y="20139"/>
                  </a:cubicBezTo>
                  <a:cubicBezTo>
                    <a:pt x="18527" y="19288"/>
                    <a:pt x="20701" y="17114"/>
                    <a:pt x="21457" y="14278"/>
                  </a:cubicBezTo>
                  <a:cubicBezTo>
                    <a:pt x="22308" y="11159"/>
                    <a:pt x="21268" y="7851"/>
                    <a:pt x="18622" y="5866"/>
                  </a:cubicBezTo>
                  <a:cubicBezTo>
                    <a:pt x="17130" y="4612"/>
                    <a:pt x="15261" y="3962"/>
                    <a:pt x="13372" y="3962"/>
                  </a:cubicBezTo>
                  <a:cubicBezTo>
                    <a:pt x="12269" y="3962"/>
                    <a:pt x="11160" y="4184"/>
                    <a:pt x="10114" y="4637"/>
                  </a:cubicBezTo>
                  <a:cubicBezTo>
                    <a:pt x="7373" y="5960"/>
                    <a:pt x="5388" y="9269"/>
                    <a:pt x="6333" y="12199"/>
                  </a:cubicBezTo>
                  <a:cubicBezTo>
                    <a:pt x="6964" y="14261"/>
                    <a:pt x="8844" y="15282"/>
                    <a:pt x="10775" y="15282"/>
                  </a:cubicBezTo>
                  <a:cubicBezTo>
                    <a:pt x="12029" y="15282"/>
                    <a:pt x="13305" y="14851"/>
                    <a:pt x="14273" y="13995"/>
                  </a:cubicBezTo>
                  <a:cubicBezTo>
                    <a:pt x="15313" y="13144"/>
                    <a:pt x="15975" y="11821"/>
                    <a:pt x="15975" y="10403"/>
                  </a:cubicBezTo>
                  <a:cubicBezTo>
                    <a:pt x="15786" y="8796"/>
                    <a:pt x="14273" y="8040"/>
                    <a:pt x="12761" y="7945"/>
                  </a:cubicBezTo>
                  <a:cubicBezTo>
                    <a:pt x="11816" y="7945"/>
                    <a:pt x="11816" y="9363"/>
                    <a:pt x="12761" y="9458"/>
                  </a:cubicBezTo>
                  <a:cubicBezTo>
                    <a:pt x="13706" y="9552"/>
                    <a:pt x="14557" y="9836"/>
                    <a:pt x="14462" y="10875"/>
                  </a:cubicBezTo>
                  <a:cubicBezTo>
                    <a:pt x="14273" y="11915"/>
                    <a:pt x="13706" y="12766"/>
                    <a:pt x="12856" y="13239"/>
                  </a:cubicBezTo>
                  <a:cubicBezTo>
                    <a:pt x="12225" y="13659"/>
                    <a:pt x="11500" y="13860"/>
                    <a:pt x="10791" y="13860"/>
                  </a:cubicBezTo>
                  <a:cubicBezTo>
                    <a:pt x="9267" y="13860"/>
                    <a:pt x="7820" y="12931"/>
                    <a:pt x="7562" y="11254"/>
                  </a:cubicBezTo>
                  <a:cubicBezTo>
                    <a:pt x="7279" y="8796"/>
                    <a:pt x="9453" y="6244"/>
                    <a:pt x="11721" y="5677"/>
                  </a:cubicBezTo>
                  <a:cubicBezTo>
                    <a:pt x="12299" y="5543"/>
                    <a:pt x="12876" y="5478"/>
                    <a:pt x="13444" y="5478"/>
                  </a:cubicBezTo>
                  <a:cubicBezTo>
                    <a:pt x="15292" y="5478"/>
                    <a:pt x="17036" y="6171"/>
                    <a:pt x="18338" y="7473"/>
                  </a:cubicBezTo>
                  <a:cubicBezTo>
                    <a:pt x="20229" y="9269"/>
                    <a:pt x="20796" y="12010"/>
                    <a:pt x="19850" y="14467"/>
                  </a:cubicBezTo>
                  <a:cubicBezTo>
                    <a:pt x="19000" y="16641"/>
                    <a:pt x="17204" y="18248"/>
                    <a:pt x="14935" y="18816"/>
                  </a:cubicBezTo>
                  <a:cubicBezTo>
                    <a:pt x="14052" y="19045"/>
                    <a:pt x="13159" y="19156"/>
                    <a:pt x="12276" y="19156"/>
                  </a:cubicBezTo>
                  <a:cubicBezTo>
                    <a:pt x="8432" y="19156"/>
                    <a:pt x="4775" y="17058"/>
                    <a:pt x="2930" y="13522"/>
                  </a:cubicBezTo>
                  <a:cubicBezTo>
                    <a:pt x="1418" y="10592"/>
                    <a:pt x="1891" y="7000"/>
                    <a:pt x="4065" y="4542"/>
                  </a:cubicBezTo>
                  <a:cubicBezTo>
                    <a:pt x="6154" y="2533"/>
                    <a:pt x="8928" y="1412"/>
                    <a:pt x="11803" y="1412"/>
                  </a:cubicBezTo>
                  <a:cubicBezTo>
                    <a:pt x="12309" y="1412"/>
                    <a:pt x="12819" y="1447"/>
                    <a:pt x="13328" y="1517"/>
                  </a:cubicBezTo>
                  <a:cubicBezTo>
                    <a:pt x="13357" y="1520"/>
                    <a:pt x="13385" y="1522"/>
                    <a:pt x="13411" y="1522"/>
                  </a:cubicBezTo>
                  <a:cubicBezTo>
                    <a:pt x="14273" y="1522"/>
                    <a:pt x="14245" y="97"/>
                    <a:pt x="13328" y="5"/>
                  </a:cubicBezTo>
                  <a:lnTo>
                    <a:pt x="13328" y="100"/>
                  </a:lnTo>
                  <a:cubicBezTo>
                    <a:pt x="12808" y="33"/>
                    <a:pt x="12286" y="0"/>
                    <a:pt x="1176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832;p32"/>
            <p:cNvSpPr/>
            <p:nvPr/>
          </p:nvSpPr>
          <p:spPr>
            <a:xfrm>
              <a:off x="4978550" y="2105900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6" y="0"/>
                  </a:moveTo>
                  <a:cubicBezTo>
                    <a:pt x="8598" y="0"/>
                    <a:pt x="5488" y="1216"/>
                    <a:pt x="3215" y="3408"/>
                  </a:cubicBezTo>
                  <a:cubicBezTo>
                    <a:pt x="757" y="5960"/>
                    <a:pt x="1" y="9552"/>
                    <a:pt x="1135" y="12860"/>
                  </a:cubicBezTo>
                  <a:cubicBezTo>
                    <a:pt x="2080" y="15885"/>
                    <a:pt x="4349" y="18248"/>
                    <a:pt x="7185" y="19572"/>
                  </a:cubicBezTo>
                  <a:cubicBezTo>
                    <a:pt x="8787" y="20259"/>
                    <a:pt x="10529" y="20634"/>
                    <a:pt x="12283" y="20634"/>
                  </a:cubicBezTo>
                  <a:cubicBezTo>
                    <a:pt x="13425" y="20634"/>
                    <a:pt x="14573" y="20474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309" y="11159"/>
                    <a:pt x="21269" y="7851"/>
                    <a:pt x="18622" y="5866"/>
                  </a:cubicBezTo>
                  <a:cubicBezTo>
                    <a:pt x="17130" y="4612"/>
                    <a:pt x="15262" y="3962"/>
                    <a:pt x="13373" y="3962"/>
                  </a:cubicBezTo>
                  <a:cubicBezTo>
                    <a:pt x="12270" y="3962"/>
                    <a:pt x="11160" y="4184"/>
                    <a:pt x="10115" y="4637"/>
                  </a:cubicBezTo>
                  <a:cubicBezTo>
                    <a:pt x="7374" y="5960"/>
                    <a:pt x="5389" y="9269"/>
                    <a:pt x="6334" y="12199"/>
                  </a:cubicBezTo>
                  <a:cubicBezTo>
                    <a:pt x="6964" y="14261"/>
                    <a:pt x="8845" y="15282"/>
                    <a:pt x="10775" y="15282"/>
                  </a:cubicBezTo>
                  <a:cubicBezTo>
                    <a:pt x="12030" y="15282"/>
                    <a:pt x="13306" y="14851"/>
                    <a:pt x="14274" y="13995"/>
                  </a:cubicBezTo>
                  <a:cubicBezTo>
                    <a:pt x="15314" y="13144"/>
                    <a:pt x="15976" y="11821"/>
                    <a:pt x="15976" y="10403"/>
                  </a:cubicBezTo>
                  <a:cubicBezTo>
                    <a:pt x="15786" y="8796"/>
                    <a:pt x="14274" y="8040"/>
                    <a:pt x="12762" y="7945"/>
                  </a:cubicBezTo>
                  <a:cubicBezTo>
                    <a:pt x="11816" y="7945"/>
                    <a:pt x="11816" y="9363"/>
                    <a:pt x="12762" y="9458"/>
                  </a:cubicBezTo>
                  <a:cubicBezTo>
                    <a:pt x="13707" y="9552"/>
                    <a:pt x="14558" y="9836"/>
                    <a:pt x="14463" y="10875"/>
                  </a:cubicBezTo>
                  <a:cubicBezTo>
                    <a:pt x="14274" y="11915"/>
                    <a:pt x="13707" y="12766"/>
                    <a:pt x="12856" y="13239"/>
                  </a:cubicBezTo>
                  <a:cubicBezTo>
                    <a:pt x="12226" y="13659"/>
                    <a:pt x="11500" y="13860"/>
                    <a:pt x="10792" y="13860"/>
                  </a:cubicBezTo>
                  <a:cubicBezTo>
                    <a:pt x="9268" y="13860"/>
                    <a:pt x="7821" y="12931"/>
                    <a:pt x="7563" y="11254"/>
                  </a:cubicBezTo>
                  <a:cubicBezTo>
                    <a:pt x="7279" y="8796"/>
                    <a:pt x="9453" y="6244"/>
                    <a:pt x="11722" y="5677"/>
                  </a:cubicBezTo>
                  <a:cubicBezTo>
                    <a:pt x="12300" y="5543"/>
                    <a:pt x="12877" y="5478"/>
                    <a:pt x="13445" y="5478"/>
                  </a:cubicBezTo>
                  <a:cubicBezTo>
                    <a:pt x="15293" y="5478"/>
                    <a:pt x="17037" y="6171"/>
                    <a:pt x="18339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00" y="16641"/>
                    <a:pt x="17204" y="18248"/>
                    <a:pt x="14936" y="18816"/>
                  </a:cubicBezTo>
                  <a:cubicBezTo>
                    <a:pt x="14053" y="19045"/>
                    <a:pt x="13160" y="19156"/>
                    <a:pt x="12276" y="19156"/>
                  </a:cubicBezTo>
                  <a:cubicBezTo>
                    <a:pt x="8433" y="19156"/>
                    <a:pt x="4776" y="17058"/>
                    <a:pt x="2931" y="13522"/>
                  </a:cubicBezTo>
                  <a:cubicBezTo>
                    <a:pt x="1419" y="10592"/>
                    <a:pt x="1891" y="7000"/>
                    <a:pt x="4065" y="4542"/>
                  </a:cubicBezTo>
                  <a:cubicBezTo>
                    <a:pt x="6155" y="2533"/>
                    <a:pt x="8928" y="1412"/>
                    <a:pt x="11804" y="1412"/>
                  </a:cubicBezTo>
                  <a:cubicBezTo>
                    <a:pt x="12310" y="1412"/>
                    <a:pt x="12819" y="1447"/>
                    <a:pt x="13329" y="1517"/>
                  </a:cubicBezTo>
                  <a:cubicBezTo>
                    <a:pt x="13357" y="1520"/>
                    <a:pt x="13385" y="1522"/>
                    <a:pt x="13412" y="1522"/>
                  </a:cubicBezTo>
                  <a:cubicBezTo>
                    <a:pt x="14273" y="1522"/>
                    <a:pt x="14245" y="97"/>
                    <a:pt x="13329" y="5"/>
                  </a:cubicBezTo>
                  <a:lnTo>
                    <a:pt x="13329" y="100"/>
                  </a:lnTo>
                  <a:cubicBezTo>
                    <a:pt x="12809" y="33"/>
                    <a:pt x="12287" y="0"/>
                    <a:pt x="117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833;p32"/>
            <p:cNvSpPr/>
            <p:nvPr/>
          </p:nvSpPr>
          <p:spPr>
            <a:xfrm>
              <a:off x="6160125" y="2105900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6" y="0"/>
                  </a:moveTo>
                  <a:cubicBezTo>
                    <a:pt x="8598" y="0"/>
                    <a:pt x="5488" y="1216"/>
                    <a:pt x="3214" y="3408"/>
                  </a:cubicBezTo>
                  <a:cubicBezTo>
                    <a:pt x="757" y="5960"/>
                    <a:pt x="0" y="9552"/>
                    <a:pt x="1135" y="12860"/>
                  </a:cubicBezTo>
                  <a:cubicBezTo>
                    <a:pt x="2080" y="15885"/>
                    <a:pt x="4349" y="18248"/>
                    <a:pt x="7184" y="19572"/>
                  </a:cubicBezTo>
                  <a:cubicBezTo>
                    <a:pt x="8787" y="20259"/>
                    <a:pt x="10528" y="20634"/>
                    <a:pt x="12283" y="20634"/>
                  </a:cubicBezTo>
                  <a:cubicBezTo>
                    <a:pt x="13425" y="20634"/>
                    <a:pt x="14573" y="20474"/>
                    <a:pt x="15692" y="20139"/>
                  </a:cubicBezTo>
                  <a:cubicBezTo>
                    <a:pt x="18527" y="19288"/>
                    <a:pt x="20701" y="17114"/>
                    <a:pt x="21458" y="14278"/>
                  </a:cubicBezTo>
                  <a:cubicBezTo>
                    <a:pt x="22308" y="11159"/>
                    <a:pt x="21269" y="7851"/>
                    <a:pt x="18716" y="5866"/>
                  </a:cubicBezTo>
                  <a:cubicBezTo>
                    <a:pt x="17165" y="4612"/>
                    <a:pt x="15274" y="3962"/>
                    <a:pt x="13377" y="3962"/>
                  </a:cubicBezTo>
                  <a:cubicBezTo>
                    <a:pt x="12270" y="3962"/>
                    <a:pt x="11160" y="4184"/>
                    <a:pt x="10115" y="4637"/>
                  </a:cubicBezTo>
                  <a:cubicBezTo>
                    <a:pt x="7468" y="5960"/>
                    <a:pt x="5388" y="9269"/>
                    <a:pt x="6334" y="12199"/>
                  </a:cubicBezTo>
                  <a:cubicBezTo>
                    <a:pt x="6964" y="14261"/>
                    <a:pt x="8844" y="15282"/>
                    <a:pt x="10775" y="15282"/>
                  </a:cubicBezTo>
                  <a:cubicBezTo>
                    <a:pt x="12030" y="15282"/>
                    <a:pt x="13306" y="14851"/>
                    <a:pt x="14274" y="13995"/>
                  </a:cubicBezTo>
                  <a:cubicBezTo>
                    <a:pt x="15314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761" y="7945"/>
                  </a:cubicBezTo>
                  <a:cubicBezTo>
                    <a:pt x="11816" y="7945"/>
                    <a:pt x="11816" y="9363"/>
                    <a:pt x="12761" y="9458"/>
                  </a:cubicBezTo>
                  <a:cubicBezTo>
                    <a:pt x="13707" y="9552"/>
                    <a:pt x="14557" y="9836"/>
                    <a:pt x="14463" y="10875"/>
                  </a:cubicBezTo>
                  <a:cubicBezTo>
                    <a:pt x="14274" y="11915"/>
                    <a:pt x="13707" y="12766"/>
                    <a:pt x="12856" y="13239"/>
                  </a:cubicBezTo>
                  <a:cubicBezTo>
                    <a:pt x="12256" y="13659"/>
                    <a:pt x="11541" y="13860"/>
                    <a:pt x="10833" y="13860"/>
                  </a:cubicBezTo>
                  <a:cubicBezTo>
                    <a:pt x="9311" y="13860"/>
                    <a:pt x="7821" y="12931"/>
                    <a:pt x="7562" y="11254"/>
                  </a:cubicBezTo>
                  <a:cubicBezTo>
                    <a:pt x="7279" y="8796"/>
                    <a:pt x="9453" y="6244"/>
                    <a:pt x="11816" y="5677"/>
                  </a:cubicBezTo>
                  <a:cubicBezTo>
                    <a:pt x="12371" y="5543"/>
                    <a:pt x="12932" y="5478"/>
                    <a:pt x="13487" y="5478"/>
                  </a:cubicBezTo>
                  <a:cubicBezTo>
                    <a:pt x="15293" y="5478"/>
                    <a:pt x="17037" y="6171"/>
                    <a:pt x="18338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00" y="16641"/>
                    <a:pt x="17204" y="18248"/>
                    <a:pt x="14935" y="18816"/>
                  </a:cubicBezTo>
                  <a:cubicBezTo>
                    <a:pt x="14052" y="19045"/>
                    <a:pt x="13159" y="19156"/>
                    <a:pt x="12277" y="19156"/>
                  </a:cubicBezTo>
                  <a:cubicBezTo>
                    <a:pt x="8436" y="19156"/>
                    <a:pt x="4793" y="17058"/>
                    <a:pt x="3025" y="13522"/>
                  </a:cubicBezTo>
                  <a:cubicBezTo>
                    <a:pt x="1418" y="10592"/>
                    <a:pt x="1891" y="7000"/>
                    <a:pt x="4065" y="4542"/>
                  </a:cubicBezTo>
                  <a:cubicBezTo>
                    <a:pt x="6155" y="2533"/>
                    <a:pt x="8928" y="1412"/>
                    <a:pt x="11803" y="1412"/>
                  </a:cubicBezTo>
                  <a:cubicBezTo>
                    <a:pt x="12310" y="1412"/>
                    <a:pt x="12819" y="1447"/>
                    <a:pt x="13328" y="1517"/>
                  </a:cubicBezTo>
                  <a:cubicBezTo>
                    <a:pt x="13357" y="1520"/>
                    <a:pt x="13385" y="1522"/>
                    <a:pt x="13412" y="1522"/>
                  </a:cubicBezTo>
                  <a:cubicBezTo>
                    <a:pt x="14273" y="1522"/>
                    <a:pt x="14245" y="97"/>
                    <a:pt x="13328" y="5"/>
                  </a:cubicBezTo>
                  <a:lnTo>
                    <a:pt x="13328" y="100"/>
                  </a:lnTo>
                  <a:cubicBezTo>
                    <a:pt x="12808" y="33"/>
                    <a:pt x="12286" y="0"/>
                    <a:pt x="117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834;p32"/>
            <p:cNvSpPr/>
            <p:nvPr/>
          </p:nvSpPr>
          <p:spPr>
            <a:xfrm>
              <a:off x="843075" y="2606875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4" y="3503"/>
                  </a:cubicBezTo>
                  <a:cubicBezTo>
                    <a:pt x="757" y="5960"/>
                    <a:pt x="0" y="9647"/>
                    <a:pt x="1135" y="12955"/>
                  </a:cubicBezTo>
                  <a:cubicBezTo>
                    <a:pt x="2080" y="15886"/>
                    <a:pt x="4349" y="18343"/>
                    <a:pt x="7184" y="19572"/>
                  </a:cubicBezTo>
                  <a:cubicBezTo>
                    <a:pt x="8793" y="20319"/>
                    <a:pt x="10541" y="20682"/>
                    <a:pt x="12301" y="20682"/>
                  </a:cubicBezTo>
                  <a:cubicBezTo>
                    <a:pt x="13438" y="20682"/>
                    <a:pt x="14579" y="20530"/>
                    <a:pt x="15692" y="20234"/>
                  </a:cubicBezTo>
                  <a:cubicBezTo>
                    <a:pt x="18527" y="19383"/>
                    <a:pt x="20702" y="17114"/>
                    <a:pt x="21458" y="14279"/>
                  </a:cubicBezTo>
                  <a:cubicBezTo>
                    <a:pt x="22308" y="11159"/>
                    <a:pt x="21269" y="7851"/>
                    <a:pt x="18622" y="5866"/>
                  </a:cubicBezTo>
                  <a:cubicBezTo>
                    <a:pt x="17162" y="4640"/>
                    <a:pt x="15342" y="4027"/>
                    <a:pt x="13495" y="4027"/>
                  </a:cubicBezTo>
                  <a:cubicBezTo>
                    <a:pt x="12352" y="4027"/>
                    <a:pt x="11199" y="4262"/>
                    <a:pt x="10115" y="4732"/>
                  </a:cubicBezTo>
                  <a:cubicBezTo>
                    <a:pt x="7373" y="5960"/>
                    <a:pt x="5388" y="9269"/>
                    <a:pt x="6334" y="12294"/>
                  </a:cubicBezTo>
                  <a:cubicBezTo>
                    <a:pt x="6958" y="14335"/>
                    <a:pt x="8806" y="15356"/>
                    <a:pt x="10717" y="15356"/>
                  </a:cubicBezTo>
                  <a:cubicBezTo>
                    <a:pt x="11990" y="15356"/>
                    <a:pt x="13291" y="14902"/>
                    <a:pt x="14274" y="13995"/>
                  </a:cubicBezTo>
                  <a:cubicBezTo>
                    <a:pt x="15314" y="13144"/>
                    <a:pt x="15975" y="11821"/>
                    <a:pt x="15975" y="10498"/>
                  </a:cubicBezTo>
                  <a:cubicBezTo>
                    <a:pt x="15786" y="8796"/>
                    <a:pt x="14274" y="8135"/>
                    <a:pt x="12761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1" y="9552"/>
                  </a:cubicBezTo>
                  <a:cubicBezTo>
                    <a:pt x="13707" y="9647"/>
                    <a:pt x="14557" y="9930"/>
                    <a:pt x="14463" y="10970"/>
                  </a:cubicBezTo>
                  <a:cubicBezTo>
                    <a:pt x="14274" y="11916"/>
                    <a:pt x="13707" y="12766"/>
                    <a:pt x="12856" y="13333"/>
                  </a:cubicBezTo>
                  <a:cubicBezTo>
                    <a:pt x="12260" y="13750"/>
                    <a:pt x="11552" y="13952"/>
                    <a:pt x="10849" y="13952"/>
                  </a:cubicBezTo>
                  <a:cubicBezTo>
                    <a:pt x="9322" y="13952"/>
                    <a:pt x="7821" y="13002"/>
                    <a:pt x="7563" y="11254"/>
                  </a:cubicBezTo>
                  <a:cubicBezTo>
                    <a:pt x="7279" y="8796"/>
                    <a:pt x="9453" y="6339"/>
                    <a:pt x="11722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3" y="5479"/>
                    <a:pt x="17033" y="6190"/>
                    <a:pt x="18338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00" y="16642"/>
                    <a:pt x="17204" y="18249"/>
                    <a:pt x="14935" y="18910"/>
                  </a:cubicBezTo>
                  <a:cubicBezTo>
                    <a:pt x="14071" y="19135"/>
                    <a:pt x="13197" y="19243"/>
                    <a:pt x="12332" y="19243"/>
                  </a:cubicBezTo>
                  <a:cubicBezTo>
                    <a:pt x="8468" y="19243"/>
                    <a:pt x="4784" y="17093"/>
                    <a:pt x="2931" y="13617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9" y="1518"/>
                  </a:cubicBezTo>
                  <a:cubicBezTo>
                    <a:pt x="13359" y="1521"/>
                    <a:pt x="13388" y="1522"/>
                    <a:pt x="13417" y="1522"/>
                  </a:cubicBezTo>
                  <a:cubicBezTo>
                    <a:pt x="14273" y="1522"/>
                    <a:pt x="14243" y="191"/>
                    <a:pt x="13329" y="100"/>
                  </a:cubicBezTo>
                  <a:cubicBezTo>
                    <a:pt x="12810" y="33"/>
                    <a:pt x="12291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835;p32"/>
            <p:cNvSpPr/>
            <p:nvPr/>
          </p:nvSpPr>
          <p:spPr>
            <a:xfrm>
              <a:off x="2024650" y="2606875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1" y="1"/>
                    <a:pt x="5489" y="1228"/>
                    <a:pt x="3214" y="3503"/>
                  </a:cubicBezTo>
                  <a:cubicBezTo>
                    <a:pt x="756" y="5960"/>
                    <a:pt x="0" y="9647"/>
                    <a:pt x="1134" y="12955"/>
                  </a:cubicBezTo>
                  <a:cubicBezTo>
                    <a:pt x="2080" y="15886"/>
                    <a:pt x="4348" y="18343"/>
                    <a:pt x="7184" y="19572"/>
                  </a:cubicBezTo>
                  <a:cubicBezTo>
                    <a:pt x="8792" y="20319"/>
                    <a:pt x="10540" y="20682"/>
                    <a:pt x="12301" y="20682"/>
                  </a:cubicBezTo>
                  <a:cubicBezTo>
                    <a:pt x="13437" y="20682"/>
                    <a:pt x="14579" y="20530"/>
                    <a:pt x="15691" y="20234"/>
                  </a:cubicBezTo>
                  <a:cubicBezTo>
                    <a:pt x="18527" y="19383"/>
                    <a:pt x="20701" y="17114"/>
                    <a:pt x="21457" y="14279"/>
                  </a:cubicBezTo>
                  <a:cubicBezTo>
                    <a:pt x="22308" y="11159"/>
                    <a:pt x="21268" y="7851"/>
                    <a:pt x="18622" y="5866"/>
                  </a:cubicBezTo>
                  <a:cubicBezTo>
                    <a:pt x="17162" y="4640"/>
                    <a:pt x="15342" y="4027"/>
                    <a:pt x="13495" y="4027"/>
                  </a:cubicBezTo>
                  <a:cubicBezTo>
                    <a:pt x="12352" y="4027"/>
                    <a:pt x="11199" y="4262"/>
                    <a:pt x="10114" y="4732"/>
                  </a:cubicBezTo>
                  <a:cubicBezTo>
                    <a:pt x="7373" y="5960"/>
                    <a:pt x="5388" y="9269"/>
                    <a:pt x="6333" y="12294"/>
                  </a:cubicBezTo>
                  <a:cubicBezTo>
                    <a:pt x="6957" y="14335"/>
                    <a:pt x="8806" y="15356"/>
                    <a:pt x="10716" y="15356"/>
                  </a:cubicBezTo>
                  <a:cubicBezTo>
                    <a:pt x="11990" y="15356"/>
                    <a:pt x="13290" y="14902"/>
                    <a:pt x="14273" y="13995"/>
                  </a:cubicBezTo>
                  <a:cubicBezTo>
                    <a:pt x="15313" y="13144"/>
                    <a:pt x="15975" y="11821"/>
                    <a:pt x="15975" y="10498"/>
                  </a:cubicBezTo>
                  <a:cubicBezTo>
                    <a:pt x="15786" y="8796"/>
                    <a:pt x="14273" y="8135"/>
                    <a:pt x="12761" y="8040"/>
                  </a:cubicBezTo>
                  <a:cubicBezTo>
                    <a:pt x="12732" y="8037"/>
                    <a:pt x="12705" y="8036"/>
                    <a:pt x="12678" y="8036"/>
                  </a:cubicBezTo>
                  <a:cubicBezTo>
                    <a:pt x="11817" y="8036"/>
                    <a:pt x="11844" y="9461"/>
                    <a:pt x="12761" y="9552"/>
                  </a:cubicBezTo>
                  <a:cubicBezTo>
                    <a:pt x="13706" y="9647"/>
                    <a:pt x="14557" y="9930"/>
                    <a:pt x="14463" y="10970"/>
                  </a:cubicBezTo>
                  <a:cubicBezTo>
                    <a:pt x="14273" y="11916"/>
                    <a:pt x="13706" y="12766"/>
                    <a:pt x="12856" y="13333"/>
                  </a:cubicBezTo>
                  <a:cubicBezTo>
                    <a:pt x="12260" y="13750"/>
                    <a:pt x="11551" y="13952"/>
                    <a:pt x="10849" y="13952"/>
                  </a:cubicBezTo>
                  <a:cubicBezTo>
                    <a:pt x="9321" y="13952"/>
                    <a:pt x="7821" y="13002"/>
                    <a:pt x="7562" y="11254"/>
                  </a:cubicBezTo>
                  <a:cubicBezTo>
                    <a:pt x="7279" y="8796"/>
                    <a:pt x="9453" y="6339"/>
                    <a:pt x="11721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2" y="5479"/>
                    <a:pt x="17033" y="6190"/>
                    <a:pt x="18338" y="7567"/>
                  </a:cubicBezTo>
                  <a:cubicBezTo>
                    <a:pt x="20229" y="9363"/>
                    <a:pt x="20796" y="12105"/>
                    <a:pt x="19850" y="14468"/>
                  </a:cubicBezTo>
                  <a:cubicBezTo>
                    <a:pt x="19000" y="16642"/>
                    <a:pt x="17204" y="18249"/>
                    <a:pt x="14935" y="18910"/>
                  </a:cubicBezTo>
                  <a:cubicBezTo>
                    <a:pt x="14071" y="19135"/>
                    <a:pt x="13197" y="19243"/>
                    <a:pt x="12332" y="19243"/>
                  </a:cubicBezTo>
                  <a:cubicBezTo>
                    <a:pt x="8468" y="19243"/>
                    <a:pt x="4784" y="17093"/>
                    <a:pt x="2930" y="13617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8" y="1518"/>
                  </a:cubicBezTo>
                  <a:cubicBezTo>
                    <a:pt x="13359" y="1521"/>
                    <a:pt x="13388" y="1522"/>
                    <a:pt x="13417" y="1522"/>
                  </a:cubicBezTo>
                  <a:cubicBezTo>
                    <a:pt x="14272" y="1522"/>
                    <a:pt x="14243" y="191"/>
                    <a:pt x="13328" y="100"/>
                  </a:cubicBezTo>
                  <a:cubicBezTo>
                    <a:pt x="12810" y="33"/>
                    <a:pt x="12290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836;p32"/>
            <p:cNvSpPr/>
            <p:nvPr/>
          </p:nvSpPr>
          <p:spPr>
            <a:xfrm>
              <a:off x="3206200" y="2606875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5" y="3503"/>
                  </a:cubicBezTo>
                  <a:cubicBezTo>
                    <a:pt x="757" y="5960"/>
                    <a:pt x="1" y="9647"/>
                    <a:pt x="1135" y="12955"/>
                  </a:cubicBezTo>
                  <a:cubicBezTo>
                    <a:pt x="2080" y="15886"/>
                    <a:pt x="4349" y="18343"/>
                    <a:pt x="7185" y="19572"/>
                  </a:cubicBezTo>
                  <a:cubicBezTo>
                    <a:pt x="8793" y="20319"/>
                    <a:pt x="10541" y="20682"/>
                    <a:pt x="12302" y="20682"/>
                  </a:cubicBezTo>
                  <a:cubicBezTo>
                    <a:pt x="13438" y="20682"/>
                    <a:pt x="14580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309" y="11159"/>
                    <a:pt x="21269" y="7851"/>
                    <a:pt x="18622" y="5866"/>
                  </a:cubicBezTo>
                  <a:cubicBezTo>
                    <a:pt x="17163" y="4640"/>
                    <a:pt x="15343" y="4027"/>
                    <a:pt x="13496" y="4027"/>
                  </a:cubicBezTo>
                  <a:cubicBezTo>
                    <a:pt x="12353" y="4027"/>
                    <a:pt x="11199" y="4262"/>
                    <a:pt x="10115" y="4732"/>
                  </a:cubicBezTo>
                  <a:cubicBezTo>
                    <a:pt x="7374" y="5960"/>
                    <a:pt x="5389" y="9269"/>
                    <a:pt x="6334" y="12294"/>
                  </a:cubicBezTo>
                  <a:cubicBezTo>
                    <a:pt x="6958" y="14335"/>
                    <a:pt x="8807" y="15356"/>
                    <a:pt x="10717" y="15356"/>
                  </a:cubicBezTo>
                  <a:cubicBezTo>
                    <a:pt x="11990" y="15356"/>
                    <a:pt x="13291" y="14902"/>
                    <a:pt x="14274" y="13995"/>
                  </a:cubicBezTo>
                  <a:cubicBezTo>
                    <a:pt x="15314" y="13144"/>
                    <a:pt x="15976" y="11821"/>
                    <a:pt x="15976" y="10498"/>
                  </a:cubicBezTo>
                  <a:cubicBezTo>
                    <a:pt x="15787" y="8796"/>
                    <a:pt x="14274" y="8135"/>
                    <a:pt x="12762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2" y="9552"/>
                  </a:cubicBezTo>
                  <a:cubicBezTo>
                    <a:pt x="13707" y="9647"/>
                    <a:pt x="14558" y="9930"/>
                    <a:pt x="14463" y="10970"/>
                  </a:cubicBezTo>
                  <a:cubicBezTo>
                    <a:pt x="14274" y="11916"/>
                    <a:pt x="13707" y="12766"/>
                    <a:pt x="12856" y="13333"/>
                  </a:cubicBezTo>
                  <a:cubicBezTo>
                    <a:pt x="12260" y="13750"/>
                    <a:pt x="11552" y="13952"/>
                    <a:pt x="10849" y="13952"/>
                  </a:cubicBezTo>
                  <a:cubicBezTo>
                    <a:pt x="9322" y="13952"/>
                    <a:pt x="7822" y="13002"/>
                    <a:pt x="7563" y="11254"/>
                  </a:cubicBezTo>
                  <a:cubicBezTo>
                    <a:pt x="7279" y="8796"/>
                    <a:pt x="9453" y="6339"/>
                    <a:pt x="11722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3" y="5479"/>
                    <a:pt x="17033" y="6190"/>
                    <a:pt x="18339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00" y="16642"/>
                    <a:pt x="17204" y="18249"/>
                    <a:pt x="14936" y="18910"/>
                  </a:cubicBezTo>
                  <a:cubicBezTo>
                    <a:pt x="14071" y="19135"/>
                    <a:pt x="13197" y="19243"/>
                    <a:pt x="12332" y="19243"/>
                  </a:cubicBezTo>
                  <a:cubicBezTo>
                    <a:pt x="8469" y="19243"/>
                    <a:pt x="4785" y="17093"/>
                    <a:pt x="2931" y="13617"/>
                  </a:cubicBezTo>
                  <a:cubicBezTo>
                    <a:pt x="1419" y="10687"/>
                    <a:pt x="1891" y="7095"/>
                    <a:pt x="4065" y="4637"/>
                  </a:cubicBezTo>
                  <a:cubicBezTo>
                    <a:pt x="6157" y="2546"/>
                    <a:pt x="8933" y="1413"/>
                    <a:pt x="11811" y="1413"/>
                  </a:cubicBezTo>
                  <a:cubicBezTo>
                    <a:pt x="12315" y="1413"/>
                    <a:pt x="12822" y="1447"/>
                    <a:pt x="13329" y="1518"/>
                  </a:cubicBezTo>
                  <a:cubicBezTo>
                    <a:pt x="13359" y="1521"/>
                    <a:pt x="13389" y="1522"/>
                    <a:pt x="13417" y="1522"/>
                  </a:cubicBezTo>
                  <a:cubicBezTo>
                    <a:pt x="14273" y="1522"/>
                    <a:pt x="14244" y="191"/>
                    <a:pt x="13329" y="100"/>
                  </a:cubicBezTo>
                  <a:cubicBezTo>
                    <a:pt x="12811" y="33"/>
                    <a:pt x="12291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837;p32"/>
            <p:cNvSpPr/>
            <p:nvPr/>
          </p:nvSpPr>
          <p:spPr>
            <a:xfrm>
              <a:off x="4387775" y="2606875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4" y="3503"/>
                  </a:cubicBezTo>
                  <a:cubicBezTo>
                    <a:pt x="757" y="5960"/>
                    <a:pt x="0" y="9647"/>
                    <a:pt x="1135" y="12955"/>
                  </a:cubicBezTo>
                  <a:cubicBezTo>
                    <a:pt x="2080" y="15886"/>
                    <a:pt x="4349" y="18343"/>
                    <a:pt x="7184" y="19572"/>
                  </a:cubicBezTo>
                  <a:cubicBezTo>
                    <a:pt x="8793" y="20319"/>
                    <a:pt x="10541" y="20682"/>
                    <a:pt x="12301" y="20682"/>
                  </a:cubicBezTo>
                  <a:cubicBezTo>
                    <a:pt x="13438" y="20682"/>
                    <a:pt x="14579" y="20530"/>
                    <a:pt x="15692" y="20234"/>
                  </a:cubicBezTo>
                  <a:cubicBezTo>
                    <a:pt x="18527" y="19383"/>
                    <a:pt x="20701" y="17114"/>
                    <a:pt x="21458" y="14279"/>
                  </a:cubicBezTo>
                  <a:cubicBezTo>
                    <a:pt x="22308" y="11159"/>
                    <a:pt x="21269" y="7851"/>
                    <a:pt x="18622" y="5866"/>
                  </a:cubicBezTo>
                  <a:cubicBezTo>
                    <a:pt x="17162" y="4640"/>
                    <a:pt x="15342" y="4027"/>
                    <a:pt x="13495" y="4027"/>
                  </a:cubicBezTo>
                  <a:cubicBezTo>
                    <a:pt x="12352" y="4027"/>
                    <a:pt x="11199" y="4262"/>
                    <a:pt x="10115" y="4732"/>
                  </a:cubicBezTo>
                  <a:cubicBezTo>
                    <a:pt x="7373" y="5960"/>
                    <a:pt x="5388" y="9269"/>
                    <a:pt x="6334" y="12294"/>
                  </a:cubicBezTo>
                  <a:cubicBezTo>
                    <a:pt x="6958" y="14335"/>
                    <a:pt x="8806" y="15356"/>
                    <a:pt x="10717" y="15356"/>
                  </a:cubicBezTo>
                  <a:cubicBezTo>
                    <a:pt x="11990" y="15356"/>
                    <a:pt x="13291" y="14902"/>
                    <a:pt x="14274" y="13995"/>
                  </a:cubicBezTo>
                  <a:cubicBezTo>
                    <a:pt x="15314" y="13144"/>
                    <a:pt x="15975" y="11821"/>
                    <a:pt x="15975" y="10498"/>
                  </a:cubicBezTo>
                  <a:cubicBezTo>
                    <a:pt x="15786" y="8796"/>
                    <a:pt x="14274" y="8135"/>
                    <a:pt x="12761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1" y="9552"/>
                  </a:cubicBezTo>
                  <a:cubicBezTo>
                    <a:pt x="13707" y="9647"/>
                    <a:pt x="14557" y="9930"/>
                    <a:pt x="14463" y="10970"/>
                  </a:cubicBezTo>
                  <a:cubicBezTo>
                    <a:pt x="14274" y="11916"/>
                    <a:pt x="13707" y="12766"/>
                    <a:pt x="12856" y="13333"/>
                  </a:cubicBezTo>
                  <a:cubicBezTo>
                    <a:pt x="12260" y="13750"/>
                    <a:pt x="11552" y="13952"/>
                    <a:pt x="10849" y="13952"/>
                  </a:cubicBezTo>
                  <a:cubicBezTo>
                    <a:pt x="9322" y="13952"/>
                    <a:pt x="7821" y="13002"/>
                    <a:pt x="7562" y="11254"/>
                  </a:cubicBezTo>
                  <a:cubicBezTo>
                    <a:pt x="7279" y="8796"/>
                    <a:pt x="9453" y="6339"/>
                    <a:pt x="11722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3" y="5479"/>
                    <a:pt x="17033" y="6190"/>
                    <a:pt x="18338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00" y="16642"/>
                    <a:pt x="17204" y="18249"/>
                    <a:pt x="14935" y="18910"/>
                  </a:cubicBezTo>
                  <a:cubicBezTo>
                    <a:pt x="14071" y="19135"/>
                    <a:pt x="13197" y="19243"/>
                    <a:pt x="12332" y="19243"/>
                  </a:cubicBezTo>
                  <a:cubicBezTo>
                    <a:pt x="8468" y="19243"/>
                    <a:pt x="4784" y="17093"/>
                    <a:pt x="2931" y="13617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9" y="1518"/>
                  </a:cubicBezTo>
                  <a:cubicBezTo>
                    <a:pt x="13359" y="1521"/>
                    <a:pt x="13388" y="1522"/>
                    <a:pt x="13417" y="1522"/>
                  </a:cubicBezTo>
                  <a:cubicBezTo>
                    <a:pt x="14273" y="1522"/>
                    <a:pt x="14243" y="191"/>
                    <a:pt x="13329" y="100"/>
                  </a:cubicBezTo>
                  <a:cubicBezTo>
                    <a:pt x="12810" y="33"/>
                    <a:pt x="12290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838;p32"/>
            <p:cNvSpPr/>
            <p:nvPr/>
          </p:nvSpPr>
          <p:spPr>
            <a:xfrm>
              <a:off x="5569350" y="2606875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1" y="1"/>
                    <a:pt x="5489" y="1228"/>
                    <a:pt x="3214" y="3503"/>
                  </a:cubicBezTo>
                  <a:cubicBezTo>
                    <a:pt x="756" y="5960"/>
                    <a:pt x="0" y="9647"/>
                    <a:pt x="1134" y="12955"/>
                  </a:cubicBezTo>
                  <a:cubicBezTo>
                    <a:pt x="2080" y="15886"/>
                    <a:pt x="4348" y="18343"/>
                    <a:pt x="7184" y="19572"/>
                  </a:cubicBezTo>
                  <a:cubicBezTo>
                    <a:pt x="8792" y="20319"/>
                    <a:pt x="10540" y="20682"/>
                    <a:pt x="12301" y="20682"/>
                  </a:cubicBezTo>
                  <a:cubicBezTo>
                    <a:pt x="13437" y="20682"/>
                    <a:pt x="14579" y="20530"/>
                    <a:pt x="15691" y="20234"/>
                  </a:cubicBezTo>
                  <a:cubicBezTo>
                    <a:pt x="18527" y="19383"/>
                    <a:pt x="20701" y="17114"/>
                    <a:pt x="21457" y="14279"/>
                  </a:cubicBezTo>
                  <a:cubicBezTo>
                    <a:pt x="22308" y="11159"/>
                    <a:pt x="21268" y="7851"/>
                    <a:pt x="18716" y="5866"/>
                  </a:cubicBezTo>
                  <a:cubicBezTo>
                    <a:pt x="17198" y="4640"/>
                    <a:pt x="15356" y="4027"/>
                    <a:pt x="13500" y="4027"/>
                  </a:cubicBezTo>
                  <a:cubicBezTo>
                    <a:pt x="12352" y="4027"/>
                    <a:pt x="11199" y="4262"/>
                    <a:pt x="10114" y="4732"/>
                  </a:cubicBezTo>
                  <a:cubicBezTo>
                    <a:pt x="7468" y="5960"/>
                    <a:pt x="5388" y="9269"/>
                    <a:pt x="6333" y="12294"/>
                  </a:cubicBezTo>
                  <a:cubicBezTo>
                    <a:pt x="6957" y="14335"/>
                    <a:pt x="8806" y="15356"/>
                    <a:pt x="10716" y="15356"/>
                  </a:cubicBezTo>
                  <a:cubicBezTo>
                    <a:pt x="11990" y="15356"/>
                    <a:pt x="13290" y="14902"/>
                    <a:pt x="14273" y="13995"/>
                  </a:cubicBezTo>
                  <a:cubicBezTo>
                    <a:pt x="15313" y="13144"/>
                    <a:pt x="15975" y="11821"/>
                    <a:pt x="15975" y="10498"/>
                  </a:cubicBezTo>
                  <a:cubicBezTo>
                    <a:pt x="15786" y="8796"/>
                    <a:pt x="14273" y="8135"/>
                    <a:pt x="12761" y="8040"/>
                  </a:cubicBezTo>
                  <a:cubicBezTo>
                    <a:pt x="12732" y="8037"/>
                    <a:pt x="12705" y="8036"/>
                    <a:pt x="12678" y="8036"/>
                  </a:cubicBezTo>
                  <a:cubicBezTo>
                    <a:pt x="11817" y="8036"/>
                    <a:pt x="11844" y="9461"/>
                    <a:pt x="12761" y="9552"/>
                  </a:cubicBezTo>
                  <a:cubicBezTo>
                    <a:pt x="13706" y="9647"/>
                    <a:pt x="14557" y="9930"/>
                    <a:pt x="14462" y="10970"/>
                  </a:cubicBezTo>
                  <a:cubicBezTo>
                    <a:pt x="14273" y="11916"/>
                    <a:pt x="13706" y="12766"/>
                    <a:pt x="12856" y="13333"/>
                  </a:cubicBezTo>
                  <a:cubicBezTo>
                    <a:pt x="12260" y="13750"/>
                    <a:pt x="11551" y="13952"/>
                    <a:pt x="10849" y="13952"/>
                  </a:cubicBezTo>
                  <a:cubicBezTo>
                    <a:pt x="9321" y="13952"/>
                    <a:pt x="7821" y="13002"/>
                    <a:pt x="7562" y="11254"/>
                  </a:cubicBezTo>
                  <a:cubicBezTo>
                    <a:pt x="7279" y="8796"/>
                    <a:pt x="9453" y="6339"/>
                    <a:pt x="11816" y="5677"/>
                  </a:cubicBezTo>
                  <a:cubicBezTo>
                    <a:pt x="12366" y="5545"/>
                    <a:pt x="12921" y="5479"/>
                    <a:pt x="13471" y="5479"/>
                  </a:cubicBezTo>
                  <a:cubicBezTo>
                    <a:pt x="15282" y="5479"/>
                    <a:pt x="17033" y="6190"/>
                    <a:pt x="18338" y="7567"/>
                  </a:cubicBezTo>
                  <a:cubicBezTo>
                    <a:pt x="20229" y="9363"/>
                    <a:pt x="20796" y="12105"/>
                    <a:pt x="19850" y="14468"/>
                  </a:cubicBezTo>
                  <a:cubicBezTo>
                    <a:pt x="19000" y="16642"/>
                    <a:pt x="17204" y="18249"/>
                    <a:pt x="14935" y="18910"/>
                  </a:cubicBezTo>
                  <a:cubicBezTo>
                    <a:pt x="14071" y="19135"/>
                    <a:pt x="13197" y="19243"/>
                    <a:pt x="12332" y="19243"/>
                  </a:cubicBezTo>
                  <a:cubicBezTo>
                    <a:pt x="8471" y="19243"/>
                    <a:pt x="4801" y="17093"/>
                    <a:pt x="3025" y="13617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8" y="1518"/>
                  </a:cubicBezTo>
                  <a:cubicBezTo>
                    <a:pt x="13359" y="1521"/>
                    <a:pt x="13388" y="1522"/>
                    <a:pt x="13417" y="1522"/>
                  </a:cubicBezTo>
                  <a:cubicBezTo>
                    <a:pt x="14272" y="1522"/>
                    <a:pt x="14243" y="191"/>
                    <a:pt x="13328" y="100"/>
                  </a:cubicBezTo>
                  <a:cubicBezTo>
                    <a:pt x="12810" y="33"/>
                    <a:pt x="12290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839;p32"/>
            <p:cNvSpPr/>
            <p:nvPr/>
          </p:nvSpPr>
          <p:spPr>
            <a:xfrm>
              <a:off x="6750900" y="2606875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5" y="3503"/>
                  </a:cubicBezTo>
                  <a:cubicBezTo>
                    <a:pt x="757" y="5960"/>
                    <a:pt x="1" y="9647"/>
                    <a:pt x="1135" y="12955"/>
                  </a:cubicBezTo>
                  <a:cubicBezTo>
                    <a:pt x="2080" y="15886"/>
                    <a:pt x="4349" y="18343"/>
                    <a:pt x="7185" y="19572"/>
                  </a:cubicBezTo>
                  <a:cubicBezTo>
                    <a:pt x="8793" y="20319"/>
                    <a:pt x="10541" y="20682"/>
                    <a:pt x="12301" y="20682"/>
                  </a:cubicBezTo>
                  <a:cubicBezTo>
                    <a:pt x="13438" y="20682"/>
                    <a:pt x="14579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309" y="11159"/>
                    <a:pt x="21269" y="7851"/>
                    <a:pt x="18717" y="5866"/>
                  </a:cubicBezTo>
                  <a:cubicBezTo>
                    <a:pt x="17199" y="4640"/>
                    <a:pt x="15356" y="4027"/>
                    <a:pt x="13501" y="4027"/>
                  </a:cubicBezTo>
                  <a:cubicBezTo>
                    <a:pt x="12353" y="4027"/>
                    <a:pt x="11199" y="4262"/>
                    <a:pt x="10115" y="4732"/>
                  </a:cubicBezTo>
                  <a:cubicBezTo>
                    <a:pt x="7468" y="5960"/>
                    <a:pt x="5389" y="9269"/>
                    <a:pt x="6334" y="12294"/>
                  </a:cubicBezTo>
                  <a:cubicBezTo>
                    <a:pt x="6958" y="14335"/>
                    <a:pt x="8807" y="15356"/>
                    <a:pt x="10717" y="15356"/>
                  </a:cubicBezTo>
                  <a:cubicBezTo>
                    <a:pt x="11990" y="15356"/>
                    <a:pt x="13291" y="14902"/>
                    <a:pt x="14274" y="13995"/>
                  </a:cubicBezTo>
                  <a:cubicBezTo>
                    <a:pt x="15314" y="13144"/>
                    <a:pt x="15976" y="11821"/>
                    <a:pt x="15976" y="10498"/>
                  </a:cubicBezTo>
                  <a:cubicBezTo>
                    <a:pt x="15786" y="8796"/>
                    <a:pt x="14274" y="8135"/>
                    <a:pt x="12762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2" y="9552"/>
                  </a:cubicBezTo>
                  <a:cubicBezTo>
                    <a:pt x="13707" y="9647"/>
                    <a:pt x="14558" y="9930"/>
                    <a:pt x="14463" y="10970"/>
                  </a:cubicBezTo>
                  <a:cubicBezTo>
                    <a:pt x="14274" y="11916"/>
                    <a:pt x="13707" y="12766"/>
                    <a:pt x="12856" y="13333"/>
                  </a:cubicBezTo>
                  <a:cubicBezTo>
                    <a:pt x="12260" y="13750"/>
                    <a:pt x="11552" y="13952"/>
                    <a:pt x="10849" y="13952"/>
                  </a:cubicBezTo>
                  <a:cubicBezTo>
                    <a:pt x="9322" y="13952"/>
                    <a:pt x="7822" y="13002"/>
                    <a:pt x="7563" y="11254"/>
                  </a:cubicBezTo>
                  <a:cubicBezTo>
                    <a:pt x="7279" y="8796"/>
                    <a:pt x="9453" y="6339"/>
                    <a:pt x="11816" y="5677"/>
                  </a:cubicBezTo>
                  <a:cubicBezTo>
                    <a:pt x="12367" y="5545"/>
                    <a:pt x="12922" y="5479"/>
                    <a:pt x="13472" y="5479"/>
                  </a:cubicBezTo>
                  <a:cubicBezTo>
                    <a:pt x="15283" y="5479"/>
                    <a:pt x="17033" y="6190"/>
                    <a:pt x="18339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00" y="16642"/>
                    <a:pt x="17204" y="18343"/>
                    <a:pt x="14936" y="18910"/>
                  </a:cubicBezTo>
                  <a:cubicBezTo>
                    <a:pt x="14071" y="19135"/>
                    <a:pt x="13197" y="19243"/>
                    <a:pt x="12333" y="19243"/>
                  </a:cubicBezTo>
                  <a:cubicBezTo>
                    <a:pt x="8472" y="19243"/>
                    <a:pt x="4802" y="17093"/>
                    <a:pt x="3026" y="13617"/>
                  </a:cubicBezTo>
                  <a:cubicBezTo>
                    <a:pt x="1419" y="10687"/>
                    <a:pt x="1891" y="7095"/>
                    <a:pt x="4065" y="4637"/>
                  </a:cubicBezTo>
                  <a:cubicBezTo>
                    <a:pt x="6157" y="2546"/>
                    <a:pt x="8933" y="1413"/>
                    <a:pt x="11811" y="1413"/>
                  </a:cubicBezTo>
                  <a:cubicBezTo>
                    <a:pt x="12315" y="1413"/>
                    <a:pt x="12822" y="1447"/>
                    <a:pt x="13329" y="1518"/>
                  </a:cubicBezTo>
                  <a:cubicBezTo>
                    <a:pt x="13359" y="1521"/>
                    <a:pt x="13389" y="1522"/>
                    <a:pt x="13417" y="1522"/>
                  </a:cubicBezTo>
                  <a:cubicBezTo>
                    <a:pt x="14273" y="1522"/>
                    <a:pt x="14244" y="191"/>
                    <a:pt x="13329" y="100"/>
                  </a:cubicBezTo>
                  <a:cubicBezTo>
                    <a:pt x="12811" y="33"/>
                    <a:pt x="12291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840;p32"/>
            <p:cNvSpPr/>
            <p:nvPr/>
          </p:nvSpPr>
          <p:spPr>
            <a:xfrm>
              <a:off x="328500" y="3110225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6" y="0"/>
                  </a:moveTo>
                  <a:cubicBezTo>
                    <a:pt x="8597" y="0"/>
                    <a:pt x="5487" y="1216"/>
                    <a:pt x="3214" y="3408"/>
                  </a:cubicBezTo>
                  <a:cubicBezTo>
                    <a:pt x="756" y="5960"/>
                    <a:pt x="0" y="9552"/>
                    <a:pt x="1134" y="12861"/>
                  </a:cubicBezTo>
                  <a:cubicBezTo>
                    <a:pt x="2080" y="15885"/>
                    <a:pt x="4348" y="18248"/>
                    <a:pt x="7184" y="19572"/>
                  </a:cubicBezTo>
                  <a:cubicBezTo>
                    <a:pt x="8787" y="20259"/>
                    <a:pt x="10528" y="20634"/>
                    <a:pt x="12282" y="20634"/>
                  </a:cubicBezTo>
                  <a:cubicBezTo>
                    <a:pt x="13425" y="20634"/>
                    <a:pt x="14573" y="20475"/>
                    <a:pt x="15691" y="20139"/>
                  </a:cubicBezTo>
                  <a:cubicBezTo>
                    <a:pt x="18527" y="19288"/>
                    <a:pt x="20701" y="17114"/>
                    <a:pt x="21457" y="14278"/>
                  </a:cubicBezTo>
                  <a:cubicBezTo>
                    <a:pt x="22308" y="11159"/>
                    <a:pt x="21268" y="7851"/>
                    <a:pt x="18622" y="5866"/>
                  </a:cubicBezTo>
                  <a:cubicBezTo>
                    <a:pt x="17130" y="4612"/>
                    <a:pt x="15261" y="3962"/>
                    <a:pt x="13372" y="3962"/>
                  </a:cubicBezTo>
                  <a:cubicBezTo>
                    <a:pt x="12269" y="3962"/>
                    <a:pt x="11160" y="4184"/>
                    <a:pt x="10114" y="4637"/>
                  </a:cubicBezTo>
                  <a:cubicBezTo>
                    <a:pt x="7373" y="5960"/>
                    <a:pt x="5388" y="9269"/>
                    <a:pt x="6333" y="12199"/>
                  </a:cubicBezTo>
                  <a:cubicBezTo>
                    <a:pt x="6964" y="14261"/>
                    <a:pt x="8844" y="15282"/>
                    <a:pt x="10775" y="15282"/>
                  </a:cubicBezTo>
                  <a:cubicBezTo>
                    <a:pt x="12029" y="15282"/>
                    <a:pt x="13305" y="14851"/>
                    <a:pt x="14273" y="13995"/>
                  </a:cubicBezTo>
                  <a:cubicBezTo>
                    <a:pt x="15313" y="13144"/>
                    <a:pt x="15975" y="11821"/>
                    <a:pt x="15975" y="10403"/>
                  </a:cubicBezTo>
                  <a:cubicBezTo>
                    <a:pt x="15786" y="8796"/>
                    <a:pt x="14273" y="8040"/>
                    <a:pt x="12761" y="7945"/>
                  </a:cubicBezTo>
                  <a:cubicBezTo>
                    <a:pt x="11816" y="7945"/>
                    <a:pt x="11816" y="9363"/>
                    <a:pt x="12761" y="9458"/>
                  </a:cubicBezTo>
                  <a:cubicBezTo>
                    <a:pt x="13706" y="9552"/>
                    <a:pt x="14557" y="9836"/>
                    <a:pt x="14463" y="10876"/>
                  </a:cubicBezTo>
                  <a:cubicBezTo>
                    <a:pt x="14273" y="11915"/>
                    <a:pt x="13706" y="12766"/>
                    <a:pt x="12856" y="13239"/>
                  </a:cubicBezTo>
                  <a:cubicBezTo>
                    <a:pt x="12225" y="13659"/>
                    <a:pt x="11500" y="13860"/>
                    <a:pt x="10791" y="13860"/>
                  </a:cubicBezTo>
                  <a:cubicBezTo>
                    <a:pt x="9267" y="13860"/>
                    <a:pt x="7820" y="12931"/>
                    <a:pt x="7562" y="11254"/>
                  </a:cubicBezTo>
                  <a:cubicBezTo>
                    <a:pt x="7279" y="8796"/>
                    <a:pt x="9453" y="6244"/>
                    <a:pt x="11721" y="5677"/>
                  </a:cubicBezTo>
                  <a:cubicBezTo>
                    <a:pt x="12299" y="5543"/>
                    <a:pt x="12876" y="5478"/>
                    <a:pt x="13444" y="5478"/>
                  </a:cubicBezTo>
                  <a:cubicBezTo>
                    <a:pt x="15292" y="5478"/>
                    <a:pt x="17036" y="6171"/>
                    <a:pt x="18338" y="7473"/>
                  </a:cubicBezTo>
                  <a:cubicBezTo>
                    <a:pt x="20229" y="9269"/>
                    <a:pt x="20796" y="12010"/>
                    <a:pt x="19850" y="14467"/>
                  </a:cubicBezTo>
                  <a:cubicBezTo>
                    <a:pt x="19000" y="16642"/>
                    <a:pt x="17204" y="18248"/>
                    <a:pt x="14935" y="18816"/>
                  </a:cubicBezTo>
                  <a:cubicBezTo>
                    <a:pt x="14052" y="19045"/>
                    <a:pt x="13159" y="19156"/>
                    <a:pt x="12276" y="19156"/>
                  </a:cubicBezTo>
                  <a:cubicBezTo>
                    <a:pt x="8432" y="19156"/>
                    <a:pt x="4775" y="17058"/>
                    <a:pt x="2930" y="13522"/>
                  </a:cubicBezTo>
                  <a:cubicBezTo>
                    <a:pt x="1418" y="10592"/>
                    <a:pt x="1891" y="7000"/>
                    <a:pt x="4065" y="4542"/>
                  </a:cubicBezTo>
                  <a:cubicBezTo>
                    <a:pt x="6154" y="2533"/>
                    <a:pt x="8928" y="1412"/>
                    <a:pt x="11803" y="1412"/>
                  </a:cubicBezTo>
                  <a:cubicBezTo>
                    <a:pt x="12309" y="1412"/>
                    <a:pt x="12819" y="1447"/>
                    <a:pt x="13328" y="1518"/>
                  </a:cubicBezTo>
                  <a:cubicBezTo>
                    <a:pt x="13357" y="1520"/>
                    <a:pt x="13385" y="1522"/>
                    <a:pt x="13411" y="1522"/>
                  </a:cubicBezTo>
                  <a:cubicBezTo>
                    <a:pt x="14273" y="1522"/>
                    <a:pt x="14245" y="97"/>
                    <a:pt x="13328" y="5"/>
                  </a:cubicBezTo>
                  <a:lnTo>
                    <a:pt x="13328" y="100"/>
                  </a:lnTo>
                  <a:cubicBezTo>
                    <a:pt x="12808" y="33"/>
                    <a:pt x="12286" y="0"/>
                    <a:pt x="117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841;p32"/>
            <p:cNvSpPr/>
            <p:nvPr/>
          </p:nvSpPr>
          <p:spPr>
            <a:xfrm>
              <a:off x="1433850" y="3110225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6" y="0"/>
                  </a:moveTo>
                  <a:cubicBezTo>
                    <a:pt x="8598" y="0"/>
                    <a:pt x="5488" y="1216"/>
                    <a:pt x="3215" y="3408"/>
                  </a:cubicBezTo>
                  <a:cubicBezTo>
                    <a:pt x="757" y="5960"/>
                    <a:pt x="1" y="9552"/>
                    <a:pt x="1135" y="12861"/>
                  </a:cubicBezTo>
                  <a:cubicBezTo>
                    <a:pt x="2080" y="15885"/>
                    <a:pt x="4349" y="18248"/>
                    <a:pt x="7185" y="19572"/>
                  </a:cubicBezTo>
                  <a:cubicBezTo>
                    <a:pt x="8787" y="20259"/>
                    <a:pt x="10529" y="20634"/>
                    <a:pt x="12283" y="20634"/>
                  </a:cubicBezTo>
                  <a:cubicBezTo>
                    <a:pt x="13425" y="20634"/>
                    <a:pt x="14573" y="20475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309" y="11159"/>
                    <a:pt x="21269" y="7851"/>
                    <a:pt x="18622" y="5866"/>
                  </a:cubicBezTo>
                  <a:cubicBezTo>
                    <a:pt x="17130" y="4612"/>
                    <a:pt x="15262" y="3962"/>
                    <a:pt x="13373" y="3962"/>
                  </a:cubicBezTo>
                  <a:cubicBezTo>
                    <a:pt x="12270" y="3962"/>
                    <a:pt x="11160" y="4184"/>
                    <a:pt x="10115" y="4637"/>
                  </a:cubicBezTo>
                  <a:cubicBezTo>
                    <a:pt x="7374" y="5960"/>
                    <a:pt x="5389" y="9269"/>
                    <a:pt x="6334" y="12199"/>
                  </a:cubicBezTo>
                  <a:cubicBezTo>
                    <a:pt x="6964" y="14261"/>
                    <a:pt x="8845" y="15282"/>
                    <a:pt x="10775" y="15282"/>
                  </a:cubicBezTo>
                  <a:cubicBezTo>
                    <a:pt x="12030" y="15282"/>
                    <a:pt x="13306" y="14851"/>
                    <a:pt x="14274" y="13995"/>
                  </a:cubicBezTo>
                  <a:cubicBezTo>
                    <a:pt x="15314" y="13144"/>
                    <a:pt x="15976" y="11821"/>
                    <a:pt x="15976" y="10403"/>
                  </a:cubicBezTo>
                  <a:cubicBezTo>
                    <a:pt x="15787" y="8796"/>
                    <a:pt x="14274" y="8040"/>
                    <a:pt x="12762" y="7945"/>
                  </a:cubicBezTo>
                  <a:cubicBezTo>
                    <a:pt x="11816" y="7945"/>
                    <a:pt x="11816" y="9363"/>
                    <a:pt x="12762" y="9458"/>
                  </a:cubicBezTo>
                  <a:cubicBezTo>
                    <a:pt x="13707" y="9552"/>
                    <a:pt x="14558" y="9836"/>
                    <a:pt x="14463" y="10876"/>
                  </a:cubicBezTo>
                  <a:cubicBezTo>
                    <a:pt x="14274" y="11915"/>
                    <a:pt x="13707" y="12766"/>
                    <a:pt x="12856" y="13239"/>
                  </a:cubicBezTo>
                  <a:cubicBezTo>
                    <a:pt x="12226" y="13659"/>
                    <a:pt x="11500" y="13860"/>
                    <a:pt x="10792" y="13860"/>
                  </a:cubicBezTo>
                  <a:cubicBezTo>
                    <a:pt x="9268" y="13860"/>
                    <a:pt x="7821" y="12931"/>
                    <a:pt x="7563" y="11254"/>
                  </a:cubicBezTo>
                  <a:cubicBezTo>
                    <a:pt x="7279" y="8796"/>
                    <a:pt x="9453" y="6244"/>
                    <a:pt x="11722" y="5677"/>
                  </a:cubicBezTo>
                  <a:cubicBezTo>
                    <a:pt x="12300" y="5543"/>
                    <a:pt x="12877" y="5478"/>
                    <a:pt x="13445" y="5478"/>
                  </a:cubicBezTo>
                  <a:cubicBezTo>
                    <a:pt x="15293" y="5478"/>
                    <a:pt x="17037" y="6171"/>
                    <a:pt x="18339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00" y="16642"/>
                    <a:pt x="17204" y="18248"/>
                    <a:pt x="14936" y="18816"/>
                  </a:cubicBezTo>
                  <a:cubicBezTo>
                    <a:pt x="14053" y="19045"/>
                    <a:pt x="13160" y="19156"/>
                    <a:pt x="12276" y="19156"/>
                  </a:cubicBezTo>
                  <a:cubicBezTo>
                    <a:pt x="8433" y="19156"/>
                    <a:pt x="4776" y="17058"/>
                    <a:pt x="2931" y="13522"/>
                  </a:cubicBezTo>
                  <a:cubicBezTo>
                    <a:pt x="1419" y="10592"/>
                    <a:pt x="1891" y="7000"/>
                    <a:pt x="4065" y="4542"/>
                  </a:cubicBezTo>
                  <a:cubicBezTo>
                    <a:pt x="6155" y="2533"/>
                    <a:pt x="8928" y="1412"/>
                    <a:pt x="11804" y="1412"/>
                  </a:cubicBezTo>
                  <a:cubicBezTo>
                    <a:pt x="12310" y="1412"/>
                    <a:pt x="12819" y="1447"/>
                    <a:pt x="13329" y="1518"/>
                  </a:cubicBezTo>
                  <a:cubicBezTo>
                    <a:pt x="13357" y="1520"/>
                    <a:pt x="13385" y="1522"/>
                    <a:pt x="13412" y="1522"/>
                  </a:cubicBezTo>
                  <a:cubicBezTo>
                    <a:pt x="14273" y="1522"/>
                    <a:pt x="14246" y="97"/>
                    <a:pt x="13329" y="5"/>
                  </a:cubicBezTo>
                  <a:lnTo>
                    <a:pt x="13329" y="100"/>
                  </a:lnTo>
                  <a:cubicBezTo>
                    <a:pt x="12809" y="33"/>
                    <a:pt x="12287" y="0"/>
                    <a:pt x="117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842;p32"/>
            <p:cNvSpPr/>
            <p:nvPr/>
          </p:nvSpPr>
          <p:spPr>
            <a:xfrm>
              <a:off x="2615425" y="3110225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6" y="0"/>
                  </a:moveTo>
                  <a:cubicBezTo>
                    <a:pt x="8598" y="0"/>
                    <a:pt x="5488" y="1216"/>
                    <a:pt x="3214" y="3408"/>
                  </a:cubicBezTo>
                  <a:cubicBezTo>
                    <a:pt x="757" y="5960"/>
                    <a:pt x="0" y="9552"/>
                    <a:pt x="1135" y="12861"/>
                  </a:cubicBezTo>
                  <a:cubicBezTo>
                    <a:pt x="2080" y="15885"/>
                    <a:pt x="4349" y="18248"/>
                    <a:pt x="7184" y="19572"/>
                  </a:cubicBezTo>
                  <a:cubicBezTo>
                    <a:pt x="8787" y="20259"/>
                    <a:pt x="10528" y="20634"/>
                    <a:pt x="12283" y="20634"/>
                  </a:cubicBezTo>
                  <a:cubicBezTo>
                    <a:pt x="13425" y="20634"/>
                    <a:pt x="14573" y="20475"/>
                    <a:pt x="15692" y="20139"/>
                  </a:cubicBezTo>
                  <a:cubicBezTo>
                    <a:pt x="18527" y="19288"/>
                    <a:pt x="20702" y="17114"/>
                    <a:pt x="21458" y="14278"/>
                  </a:cubicBezTo>
                  <a:cubicBezTo>
                    <a:pt x="22308" y="11159"/>
                    <a:pt x="21269" y="7851"/>
                    <a:pt x="18622" y="5866"/>
                  </a:cubicBezTo>
                  <a:cubicBezTo>
                    <a:pt x="17130" y="4612"/>
                    <a:pt x="15261" y="3962"/>
                    <a:pt x="13373" y="3962"/>
                  </a:cubicBezTo>
                  <a:cubicBezTo>
                    <a:pt x="12270" y="3962"/>
                    <a:pt x="11160" y="4184"/>
                    <a:pt x="10115" y="4637"/>
                  </a:cubicBezTo>
                  <a:cubicBezTo>
                    <a:pt x="7373" y="5960"/>
                    <a:pt x="5388" y="9269"/>
                    <a:pt x="6334" y="12199"/>
                  </a:cubicBezTo>
                  <a:cubicBezTo>
                    <a:pt x="6964" y="14261"/>
                    <a:pt x="8844" y="15282"/>
                    <a:pt x="10775" y="15282"/>
                  </a:cubicBezTo>
                  <a:cubicBezTo>
                    <a:pt x="12030" y="15282"/>
                    <a:pt x="13306" y="14851"/>
                    <a:pt x="14274" y="13995"/>
                  </a:cubicBezTo>
                  <a:cubicBezTo>
                    <a:pt x="15314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761" y="7945"/>
                  </a:cubicBezTo>
                  <a:cubicBezTo>
                    <a:pt x="11816" y="7945"/>
                    <a:pt x="11816" y="9363"/>
                    <a:pt x="12761" y="9458"/>
                  </a:cubicBezTo>
                  <a:cubicBezTo>
                    <a:pt x="13707" y="9552"/>
                    <a:pt x="14557" y="9836"/>
                    <a:pt x="14463" y="10876"/>
                  </a:cubicBezTo>
                  <a:cubicBezTo>
                    <a:pt x="14274" y="11915"/>
                    <a:pt x="13707" y="12766"/>
                    <a:pt x="12856" y="13239"/>
                  </a:cubicBezTo>
                  <a:cubicBezTo>
                    <a:pt x="12226" y="13659"/>
                    <a:pt x="11500" y="13860"/>
                    <a:pt x="10791" y="13860"/>
                  </a:cubicBezTo>
                  <a:cubicBezTo>
                    <a:pt x="9267" y="13860"/>
                    <a:pt x="7821" y="12931"/>
                    <a:pt x="7562" y="11254"/>
                  </a:cubicBezTo>
                  <a:cubicBezTo>
                    <a:pt x="7279" y="8796"/>
                    <a:pt x="9453" y="6244"/>
                    <a:pt x="11722" y="5677"/>
                  </a:cubicBezTo>
                  <a:cubicBezTo>
                    <a:pt x="12299" y="5543"/>
                    <a:pt x="12877" y="5478"/>
                    <a:pt x="13445" y="5478"/>
                  </a:cubicBezTo>
                  <a:cubicBezTo>
                    <a:pt x="15293" y="5478"/>
                    <a:pt x="17037" y="6171"/>
                    <a:pt x="18338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00" y="16642"/>
                    <a:pt x="17204" y="18248"/>
                    <a:pt x="14935" y="18816"/>
                  </a:cubicBezTo>
                  <a:cubicBezTo>
                    <a:pt x="14052" y="19045"/>
                    <a:pt x="13159" y="19156"/>
                    <a:pt x="12276" y="19156"/>
                  </a:cubicBezTo>
                  <a:cubicBezTo>
                    <a:pt x="8433" y="19156"/>
                    <a:pt x="4775" y="17058"/>
                    <a:pt x="2931" y="13522"/>
                  </a:cubicBezTo>
                  <a:cubicBezTo>
                    <a:pt x="1418" y="10592"/>
                    <a:pt x="1891" y="7000"/>
                    <a:pt x="4065" y="4542"/>
                  </a:cubicBezTo>
                  <a:cubicBezTo>
                    <a:pt x="6155" y="2533"/>
                    <a:pt x="8928" y="1412"/>
                    <a:pt x="11804" y="1412"/>
                  </a:cubicBezTo>
                  <a:cubicBezTo>
                    <a:pt x="12310" y="1412"/>
                    <a:pt x="12819" y="1447"/>
                    <a:pt x="13329" y="1518"/>
                  </a:cubicBezTo>
                  <a:cubicBezTo>
                    <a:pt x="13357" y="1520"/>
                    <a:pt x="13385" y="1522"/>
                    <a:pt x="13412" y="1522"/>
                  </a:cubicBezTo>
                  <a:cubicBezTo>
                    <a:pt x="14273" y="1522"/>
                    <a:pt x="14245" y="97"/>
                    <a:pt x="13329" y="5"/>
                  </a:cubicBezTo>
                  <a:lnTo>
                    <a:pt x="13329" y="100"/>
                  </a:lnTo>
                  <a:cubicBezTo>
                    <a:pt x="12808" y="33"/>
                    <a:pt x="12286" y="0"/>
                    <a:pt x="117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843;p32"/>
            <p:cNvSpPr/>
            <p:nvPr/>
          </p:nvSpPr>
          <p:spPr>
            <a:xfrm>
              <a:off x="3797000" y="3110225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5" y="0"/>
                  </a:moveTo>
                  <a:cubicBezTo>
                    <a:pt x="8597" y="0"/>
                    <a:pt x="5487" y="1216"/>
                    <a:pt x="3214" y="3408"/>
                  </a:cubicBezTo>
                  <a:cubicBezTo>
                    <a:pt x="756" y="5960"/>
                    <a:pt x="0" y="9552"/>
                    <a:pt x="1134" y="12861"/>
                  </a:cubicBezTo>
                  <a:cubicBezTo>
                    <a:pt x="2080" y="15885"/>
                    <a:pt x="4348" y="18248"/>
                    <a:pt x="7184" y="19572"/>
                  </a:cubicBezTo>
                  <a:cubicBezTo>
                    <a:pt x="8787" y="20259"/>
                    <a:pt x="10528" y="20634"/>
                    <a:pt x="12282" y="20634"/>
                  </a:cubicBezTo>
                  <a:cubicBezTo>
                    <a:pt x="13425" y="20634"/>
                    <a:pt x="14573" y="20475"/>
                    <a:pt x="15691" y="20139"/>
                  </a:cubicBezTo>
                  <a:cubicBezTo>
                    <a:pt x="18527" y="19288"/>
                    <a:pt x="20701" y="17114"/>
                    <a:pt x="21457" y="14278"/>
                  </a:cubicBezTo>
                  <a:cubicBezTo>
                    <a:pt x="22308" y="11159"/>
                    <a:pt x="21268" y="7851"/>
                    <a:pt x="18622" y="5866"/>
                  </a:cubicBezTo>
                  <a:cubicBezTo>
                    <a:pt x="17130" y="4612"/>
                    <a:pt x="15261" y="3962"/>
                    <a:pt x="13372" y="3962"/>
                  </a:cubicBezTo>
                  <a:cubicBezTo>
                    <a:pt x="12269" y="3962"/>
                    <a:pt x="11160" y="4184"/>
                    <a:pt x="10114" y="4637"/>
                  </a:cubicBezTo>
                  <a:cubicBezTo>
                    <a:pt x="7373" y="5960"/>
                    <a:pt x="5388" y="9269"/>
                    <a:pt x="6333" y="12199"/>
                  </a:cubicBezTo>
                  <a:cubicBezTo>
                    <a:pt x="6964" y="14261"/>
                    <a:pt x="8844" y="15282"/>
                    <a:pt x="10775" y="15282"/>
                  </a:cubicBezTo>
                  <a:cubicBezTo>
                    <a:pt x="12029" y="15282"/>
                    <a:pt x="13305" y="14851"/>
                    <a:pt x="14273" y="13995"/>
                  </a:cubicBezTo>
                  <a:cubicBezTo>
                    <a:pt x="15313" y="13144"/>
                    <a:pt x="15975" y="11821"/>
                    <a:pt x="15975" y="10403"/>
                  </a:cubicBezTo>
                  <a:cubicBezTo>
                    <a:pt x="15786" y="8796"/>
                    <a:pt x="14273" y="8040"/>
                    <a:pt x="12761" y="7945"/>
                  </a:cubicBezTo>
                  <a:cubicBezTo>
                    <a:pt x="11816" y="7945"/>
                    <a:pt x="11816" y="9363"/>
                    <a:pt x="12761" y="9458"/>
                  </a:cubicBezTo>
                  <a:cubicBezTo>
                    <a:pt x="13706" y="9552"/>
                    <a:pt x="14557" y="9836"/>
                    <a:pt x="14462" y="10876"/>
                  </a:cubicBezTo>
                  <a:cubicBezTo>
                    <a:pt x="14273" y="11915"/>
                    <a:pt x="13706" y="12766"/>
                    <a:pt x="12856" y="13239"/>
                  </a:cubicBezTo>
                  <a:cubicBezTo>
                    <a:pt x="12225" y="13659"/>
                    <a:pt x="11500" y="13860"/>
                    <a:pt x="10791" y="13860"/>
                  </a:cubicBezTo>
                  <a:cubicBezTo>
                    <a:pt x="9267" y="13860"/>
                    <a:pt x="7820" y="12931"/>
                    <a:pt x="7562" y="11254"/>
                  </a:cubicBezTo>
                  <a:cubicBezTo>
                    <a:pt x="7279" y="8796"/>
                    <a:pt x="9453" y="6244"/>
                    <a:pt x="11721" y="5677"/>
                  </a:cubicBezTo>
                  <a:cubicBezTo>
                    <a:pt x="12299" y="5543"/>
                    <a:pt x="12876" y="5478"/>
                    <a:pt x="13444" y="5478"/>
                  </a:cubicBezTo>
                  <a:cubicBezTo>
                    <a:pt x="15292" y="5478"/>
                    <a:pt x="17036" y="6171"/>
                    <a:pt x="18338" y="7473"/>
                  </a:cubicBezTo>
                  <a:cubicBezTo>
                    <a:pt x="20229" y="9269"/>
                    <a:pt x="20796" y="12010"/>
                    <a:pt x="19850" y="14467"/>
                  </a:cubicBezTo>
                  <a:cubicBezTo>
                    <a:pt x="19000" y="16642"/>
                    <a:pt x="17204" y="18248"/>
                    <a:pt x="14935" y="18816"/>
                  </a:cubicBezTo>
                  <a:cubicBezTo>
                    <a:pt x="14052" y="19045"/>
                    <a:pt x="13159" y="19156"/>
                    <a:pt x="12276" y="19156"/>
                  </a:cubicBezTo>
                  <a:cubicBezTo>
                    <a:pt x="8432" y="19156"/>
                    <a:pt x="4775" y="17058"/>
                    <a:pt x="2930" y="13522"/>
                  </a:cubicBezTo>
                  <a:cubicBezTo>
                    <a:pt x="1418" y="10592"/>
                    <a:pt x="1891" y="7000"/>
                    <a:pt x="4065" y="4542"/>
                  </a:cubicBezTo>
                  <a:cubicBezTo>
                    <a:pt x="6154" y="2533"/>
                    <a:pt x="8928" y="1412"/>
                    <a:pt x="11803" y="1412"/>
                  </a:cubicBezTo>
                  <a:cubicBezTo>
                    <a:pt x="12309" y="1412"/>
                    <a:pt x="12819" y="1447"/>
                    <a:pt x="13328" y="1518"/>
                  </a:cubicBezTo>
                  <a:cubicBezTo>
                    <a:pt x="13357" y="1520"/>
                    <a:pt x="13385" y="1522"/>
                    <a:pt x="13411" y="1522"/>
                  </a:cubicBezTo>
                  <a:cubicBezTo>
                    <a:pt x="14273" y="1522"/>
                    <a:pt x="14245" y="97"/>
                    <a:pt x="13328" y="5"/>
                  </a:cubicBezTo>
                  <a:lnTo>
                    <a:pt x="13328" y="100"/>
                  </a:lnTo>
                  <a:cubicBezTo>
                    <a:pt x="12808" y="33"/>
                    <a:pt x="12286" y="0"/>
                    <a:pt x="1176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844;p32"/>
            <p:cNvSpPr/>
            <p:nvPr/>
          </p:nvSpPr>
          <p:spPr>
            <a:xfrm>
              <a:off x="4978550" y="3110225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6" y="0"/>
                  </a:moveTo>
                  <a:cubicBezTo>
                    <a:pt x="8598" y="0"/>
                    <a:pt x="5488" y="1216"/>
                    <a:pt x="3215" y="3408"/>
                  </a:cubicBezTo>
                  <a:cubicBezTo>
                    <a:pt x="757" y="5960"/>
                    <a:pt x="1" y="9552"/>
                    <a:pt x="1135" y="12861"/>
                  </a:cubicBezTo>
                  <a:cubicBezTo>
                    <a:pt x="2080" y="15885"/>
                    <a:pt x="4349" y="18248"/>
                    <a:pt x="7185" y="19572"/>
                  </a:cubicBezTo>
                  <a:cubicBezTo>
                    <a:pt x="8787" y="20259"/>
                    <a:pt x="10529" y="20634"/>
                    <a:pt x="12283" y="20634"/>
                  </a:cubicBezTo>
                  <a:cubicBezTo>
                    <a:pt x="13425" y="20634"/>
                    <a:pt x="14573" y="20475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309" y="11159"/>
                    <a:pt x="21269" y="7851"/>
                    <a:pt x="18622" y="5866"/>
                  </a:cubicBezTo>
                  <a:cubicBezTo>
                    <a:pt x="17130" y="4612"/>
                    <a:pt x="15262" y="3962"/>
                    <a:pt x="13373" y="3962"/>
                  </a:cubicBezTo>
                  <a:cubicBezTo>
                    <a:pt x="12270" y="3962"/>
                    <a:pt x="11160" y="4184"/>
                    <a:pt x="10115" y="4637"/>
                  </a:cubicBezTo>
                  <a:cubicBezTo>
                    <a:pt x="7374" y="5960"/>
                    <a:pt x="5389" y="9269"/>
                    <a:pt x="6334" y="12199"/>
                  </a:cubicBezTo>
                  <a:cubicBezTo>
                    <a:pt x="6964" y="14261"/>
                    <a:pt x="8845" y="15282"/>
                    <a:pt x="10775" y="15282"/>
                  </a:cubicBezTo>
                  <a:cubicBezTo>
                    <a:pt x="12030" y="15282"/>
                    <a:pt x="13306" y="14851"/>
                    <a:pt x="14274" y="13995"/>
                  </a:cubicBezTo>
                  <a:cubicBezTo>
                    <a:pt x="15314" y="13144"/>
                    <a:pt x="15976" y="11821"/>
                    <a:pt x="15976" y="10403"/>
                  </a:cubicBezTo>
                  <a:cubicBezTo>
                    <a:pt x="15786" y="8796"/>
                    <a:pt x="14274" y="8040"/>
                    <a:pt x="12762" y="7945"/>
                  </a:cubicBezTo>
                  <a:cubicBezTo>
                    <a:pt x="11816" y="7945"/>
                    <a:pt x="11816" y="9363"/>
                    <a:pt x="12762" y="9458"/>
                  </a:cubicBezTo>
                  <a:cubicBezTo>
                    <a:pt x="13707" y="9552"/>
                    <a:pt x="14558" y="9836"/>
                    <a:pt x="14463" y="10876"/>
                  </a:cubicBezTo>
                  <a:cubicBezTo>
                    <a:pt x="14274" y="11915"/>
                    <a:pt x="13707" y="12766"/>
                    <a:pt x="12856" y="13239"/>
                  </a:cubicBezTo>
                  <a:cubicBezTo>
                    <a:pt x="12226" y="13659"/>
                    <a:pt x="11500" y="13860"/>
                    <a:pt x="10792" y="13860"/>
                  </a:cubicBezTo>
                  <a:cubicBezTo>
                    <a:pt x="9268" y="13860"/>
                    <a:pt x="7821" y="12931"/>
                    <a:pt x="7563" y="11254"/>
                  </a:cubicBezTo>
                  <a:cubicBezTo>
                    <a:pt x="7279" y="8796"/>
                    <a:pt x="9453" y="6244"/>
                    <a:pt x="11722" y="5677"/>
                  </a:cubicBezTo>
                  <a:cubicBezTo>
                    <a:pt x="12300" y="5543"/>
                    <a:pt x="12877" y="5478"/>
                    <a:pt x="13445" y="5478"/>
                  </a:cubicBezTo>
                  <a:cubicBezTo>
                    <a:pt x="15293" y="5478"/>
                    <a:pt x="17037" y="6171"/>
                    <a:pt x="18339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00" y="16642"/>
                    <a:pt x="17204" y="18248"/>
                    <a:pt x="14936" y="18816"/>
                  </a:cubicBezTo>
                  <a:cubicBezTo>
                    <a:pt x="14053" y="19045"/>
                    <a:pt x="13160" y="19156"/>
                    <a:pt x="12276" y="19156"/>
                  </a:cubicBezTo>
                  <a:cubicBezTo>
                    <a:pt x="8433" y="19156"/>
                    <a:pt x="4776" y="17058"/>
                    <a:pt x="2931" y="13522"/>
                  </a:cubicBezTo>
                  <a:cubicBezTo>
                    <a:pt x="1419" y="10592"/>
                    <a:pt x="1891" y="7000"/>
                    <a:pt x="4065" y="4542"/>
                  </a:cubicBezTo>
                  <a:cubicBezTo>
                    <a:pt x="6155" y="2533"/>
                    <a:pt x="8928" y="1412"/>
                    <a:pt x="11804" y="1412"/>
                  </a:cubicBezTo>
                  <a:cubicBezTo>
                    <a:pt x="12310" y="1412"/>
                    <a:pt x="12819" y="1447"/>
                    <a:pt x="13329" y="1518"/>
                  </a:cubicBezTo>
                  <a:cubicBezTo>
                    <a:pt x="13357" y="1520"/>
                    <a:pt x="13385" y="1522"/>
                    <a:pt x="13412" y="1522"/>
                  </a:cubicBezTo>
                  <a:cubicBezTo>
                    <a:pt x="14273" y="1522"/>
                    <a:pt x="14245" y="97"/>
                    <a:pt x="13329" y="5"/>
                  </a:cubicBezTo>
                  <a:lnTo>
                    <a:pt x="13329" y="100"/>
                  </a:lnTo>
                  <a:cubicBezTo>
                    <a:pt x="12809" y="33"/>
                    <a:pt x="12287" y="0"/>
                    <a:pt x="117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845;p32"/>
            <p:cNvSpPr/>
            <p:nvPr/>
          </p:nvSpPr>
          <p:spPr>
            <a:xfrm>
              <a:off x="6160125" y="3110225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6" y="0"/>
                  </a:moveTo>
                  <a:cubicBezTo>
                    <a:pt x="8598" y="0"/>
                    <a:pt x="5488" y="1216"/>
                    <a:pt x="3214" y="3408"/>
                  </a:cubicBezTo>
                  <a:cubicBezTo>
                    <a:pt x="757" y="5960"/>
                    <a:pt x="0" y="9552"/>
                    <a:pt x="1135" y="12861"/>
                  </a:cubicBezTo>
                  <a:cubicBezTo>
                    <a:pt x="2080" y="15885"/>
                    <a:pt x="4349" y="18248"/>
                    <a:pt x="7184" y="19572"/>
                  </a:cubicBezTo>
                  <a:cubicBezTo>
                    <a:pt x="8787" y="20259"/>
                    <a:pt x="10528" y="20634"/>
                    <a:pt x="12283" y="20634"/>
                  </a:cubicBezTo>
                  <a:cubicBezTo>
                    <a:pt x="13425" y="20634"/>
                    <a:pt x="14573" y="20475"/>
                    <a:pt x="15692" y="20139"/>
                  </a:cubicBezTo>
                  <a:cubicBezTo>
                    <a:pt x="18527" y="19288"/>
                    <a:pt x="20701" y="17114"/>
                    <a:pt x="21458" y="14278"/>
                  </a:cubicBezTo>
                  <a:cubicBezTo>
                    <a:pt x="22308" y="11159"/>
                    <a:pt x="21269" y="7851"/>
                    <a:pt x="18716" y="5866"/>
                  </a:cubicBezTo>
                  <a:cubicBezTo>
                    <a:pt x="17165" y="4612"/>
                    <a:pt x="15274" y="3962"/>
                    <a:pt x="13377" y="3962"/>
                  </a:cubicBezTo>
                  <a:cubicBezTo>
                    <a:pt x="12270" y="3962"/>
                    <a:pt x="11160" y="4184"/>
                    <a:pt x="10115" y="4637"/>
                  </a:cubicBezTo>
                  <a:cubicBezTo>
                    <a:pt x="7468" y="5960"/>
                    <a:pt x="5388" y="9269"/>
                    <a:pt x="6334" y="12199"/>
                  </a:cubicBezTo>
                  <a:cubicBezTo>
                    <a:pt x="6964" y="14261"/>
                    <a:pt x="8844" y="15282"/>
                    <a:pt x="10775" y="15282"/>
                  </a:cubicBezTo>
                  <a:cubicBezTo>
                    <a:pt x="12030" y="15282"/>
                    <a:pt x="13306" y="14851"/>
                    <a:pt x="14274" y="13995"/>
                  </a:cubicBezTo>
                  <a:cubicBezTo>
                    <a:pt x="15314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761" y="7945"/>
                  </a:cubicBezTo>
                  <a:cubicBezTo>
                    <a:pt x="11816" y="7945"/>
                    <a:pt x="11816" y="9363"/>
                    <a:pt x="12761" y="9458"/>
                  </a:cubicBezTo>
                  <a:cubicBezTo>
                    <a:pt x="13707" y="9552"/>
                    <a:pt x="14557" y="9836"/>
                    <a:pt x="14463" y="10876"/>
                  </a:cubicBezTo>
                  <a:cubicBezTo>
                    <a:pt x="14274" y="11915"/>
                    <a:pt x="13707" y="12766"/>
                    <a:pt x="12856" y="13239"/>
                  </a:cubicBezTo>
                  <a:cubicBezTo>
                    <a:pt x="12256" y="13659"/>
                    <a:pt x="11541" y="13860"/>
                    <a:pt x="10833" y="13860"/>
                  </a:cubicBezTo>
                  <a:cubicBezTo>
                    <a:pt x="9311" y="13860"/>
                    <a:pt x="7821" y="12931"/>
                    <a:pt x="7562" y="11254"/>
                  </a:cubicBezTo>
                  <a:cubicBezTo>
                    <a:pt x="7279" y="8796"/>
                    <a:pt x="9453" y="6244"/>
                    <a:pt x="11816" y="5677"/>
                  </a:cubicBezTo>
                  <a:cubicBezTo>
                    <a:pt x="12371" y="5543"/>
                    <a:pt x="12932" y="5478"/>
                    <a:pt x="13487" y="5478"/>
                  </a:cubicBezTo>
                  <a:cubicBezTo>
                    <a:pt x="15293" y="5478"/>
                    <a:pt x="17037" y="6171"/>
                    <a:pt x="18338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00" y="16642"/>
                    <a:pt x="17204" y="18248"/>
                    <a:pt x="14935" y="18816"/>
                  </a:cubicBezTo>
                  <a:cubicBezTo>
                    <a:pt x="14052" y="19045"/>
                    <a:pt x="13159" y="19156"/>
                    <a:pt x="12277" y="19156"/>
                  </a:cubicBezTo>
                  <a:cubicBezTo>
                    <a:pt x="8436" y="19156"/>
                    <a:pt x="4793" y="17058"/>
                    <a:pt x="3025" y="13522"/>
                  </a:cubicBezTo>
                  <a:cubicBezTo>
                    <a:pt x="1418" y="10592"/>
                    <a:pt x="1891" y="7000"/>
                    <a:pt x="4065" y="4542"/>
                  </a:cubicBezTo>
                  <a:cubicBezTo>
                    <a:pt x="6155" y="2533"/>
                    <a:pt x="8928" y="1412"/>
                    <a:pt x="11803" y="1412"/>
                  </a:cubicBezTo>
                  <a:cubicBezTo>
                    <a:pt x="12310" y="1412"/>
                    <a:pt x="12819" y="1447"/>
                    <a:pt x="13328" y="1518"/>
                  </a:cubicBezTo>
                  <a:cubicBezTo>
                    <a:pt x="13357" y="1520"/>
                    <a:pt x="13385" y="1522"/>
                    <a:pt x="13412" y="1522"/>
                  </a:cubicBezTo>
                  <a:cubicBezTo>
                    <a:pt x="14273" y="1522"/>
                    <a:pt x="14245" y="97"/>
                    <a:pt x="13328" y="5"/>
                  </a:cubicBezTo>
                  <a:lnTo>
                    <a:pt x="13328" y="100"/>
                  </a:lnTo>
                  <a:cubicBezTo>
                    <a:pt x="12808" y="33"/>
                    <a:pt x="12286" y="0"/>
                    <a:pt x="117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846;p32"/>
            <p:cNvSpPr/>
            <p:nvPr/>
          </p:nvSpPr>
          <p:spPr>
            <a:xfrm>
              <a:off x="843075" y="361120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4" y="3503"/>
                  </a:cubicBezTo>
                  <a:cubicBezTo>
                    <a:pt x="757" y="5961"/>
                    <a:pt x="0" y="9647"/>
                    <a:pt x="1135" y="12955"/>
                  </a:cubicBezTo>
                  <a:cubicBezTo>
                    <a:pt x="2080" y="15886"/>
                    <a:pt x="4349" y="18343"/>
                    <a:pt x="7184" y="19572"/>
                  </a:cubicBezTo>
                  <a:cubicBezTo>
                    <a:pt x="8793" y="20319"/>
                    <a:pt x="10541" y="20682"/>
                    <a:pt x="12301" y="20682"/>
                  </a:cubicBezTo>
                  <a:cubicBezTo>
                    <a:pt x="13438" y="20682"/>
                    <a:pt x="14579" y="20530"/>
                    <a:pt x="15692" y="20234"/>
                  </a:cubicBezTo>
                  <a:cubicBezTo>
                    <a:pt x="18527" y="19383"/>
                    <a:pt x="20702" y="17114"/>
                    <a:pt x="21458" y="14279"/>
                  </a:cubicBezTo>
                  <a:cubicBezTo>
                    <a:pt x="22308" y="11159"/>
                    <a:pt x="21269" y="7851"/>
                    <a:pt x="18622" y="5866"/>
                  </a:cubicBezTo>
                  <a:cubicBezTo>
                    <a:pt x="17162" y="4640"/>
                    <a:pt x="15342" y="4027"/>
                    <a:pt x="13495" y="4027"/>
                  </a:cubicBezTo>
                  <a:cubicBezTo>
                    <a:pt x="12352" y="4027"/>
                    <a:pt x="11199" y="4262"/>
                    <a:pt x="10115" y="4732"/>
                  </a:cubicBezTo>
                  <a:cubicBezTo>
                    <a:pt x="7373" y="5961"/>
                    <a:pt x="5388" y="9269"/>
                    <a:pt x="6334" y="12294"/>
                  </a:cubicBezTo>
                  <a:cubicBezTo>
                    <a:pt x="6958" y="14335"/>
                    <a:pt x="8806" y="15356"/>
                    <a:pt x="10717" y="15356"/>
                  </a:cubicBezTo>
                  <a:cubicBezTo>
                    <a:pt x="11990" y="15356"/>
                    <a:pt x="13291" y="14903"/>
                    <a:pt x="14274" y="13995"/>
                  </a:cubicBezTo>
                  <a:cubicBezTo>
                    <a:pt x="15314" y="13144"/>
                    <a:pt x="15975" y="11821"/>
                    <a:pt x="15975" y="10498"/>
                  </a:cubicBezTo>
                  <a:cubicBezTo>
                    <a:pt x="15786" y="8796"/>
                    <a:pt x="14274" y="8135"/>
                    <a:pt x="12761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1" y="9552"/>
                  </a:cubicBezTo>
                  <a:cubicBezTo>
                    <a:pt x="13707" y="9647"/>
                    <a:pt x="14557" y="9931"/>
                    <a:pt x="14463" y="10970"/>
                  </a:cubicBezTo>
                  <a:cubicBezTo>
                    <a:pt x="14274" y="11916"/>
                    <a:pt x="13707" y="12766"/>
                    <a:pt x="12856" y="13333"/>
                  </a:cubicBezTo>
                  <a:cubicBezTo>
                    <a:pt x="12260" y="13750"/>
                    <a:pt x="11552" y="13952"/>
                    <a:pt x="10849" y="13952"/>
                  </a:cubicBezTo>
                  <a:cubicBezTo>
                    <a:pt x="9322" y="13952"/>
                    <a:pt x="7821" y="13002"/>
                    <a:pt x="7563" y="11254"/>
                  </a:cubicBezTo>
                  <a:cubicBezTo>
                    <a:pt x="7279" y="8796"/>
                    <a:pt x="9453" y="6339"/>
                    <a:pt x="11722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3" y="5479"/>
                    <a:pt x="17033" y="6190"/>
                    <a:pt x="18338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00" y="16642"/>
                    <a:pt x="17204" y="18249"/>
                    <a:pt x="14935" y="18910"/>
                  </a:cubicBezTo>
                  <a:cubicBezTo>
                    <a:pt x="14071" y="19135"/>
                    <a:pt x="13197" y="19243"/>
                    <a:pt x="12332" y="19243"/>
                  </a:cubicBezTo>
                  <a:cubicBezTo>
                    <a:pt x="8468" y="19243"/>
                    <a:pt x="4784" y="17093"/>
                    <a:pt x="2931" y="13617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9" y="1518"/>
                  </a:cubicBezTo>
                  <a:cubicBezTo>
                    <a:pt x="13359" y="1521"/>
                    <a:pt x="13388" y="1522"/>
                    <a:pt x="13417" y="1522"/>
                  </a:cubicBezTo>
                  <a:cubicBezTo>
                    <a:pt x="14273" y="1522"/>
                    <a:pt x="14243" y="191"/>
                    <a:pt x="13329" y="100"/>
                  </a:cubicBezTo>
                  <a:cubicBezTo>
                    <a:pt x="12810" y="34"/>
                    <a:pt x="12291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847;p32"/>
            <p:cNvSpPr/>
            <p:nvPr/>
          </p:nvSpPr>
          <p:spPr>
            <a:xfrm>
              <a:off x="2024650" y="361120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1" y="1"/>
                    <a:pt x="5489" y="1228"/>
                    <a:pt x="3214" y="3503"/>
                  </a:cubicBezTo>
                  <a:cubicBezTo>
                    <a:pt x="756" y="5961"/>
                    <a:pt x="0" y="9647"/>
                    <a:pt x="1134" y="12955"/>
                  </a:cubicBezTo>
                  <a:cubicBezTo>
                    <a:pt x="2080" y="15886"/>
                    <a:pt x="4348" y="18343"/>
                    <a:pt x="7184" y="19572"/>
                  </a:cubicBezTo>
                  <a:cubicBezTo>
                    <a:pt x="8792" y="20319"/>
                    <a:pt x="10540" y="20682"/>
                    <a:pt x="12301" y="20682"/>
                  </a:cubicBezTo>
                  <a:cubicBezTo>
                    <a:pt x="13437" y="20682"/>
                    <a:pt x="14579" y="20530"/>
                    <a:pt x="15691" y="20234"/>
                  </a:cubicBezTo>
                  <a:cubicBezTo>
                    <a:pt x="18527" y="19383"/>
                    <a:pt x="20701" y="17114"/>
                    <a:pt x="21457" y="14279"/>
                  </a:cubicBezTo>
                  <a:cubicBezTo>
                    <a:pt x="22308" y="11159"/>
                    <a:pt x="21268" y="7851"/>
                    <a:pt x="18622" y="5866"/>
                  </a:cubicBezTo>
                  <a:cubicBezTo>
                    <a:pt x="17162" y="4640"/>
                    <a:pt x="15342" y="4027"/>
                    <a:pt x="13495" y="4027"/>
                  </a:cubicBezTo>
                  <a:cubicBezTo>
                    <a:pt x="12352" y="4027"/>
                    <a:pt x="11199" y="4262"/>
                    <a:pt x="10114" y="4732"/>
                  </a:cubicBezTo>
                  <a:cubicBezTo>
                    <a:pt x="7373" y="5961"/>
                    <a:pt x="5388" y="9269"/>
                    <a:pt x="6333" y="12294"/>
                  </a:cubicBezTo>
                  <a:cubicBezTo>
                    <a:pt x="6957" y="14335"/>
                    <a:pt x="8806" y="15356"/>
                    <a:pt x="10716" y="15356"/>
                  </a:cubicBezTo>
                  <a:cubicBezTo>
                    <a:pt x="11990" y="15356"/>
                    <a:pt x="13290" y="14903"/>
                    <a:pt x="14273" y="13995"/>
                  </a:cubicBezTo>
                  <a:cubicBezTo>
                    <a:pt x="15313" y="13144"/>
                    <a:pt x="15975" y="11821"/>
                    <a:pt x="15975" y="10498"/>
                  </a:cubicBezTo>
                  <a:cubicBezTo>
                    <a:pt x="15786" y="8796"/>
                    <a:pt x="14273" y="8135"/>
                    <a:pt x="12761" y="8040"/>
                  </a:cubicBezTo>
                  <a:cubicBezTo>
                    <a:pt x="12732" y="8037"/>
                    <a:pt x="12705" y="8036"/>
                    <a:pt x="12678" y="8036"/>
                  </a:cubicBezTo>
                  <a:cubicBezTo>
                    <a:pt x="11817" y="8036"/>
                    <a:pt x="11844" y="9461"/>
                    <a:pt x="12761" y="9552"/>
                  </a:cubicBezTo>
                  <a:cubicBezTo>
                    <a:pt x="13706" y="9647"/>
                    <a:pt x="14557" y="9931"/>
                    <a:pt x="14463" y="10970"/>
                  </a:cubicBezTo>
                  <a:cubicBezTo>
                    <a:pt x="14273" y="11916"/>
                    <a:pt x="13706" y="12766"/>
                    <a:pt x="12856" y="13333"/>
                  </a:cubicBezTo>
                  <a:cubicBezTo>
                    <a:pt x="12260" y="13750"/>
                    <a:pt x="11551" y="13952"/>
                    <a:pt x="10849" y="13952"/>
                  </a:cubicBezTo>
                  <a:cubicBezTo>
                    <a:pt x="9321" y="13952"/>
                    <a:pt x="7821" y="13002"/>
                    <a:pt x="7562" y="11254"/>
                  </a:cubicBezTo>
                  <a:cubicBezTo>
                    <a:pt x="7279" y="8796"/>
                    <a:pt x="9453" y="6339"/>
                    <a:pt x="11721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2" y="5479"/>
                    <a:pt x="17033" y="6190"/>
                    <a:pt x="18338" y="7567"/>
                  </a:cubicBezTo>
                  <a:cubicBezTo>
                    <a:pt x="20229" y="9363"/>
                    <a:pt x="20796" y="12105"/>
                    <a:pt x="19850" y="14468"/>
                  </a:cubicBezTo>
                  <a:cubicBezTo>
                    <a:pt x="19000" y="16642"/>
                    <a:pt x="17204" y="18249"/>
                    <a:pt x="14935" y="18910"/>
                  </a:cubicBezTo>
                  <a:cubicBezTo>
                    <a:pt x="14071" y="19135"/>
                    <a:pt x="13197" y="19243"/>
                    <a:pt x="12332" y="19243"/>
                  </a:cubicBezTo>
                  <a:cubicBezTo>
                    <a:pt x="8468" y="19243"/>
                    <a:pt x="4784" y="17093"/>
                    <a:pt x="2930" y="13617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8" y="1518"/>
                  </a:cubicBezTo>
                  <a:cubicBezTo>
                    <a:pt x="13359" y="1521"/>
                    <a:pt x="13388" y="1522"/>
                    <a:pt x="13417" y="1522"/>
                  </a:cubicBezTo>
                  <a:cubicBezTo>
                    <a:pt x="14272" y="1522"/>
                    <a:pt x="14243" y="191"/>
                    <a:pt x="13328" y="100"/>
                  </a:cubicBezTo>
                  <a:cubicBezTo>
                    <a:pt x="12810" y="34"/>
                    <a:pt x="12290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848;p32"/>
            <p:cNvSpPr/>
            <p:nvPr/>
          </p:nvSpPr>
          <p:spPr>
            <a:xfrm>
              <a:off x="3206200" y="361120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5" y="3503"/>
                  </a:cubicBezTo>
                  <a:cubicBezTo>
                    <a:pt x="757" y="5961"/>
                    <a:pt x="1" y="9647"/>
                    <a:pt x="1135" y="12955"/>
                  </a:cubicBezTo>
                  <a:cubicBezTo>
                    <a:pt x="2080" y="15886"/>
                    <a:pt x="4349" y="18343"/>
                    <a:pt x="7185" y="19572"/>
                  </a:cubicBezTo>
                  <a:cubicBezTo>
                    <a:pt x="8793" y="20319"/>
                    <a:pt x="10541" y="20682"/>
                    <a:pt x="12302" y="20682"/>
                  </a:cubicBezTo>
                  <a:cubicBezTo>
                    <a:pt x="13438" y="20682"/>
                    <a:pt x="14580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309" y="11159"/>
                    <a:pt x="21269" y="7851"/>
                    <a:pt x="18622" y="5866"/>
                  </a:cubicBezTo>
                  <a:cubicBezTo>
                    <a:pt x="17163" y="4640"/>
                    <a:pt x="15343" y="4027"/>
                    <a:pt x="13496" y="4027"/>
                  </a:cubicBezTo>
                  <a:cubicBezTo>
                    <a:pt x="12353" y="4027"/>
                    <a:pt x="11199" y="4262"/>
                    <a:pt x="10115" y="4732"/>
                  </a:cubicBezTo>
                  <a:cubicBezTo>
                    <a:pt x="7374" y="5961"/>
                    <a:pt x="5389" y="9269"/>
                    <a:pt x="6334" y="12294"/>
                  </a:cubicBezTo>
                  <a:cubicBezTo>
                    <a:pt x="6958" y="14335"/>
                    <a:pt x="8807" y="15356"/>
                    <a:pt x="10717" y="15356"/>
                  </a:cubicBezTo>
                  <a:cubicBezTo>
                    <a:pt x="11990" y="15356"/>
                    <a:pt x="13291" y="14903"/>
                    <a:pt x="14274" y="13995"/>
                  </a:cubicBezTo>
                  <a:cubicBezTo>
                    <a:pt x="15314" y="13144"/>
                    <a:pt x="15976" y="11821"/>
                    <a:pt x="15976" y="10498"/>
                  </a:cubicBezTo>
                  <a:cubicBezTo>
                    <a:pt x="15787" y="8796"/>
                    <a:pt x="14274" y="8135"/>
                    <a:pt x="12762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2" y="9552"/>
                  </a:cubicBezTo>
                  <a:cubicBezTo>
                    <a:pt x="13707" y="9647"/>
                    <a:pt x="14558" y="9931"/>
                    <a:pt x="14463" y="10970"/>
                  </a:cubicBezTo>
                  <a:cubicBezTo>
                    <a:pt x="14274" y="11916"/>
                    <a:pt x="13707" y="12766"/>
                    <a:pt x="12856" y="13333"/>
                  </a:cubicBezTo>
                  <a:cubicBezTo>
                    <a:pt x="12260" y="13750"/>
                    <a:pt x="11552" y="13952"/>
                    <a:pt x="10849" y="13952"/>
                  </a:cubicBezTo>
                  <a:cubicBezTo>
                    <a:pt x="9322" y="13952"/>
                    <a:pt x="7822" y="13002"/>
                    <a:pt x="7563" y="11254"/>
                  </a:cubicBezTo>
                  <a:cubicBezTo>
                    <a:pt x="7279" y="8796"/>
                    <a:pt x="9453" y="6339"/>
                    <a:pt x="11722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3" y="5479"/>
                    <a:pt x="17033" y="6190"/>
                    <a:pt x="18339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00" y="16642"/>
                    <a:pt x="17204" y="18249"/>
                    <a:pt x="14936" y="18910"/>
                  </a:cubicBezTo>
                  <a:cubicBezTo>
                    <a:pt x="14071" y="19135"/>
                    <a:pt x="13197" y="19243"/>
                    <a:pt x="12332" y="19243"/>
                  </a:cubicBezTo>
                  <a:cubicBezTo>
                    <a:pt x="8469" y="19243"/>
                    <a:pt x="4785" y="17093"/>
                    <a:pt x="2931" y="13617"/>
                  </a:cubicBezTo>
                  <a:cubicBezTo>
                    <a:pt x="1419" y="10687"/>
                    <a:pt x="1891" y="7095"/>
                    <a:pt x="4065" y="4637"/>
                  </a:cubicBezTo>
                  <a:cubicBezTo>
                    <a:pt x="6157" y="2546"/>
                    <a:pt x="8933" y="1413"/>
                    <a:pt x="11811" y="1413"/>
                  </a:cubicBezTo>
                  <a:cubicBezTo>
                    <a:pt x="12315" y="1413"/>
                    <a:pt x="12822" y="1447"/>
                    <a:pt x="13329" y="1518"/>
                  </a:cubicBezTo>
                  <a:cubicBezTo>
                    <a:pt x="13359" y="1521"/>
                    <a:pt x="13389" y="1522"/>
                    <a:pt x="13417" y="1522"/>
                  </a:cubicBezTo>
                  <a:cubicBezTo>
                    <a:pt x="14273" y="1522"/>
                    <a:pt x="14244" y="191"/>
                    <a:pt x="13329" y="100"/>
                  </a:cubicBezTo>
                  <a:cubicBezTo>
                    <a:pt x="12811" y="34"/>
                    <a:pt x="12291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849;p32"/>
            <p:cNvSpPr/>
            <p:nvPr/>
          </p:nvSpPr>
          <p:spPr>
            <a:xfrm>
              <a:off x="4387775" y="361120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4" y="3503"/>
                  </a:cubicBezTo>
                  <a:cubicBezTo>
                    <a:pt x="757" y="5961"/>
                    <a:pt x="0" y="9647"/>
                    <a:pt x="1135" y="12955"/>
                  </a:cubicBezTo>
                  <a:cubicBezTo>
                    <a:pt x="2080" y="15886"/>
                    <a:pt x="4349" y="18343"/>
                    <a:pt x="7184" y="19572"/>
                  </a:cubicBezTo>
                  <a:cubicBezTo>
                    <a:pt x="8793" y="20319"/>
                    <a:pt x="10541" y="20682"/>
                    <a:pt x="12301" y="20682"/>
                  </a:cubicBezTo>
                  <a:cubicBezTo>
                    <a:pt x="13438" y="20682"/>
                    <a:pt x="14579" y="20530"/>
                    <a:pt x="15692" y="20234"/>
                  </a:cubicBezTo>
                  <a:cubicBezTo>
                    <a:pt x="18527" y="19383"/>
                    <a:pt x="20701" y="17114"/>
                    <a:pt x="21458" y="14279"/>
                  </a:cubicBezTo>
                  <a:cubicBezTo>
                    <a:pt x="22308" y="11159"/>
                    <a:pt x="21269" y="7851"/>
                    <a:pt x="18622" y="5866"/>
                  </a:cubicBezTo>
                  <a:cubicBezTo>
                    <a:pt x="17162" y="4640"/>
                    <a:pt x="15342" y="4027"/>
                    <a:pt x="13495" y="4027"/>
                  </a:cubicBezTo>
                  <a:cubicBezTo>
                    <a:pt x="12352" y="4027"/>
                    <a:pt x="11199" y="4262"/>
                    <a:pt x="10115" y="4732"/>
                  </a:cubicBezTo>
                  <a:cubicBezTo>
                    <a:pt x="7373" y="5961"/>
                    <a:pt x="5388" y="9269"/>
                    <a:pt x="6334" y="12294"/>
                  </a:cubicBezTo>
                  <a:cubicBezTo>
                    <a:pt x="6958" y="14335"/>
                    <a:pt x="8806" y="15356"/>
                    <a:pt x="10717" y="15356"/>
                  </a:cubicBezTo>
                  <a:cubicBezTo>
                    <a:pt x="11990" y="15356"/>
                    <a:pt x="13291" y="14903"/>
                    <a:pt x="14274" y="13995"/>
                  </a:cubicBezTo>
                  <a:cubicBezTo>
                    <a:pt x="15314" y="13144"/>
                    <a:pt x="15975" y="11821"/>
                    <a:pt x="15975" y="10498"/>
                  </a:cubicBezTo>
                  <a:cubicBezTo>
                    <a:pt x="15786" y="8796"/>
                    <a:pt x="14274" y="8135"/>
                    <a:pt x="12761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1" y="9552"/>
                  </a:cubicBezTo>
                  <a:cubicBezTo>
                    <a:pt x="13707" y="9647"/>
                    <a:pt x="14557" y="9931"/>
                    <a:pt x="14463" y="10970"/>
                  </a:cubicBezTo>
                  <a:cubicBezTo>
                    <a:pt x="14274" y="11916"/>
                    <a:pt x="13707" y="12766"/>
                    <a:pt x="12856" y="13333"/>
                  </a:cubicBezTo>
                  <a:cubicBezTo>
                    <a:pt x="12260" y="13750"/>
                    <a:pt x="11552" y="13952"/>
                    <a:pt x="10849" y="13952"/>
                  </a:cubicBezTo>
                  <a:cubicBezTo>
                    <a:pt x="9322" y="13952"/>
                    <a:pt x="7821" y="13002"/>
                    <a:pt x="7562" y="11254"/>
                  </a:cubicBezTo>
                  <a:cubicBezTo>
                    <a:pt x="7279" y="8796"/>
                    <a:pt x="9453" y="6339"/>
                    <a:pt x="11722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3" y="5479"/>
                    <a:pt x="17033" y="6190"/>
                    <a:pt x="18338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00" y="16642"/>
                    <a:pt x="17204" y="18249"/>
                    <a:pt x="14935" y="18910"/>
                  </a:cubicBezTo>
                  <a:cubicBezTo>
                    <a:pt x="14071" y="19135"/>
                    <a:pt x="13197" y="19243"/>
                    <a:pt x="12332" y="19243"/>
                  </a:cubicBezTo>
                  <a:cubicBezTo>
                    <a:pt x="8468" y="19243"/>
                    <a:pt x="4784" y="17093"/>
                    <a:pt x="2931" y="13617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9" y="1518"/>
                  </a:cubicBezTo>
                  <a:cubicBezTo>
                    <a:pt x="13359" y="1521"/>
                    <a:pt x="13388" y="1522"/>
                    <a:pt x="13417" y="1522"/>
                  </a:cubicBezTo>
                  <a:cubicBezTo>
                    <a:pt x="14273" y="1522"/>
                    <a:pt x="14243" y="191"/>
                    <a:pt x="13329" y="100"/>
                  </a:cubicBezTo>
                  <a:cubicBezTo>
                    <a:pt x="12810" y="34"/>
                    <a:pt x="12290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850;p32"/>
            <p:cNvSpPr/>
            <p:nvPr/>
          </p:nvSpPr>
          <p:spPr>
            <a:xfrm>
              <a:off x="5569350" y="361120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1" y="1"/>
                    <a:pt x="5489" y="1228"/>
                    <a:pt x="3214" y="3503"/>
                  </a:cubicBezTo>
                  <a:cubicBezTo>
                    <a:pt x="756" y="5961"/>
                    <a:pt x="0" y="9647"/>
                    <a:pt x="1134" y="12955"/>
                  </a:cubicBezTo>
                  <a:cubicBezTo>
                    <a:pt x="2080" y="15886"/>
                    <a:pt x="4348" y="18343"/>
                    <a:pt x="7184" y="19572"/>
                  </a:cubicBezTo>
                  <a:cubicBezTo>
                    <a:pt x="8792" y="20319"/>
                    <a:pt x="10540" y="20682"/>
                    <a:pt x="12301" y="20682"/>
                  </a:cubicBezTo>
                  <a:cubicBezTo>
                    <a:pt x="13437" y="20682"/>
                    <a:pt x="14579" y="20530"/>
                    <a:pt x="15691" y="20234"/>
                  </a:cubicBezTo>
                  <a:cubicBezTo>
                    <a:pt x="18527" y="19383"/>
                    <a:pt x="20701" y="17114"/>
                    <a:pt x="21457" y="14279"/>
                  </a:cubicBezTo>
                  <a:cubicBezTo>
                    <a:pt x="22308" y="11159"/>
                    <a:pt x="21268" y="7851"/>
                    <a:pt x="18716" y="5866"/>
                  </a:cubicBezTo>
                  <a:cubicBezTo>
                    <a:pt x="17198" y="4640"/>
                    <a:pt x="15356" y="4027"/>
                    <a:pt x="13500" y="4027"/>
                  </a:cubicBezTo>
                  <a:cubicBezTo>
                    <a:pt x="12352" y="4027"/>
                    <a:pt x="11199" y="4262"/>
                    <a:pt x="10114" y="4732"/>
                  </a:cubicBezTo>
                  <a:cubicBezTo>
                    <a:pt x="7468" y="5961"/>
                    <a:pt x="5388" y="9269"/>
                    <a:pt x="6333" y="12294"/>
                  </a:cubicBezTo>
                  <a:cubicBezTo>
                    <a:pt x="6957" y="14335"/>
                    <a:pt x="8806" y="15356"/>
                    <a:pt x="10716" y="15356"/>
                  </a:cubicBezTo>
                  <a:cubicBezTo>
                    <a:pt x="11990" y="15356"/>
                    <a:pt x="13290" y="14903"/>
                    <a:pt x="14273" y="13995"/>
                  </a:cubicBezTo>
                  <a:cubicBezTo>
                    <a:pt x="15313" y="13144"/>
                    <a:pt x="15975" y="11821"/>
                    <a:pt x="15975" y="10498"/>
                  </a:cubicBezTo>
                  <a:cubicBezTo>
                    <a:pt x="15786" y="8796"/>
                    <a:pt x="14273" y="8135"/>
                    <a:pt x="12761" y="8040"/>
                  </a:cubicBezTo>
                  <a:cubicBezTo>
                    <a:pt x="12732" y="8037"/>
                    <a:pt x="12705" y="8036"/>
                    <a:pt x="12678" y="8036"/>
                  </a:cubicBezTo>
                  <a:cubicBezTo>
                    <a:pt x="11817" y="8036"/>
                    <a:pt x="11844" y="9461"/>
                    <a:pt x="12761" y="9552"/>
                  </a:cubicBezTo>
                  <a:cubicBezTo>
                    <a:pt x="13706" y="9647"/>
                    <a:pt x="14557" y="9931"/>
                    <a:pt x="14462" y="10970"/>
                  </a:cubicBezTo>
                  <a:cubicBezTo>
                    <a:pt x="14273" y="11916"/>
                    <a:pt x="13706" y="12766"/>
                    <a:pt x="12856" y="13333"/>
                  </a:cubicBezTo>
                  <a:cubicBezTo>
                    <a:pt x="12260" y="13750"/>
                    <a:pt x="11551" y="13952"/>
                    <a:pt x="10849" y="13952"/>
                  </a:cubicBezTo>
                  <a:cubicBezTo>
                    <a:pt x="9321" y="13952"/>
                    <a:pt x="7821" y="13002"/>
                    <a:pt x="7562" y="11254"/>
                  </a:cubicBezTo>
                  <a:cubicBezTo>
                    <a:pt x="7279" y="8796"/>
                    <a:pt x="9453" y="6339"/>
                    <a:pt x="11816" y="5677"/>
                  </a:cubicBezTo>
                  <a:cubicBezTo>
                    <a:pt x="12366" y="5545"/>
                    <a:pt x="12921" y="5479"/>
                    <a:pt x="13471" y="5479"/>
                  </a:cubicBezTo>
                  <a:cubicBezTo>
                    <a:pt x="15282" y="5479"/>
                    <a:pt x="17033" y="6190"/>
                    <a:pt x="18338" y="7567"/>
                  </a:cubicBezTo>
                  <a:cubicBezTo>
                    <a:pt x="20229" y="9363"/>
                    <a:pt x="20796" y="12105"/>
                    <a:pt x="19850" y="14468"/>
                  </a:cubicBezTo>
                  <a:cubicBezTo>
                    <a:pt x="19000" y="16642"/>
                    <a:pt x="17204" y="18249"/>
                    <a:pt x="14935" y="18910"/>
                  </a:cubicBezTo>
                  <a:cubicBezTo>
                    <a:pt x="14071" y="19135"/>
                    <a:pt x="13197" y="19243"/>
                    <a:pt x="12332" y="19243"/>
                  </a:cubicBezTo>
                  <a:cubicBezTo>
                    <a:pt x="8471" y="19243"/>
                    <a:pt x="4801" y="17093"/>
                    <a:pt x="3025" y="13617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8" y="1518"/>
                  </a:cubicBezTo>
                  <a:cubicBezTo>
                    <a:pt x="13359" y="1521"/>
                    <a:pt x="13388" y="1522"/>
                    <a:pt x="13417" y="1522"/>
                  </a:cubicBezTo>
                  <a:cubicBezTo>
                    <a:pt x="14272" y="1522"/>
                    <a:pt x="14243" y="191"/>
                    <a:pt x="13328" y="100"/>
                  </a:cubicBezTo>
                  <a:cubicBezTo>
                    <a:pt x="12810" y="34"/>
                    <a:pt x="12290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851;p32"/>
            <p:cNvSpPr/>
            <p:nvPr/>
          </p:nvSpPr>
          <p:spPr>
            <a:xfrm>
              <a:off x="6750900" y="361120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5" y="3503"/>
                  </a:cubicBezTo>
                  <a:cubicBezTo>
                    <a:pt x="757" y="5961"/>
                    <a:pt x="1" y="9647"/>
                    <a:pt x="1135" y="12955"/>
                  </a:cubicBezTo>
                  <a:cubicBezTo>
                    <a:pt x="2080" y="15886"/>
                    <a:pt x="4349" y="18343"/>
                    <a:pt x="7185" y="19572"/>
                  </a:cubicBezTo>
                  <a:cubicBezTo>
                    <a:pt x="8793" y="20319"/>
                    <a:pt x="10541" y="20682"/>
                    <a:pt x="12301" y="20682"/>
                  </a:cubicBezTo>
                  <a:cubicBezTo>
                    <a:pt x="13438" y="20682"/>
                    <a:pt x="14579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309" y="11159"/>
                    <a:pt x="21269" y="7851"/>
                    <a:pt x="18717" y="5866"/>
                  </a:cubicBezTo>
                  <a:cubicBezTo>
                    <a:pt x="17199" y="4640"/>
                    <a:pt x="15356" y="4027"/>
                    <a:pt x="13501" y="4027"/>
                  </a:cubicBezTo>
                  <a:cubicBezTo>
                    <a:pt x="12353" y="4027"/>
                    <a:pt x="11199" y="4262"/>
                    <a:pt x="10115" y="4732"/>
                  </a:cubicBezTo>
                  <a:cubicBezTo>
                    <a:pt x="7468" y="5961"/>
                    <a:pt x="5389" y="9269"/>
                    <a:pt x="6334" y="12294"/>
                  </a:cubicBezTo>
                  <a:cubicBezTo>
                    <a:pt x="6958" y="14335"/>
                    <a:pt x="8807" y="15356"/>
                    <a:pt x="10717" y="15356"/>
                  </a:cubicBezTo>
                  <a:cubicBezTo>
                    <a:pt x="11990" y="15356"/>
                    <a:pt x="13291" y="14903"/>
                    <a:pt x="14274" y="13995"/>
                  </a:cubicBezTo>
                  <a:cubicBezTo>
                    <a:pt x="15314" y="13144"/>
                    <a:pt x="15976" y="11821"/>
                    <a:pt x="15976" y="10498"/>
                  </a:cubicBezTo>
                  <a:cubicBezTo>
                    <a:pt x="15786" y="8796"/>
                    <a:pt x="14274" y="8135"/>
                    <a:pt x="12762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2" y="9552"/>
                  </a:cubicBezTo>
                  <a:cubicBezTo>
                    <a:pt x="13707" y="9647"/>
                    <a:pt x="14558" y="9931"/>
                    <a:pt x="14463" y="10970"/>
                  </a:cubicBezTo>
                  <a:cubicBezTo>
                    <a:pt x="14274" y="11916"/>
                    <a:pt x="13707" y="12766"/>
                    <a:pt x="12856" y="13333"/>
                  </a:cubicBezTo>
                  <a:cubicBezTo>
                    <a:pt x="12260" y="13750"/>
                    <a:pt x="11552" y="13952"/>
                    <a:pt x="10849" y="13952"/>
                  </a:cubicBezTo>
                  <a:cubicBezTo>
                    <a:pt x="9322" y="13952"/>
                    <a:pt x="7822" y="13002"/>
                    <a:pt x="7563" y="11254"/>
                  </a:cubicBezTo>
                  <a:cubicBezTo>
                    <a:pt x="7279" y="8796"/>
                    <a:pt x="9453" y="6339"/>
                    <a:pt x="11816" y="5677"/>
                  </a:cubicBezTo>
                  <a:cubicBezTo>
                    <a:pt x="12367" y="5545"/>
                    <a:pt x="12922" y="5479"/>
                    <a:pt x="13472" y="5479"/>
                  </a:cubicBezTo>
                  <a:cubicBezTo>
                    <a:pt x="15283" y="5479"/>
                    <a:pt x="17033" y="6190"/>
                    <a:pt x="18339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00" y="16642"/>
                    <a:pt x="17204" y="18343"/>
                    <a:pt x="14936" y="18910"/>
                  </a:cubicBezTo>
                  <a:cubicBezTo>
                    <a:pt x="14071" y="19135"/>
                    <a:pt x="13197" y="19243"/>
                    <a:pt x="12333" y="19243"/>
                  </a:cubicBezTo>
                  <a:cubicBezTo>
                    <a:pt x="8472" y="19243"/>
                    <a:pt x="4802" y="17093"/>
                    <a:pt x="3026" y="13617"/>
                  </a:cubicBezTo>
                  <a:cubicBezTo>
                    <a:pt x="1419" y="10687"/>
                    <a:pt x="1891" y="7095"/>
                    <a:pt x="4065" y="4637"/>
                  </a:cubicBezTo>
                  <a:cubicBezTo>
                    <a:pt x="6157" y="2546"/>
                    <a:pt x="8933" y="1413"/>
                    <a:pt x="11811" y="1413"/>
                  </a:cubicBezTo>
                  <a:cubicBezTo>
                    <a:pt x="12315" y="1413"/>
                    <a:pt x="12822" y="1447"/>
                    <a:pt x="13329" y="1518"/>
                  </a:cubicBezTo>
                  <a:cubicBezTo>
                    <a:pt x="13359" y="1521"/>
                    <a:pt x="13389" y="1522"/>
                    <a:pt x="13417" y="1522"/>
                  </a:cubicBezTo>
                  <a:cubicBezTo>
                    <a:pt x="14273" y="1522"/>
                    <a:pt x="14244" y="191"/>
                    <a:pt x="13329" y="100"/>
                  </a:cubicBezTo>
                  <a:cubicBezTo>
                    <a:pt x="12811" y="34"/>
                    <a:pt x="12291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852;p32"/>
            <p:cNvSpPr/>
            <p:nvPr/>
          </p:nvSpPr>
          <p:spPr>
            <a:xfrm>
              <a:off x="812350" y="1574200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5" y="3408"/>
                  </a:cubicBezTo>
                  <a:cubicBezTo>
                    <a:pt x="851" y="5960"/>
                    <a:pt x="1" y="9552"/>
                    <a:pt x="1135" y="12860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3"/>
                    <a:pt x="12356" y="20633"/>
                  </a:cubicBezTo>
                  <a:cubicBezTo>
                    <a:pt x="13485" y="20633"/>
                    <a:pt x="14611" y="20474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8"/>
                    <a:pt x="6334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5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7"/>
                  </a:cubicBezTo>
                  <a:cubicBezTo>
                    <a:pt x="13801" y="9552"/>
                    <a:pt x="14652" y="9836"/>
                    <a:pt x="14558" y="10875"/>
                  </a:cubicBezTo>
                  <a:cubicBezTo>
                    <a:pt x="14368" y="11915"/>
                    <a:pt x="13707" y="12766"/>
                    <a:pt x="12856" y="13238"/>
                  </a:cubicBezTo>
                  <a:cubicBezTo>
                    <a:pt x="12256" y="13659"/>
                    <a:pt x="11541" y="13860"/>
                    <a:pt x="10836" y="13860"/>
                  </a:cubicBezTo>
                  <a:cubicBezTo>
                    <a:pt x="9321" y="13860"/>
                    <a:pt x="7851" y="12931"/>
                    <a:pt x="7657" y="11253"/>
                  </a:cubicBezTo>
                  <a:cubicBezTo>
                    <a:pt x="7279" y="8796"/>
                    <a:pt x="9453" y="6244"/>
                    <a:pt x="11816" y="5676"/>
                  </a:cubicBezTo>
                  <a:cubicBezTo>
                    <a:pt x="12372" y="5543"/>
                    <a:pt x="12932" y="5478"/>
                    <a:pt x="13487" y="5478"/>
                  </a:cubicBezTo>
                  <a:cubicBezTo>
                    <a:pt x="15293" y="5478"/>
                    <a:pt x="17037" y="6171"/>
                    <a:pt x="18339" y="7472"/>
                  </a:cubicBezTo>
                  <a:cubicBezTo>
                    <a:pt x="20229" y="9268"/>
                    <a:pt x="20796" y="12010"/>
                    <a:pt x="19851" y="14467"/>
                  </a:cubicBezTo>
                  <a:cubicBezTo>
                    <a:pt x="19095" y="16641"/>
                    <a:pt x="17204" y="18248"/>
                    <a:pt x="14936" y="18815"/>
                  </a:cubicBezTo>
                  <a:cubicBezTo>
                    <a:pt x="14052" y="19045"/>
                    <a:pt x="13163" y="19156"/>
                    <a:pt x="12285" y="19156"/>
                  </a:cubicBezTo>
                  <a:cubicBezTo>
                    <a:pt x="8465" y="19156"/>
                    <a:pt x="4870" y="17058"/>
                    <a:pt x="3025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50" y="2533"/>
                    <a:pt x="9023" y="1412"/>
                    <a:pt x="11898" y="1412"/>
                  </a:cubicBezTo>
                  <a:cubicBezTo>
                    <a:pt x="12404" y="1412"/>
                    <a:pt x="12914" y="1447"/>
                    <a:pt x="13423" y="1517"/>
                  </a:cubicBezTo>
                  <a:cubicBezTo>
                    <a:pt x="13452" y="1520"/>
                    <a:pt x="13480" y="1522"/>
                    <a:pt x="13506" y="1522"/>
                  </a:cubicBezTo>
                  <a:cubicBezTo>
                    <a:pt x="14368" y="1522"/>
                    <a:pt x="14340" y="97"/>
                    <a:pt x="13423" y="5"/>
                  </a:cubicBezTo>
                  <a:lnTo>
                    <a:pt x="13423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853;p32"/>
            <p:cNvSpPr/>
            <p:nvPr/>
          </p:nvSpPr>
          <p:spPr>
            <a:xfrm>
              <a:off x="1993925" y="1574200"/>
              <a:ext cx="560075" cy="515850"/>
            </a:xfrm>
            <a:custGeom>
              <a:avLst/>
              <a:gdLst/>
              <a:ahLst/>
              <a:cxnLst/>
              <a:rect l="l" t="t" r="r" b="b"/>
              <a:pathLst>
                <a:path w="22403" h="20634" extrusionOk="0">
                  <a:moveTo>
                    <a:pt x="11830" y="0"/>
                  </a:moveTo>
                  <a:cubicBezTo>
                    <a:pt x="8620" y="0"/>
                    <a:pt x="5569" y="1216"/>
                    <a:pt x="3214" y="3408"/>
                  </a:cubicBezTo>
                  <a:cubicBezTo>
                    <a:pt x="851" y="5960"/>
                    <a:pt x="0" y="9552"/>
                    <a:pt x="1135" y="12860"/>
                  </a:cubicBezTo>
                  <a:cubicBezTo>
                    <a:pt x="2174" y="15885"/>
                    <a:pt x="4348" y="18248"/>
                    <a:pt x="7279" y="19572"/>
                  </a:cubicBezTo>
                  <a:cubicBezTo>
                    <a:pt x="8881" y="20259"/>
                    <a:pt x="10623" y="20633"/>
                    <a:pt x="12356" y="20633"/>
                  </a:cubicBezTo>
                  <a:cubicBezTo>
                    <a:pt x="13485" y="20633"/>
                    <a:pt x="14610" y="20474"/>
                    <a:pt x="15692" y="20139"/>
                  </a:cubicBezTo>
                  <a:cubicBezTo>
                    <a:pt x="18527" y="19288"/>
                    <a:pt x="20701" y="17114"/>
                    <a:pt x="21458" y="14278"/>
                  </a:cubicBezTo>
                  <a:cubicBezTo>
                    <a:pt x="22403" y="11159"/>
                    <a:pt x="21269" y="7851"/>
                    <a:pt x="18716" y="5866"/>
                  </a:cubicBezTo>
                  <a:cubicBezTo>
                    <a:pt x="17224" y="4612"/>
                    <a:pt x="15356" y="3962"/>
                    <a:pt x="13443" y="3962"/>
                  </a:cubicBezTo>
                  <a:cubicBezTo>
                    <a:pt x="12326" y="3962"/>
                    <a:pt x="11195" y="4184"/>
                    <a:pt x="10115" y="4637"/>
                  </a:cubicBezTo>
                  <a:cubicBezTo>
                    <a:pt x="7468" y="5960"/>
                    <a:pt x="5388" y="9268"/>
                    <a:pt x="6334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4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856" y="7945"/>
                  </a:cubicBezTo>
                  <a:cubicBezTo>
                    <a:pt x="11910" y="7945"/>
                    <a:pt x="11910" y="9363"/>
                    <a:pt x="12856" y="9457"/>
                  </a:cubicBezTo>
                  <a:cubicBezTo>
                    <a:pt x="13801" y="9552"/>
                    <a:pt x="14652" y="9836"/>
                    <a:pt x="14557" y="10875"/>
                  </a:cubicBezTo>
                  <a:cubicBezTo>
                    <a:pt x="14368" y="11915"/>
                    <a:pt x="13706" y="12766"/>
                    <a:pt x="12856" y="13238"/>
                  </a:cubicBezTo>
                  <a:cubicBezTo>
                    <a:pt x="12256" y="13659"/>
                    <a:pt x="11541" y="13860"/>
                    <a:pt x="10836" y="13860"/>
                  </a:cubicBezTo>
                  <a:cubicBezTo>
                    <a:pt x="9321" y="13860"/>
                    <a:pt x="7850" y="12931"/>
                    <a:pt x="7657" y="11253"/>
                  </a:cubicBezTo>
                  <a:cubicBezTo>
                    <a:pt x="7279" y="8796"/>
                    <a:pt x="9453" y="6244"/>
                    <a:pt x="11816" y="5676"/>
                  </a:cubicBezTo>
                  <a:cubicBezTo>
                    <a:pt x="12371" y="5543"/>
                    <a:pt x="12932" y="5478"/>
                    <a:pt x="13487" y="5478"/>
                  </a:cubicBezTo>
                  <a:cubicBezTo>
                    <a:pt x="15293" y="5478"/>
                    <a:pt x="17037" y="6171"/>
                    <a:pt x="18338" y="7472"/>
                  </a:cubicBezTo>
                  <a:cubicBezTo>
                    <a:pt x="20229" y="9268"/>
                    <a:pt x="20796" y="12010"/>
                    <a:pt x="19851" y="14467"/>
                  </a:cubicBezTo>
                  <a:cubicBezTo>
                    <a:pt x="19094" y="16641"/>
                    <a:pt x="17204" y="18248"/>
                    <a:pt x="14935" y="18815"/>
                  </a:cubicBezTo>
                  <a:cubicBezTo>
                    <a:pt x="14052" y="19045"/>
                    <a:pt x="13162" y="19156"/>
                    <a:pt x="12285" y="19156"/>
                  </a:cubicBezTo>
                  <a:cubicBezTo>
                    <a:pt x="8465" y="19156"/>
                    <a:pt x="4870" y="17058"/>
                    <a:pt x="3025" y="13522"/>
                  </a:cubicBezTo>
                  <a:cubicBezTo>
                    <a:pt x="1513" y="10592"/>
                    <a:pt x="1985" y="7000"/>
                    <a:pt x="4159" y="4542"/>
                  </a:cubicBezTo>
                  <a:cubicBezTo>
                    <a:pt x="6249" y="2533"/>
                    <a:pt x="9022" y="1412"/>
                    <a:pt x="11898" y="1412"/>
                  </a:cubicBezTo>
                  <a:cubicBezTo>
                    <a:pt x="12404" y="1412"/>
                    <a:pt x="12914" y="1447"/>
                    <a:pt x="13423" y="1517"/>
                  </a:cubicBezTo>
                  <a:cubicBezTo>
                    <a:pt x="13452" y="1520"/>
                    <a:pt x="13479" y="1522"/>
                    <a:pt x="13506" y="1522"/>
                  </a:cubicBezTo>
                  <a:cubicBezTo>
                    <a:pt x="14367" y="1522"/>
                    <a:pt x="14340" y="97"/>
                    <a:pt x="13423" y="5"/>
                  </a:cubicBezTo>
                  <a:lnTo>
                    <a:pt x="13423" y="100"/>
                  </a:lnTo>
                  <a:cubicBezTo>
                    <a:pt x="12889" y="33"/>
                    <a:pt x="12358" y="0"/>
                    <a:pt x="1183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854;p32"/>
            <p:cNvSpPr/>
            <p:nvPr/>
          </p:nvSpPr>
          <p:spPr>
            <a:xfrm>
              <a:off x="3175475" y="1574200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5" y="3408"/>
                  </a:cubicBezTo>
                  <a:cubicBezTo>
                    <a:pt x="852" y="5960"/>
                    <a:pt x="1" y="9552"/>
                    <a:pt x="1135" y="12860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3"/>
                    <a:pt x="12357" y="20633"/>
                  </a:cubicBezTo>
                  <a:cubicBezTo>
                    <a:pt x="13485" y="20633"/>
                    <a:pt x="14611" y="20474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8"/>
                    <a:pt x="6334" y="12199"/>
                  </a:cubicBezTo>
                  <a:cubicBezTo>
                    <a:pt x="7022" y="14261"/>
                    <a:pt x="8925" y="15282"/>
                    <a:pt x="10864" y="15282"/>
                  </a:cubicBezTo>
                  <a:cubicBezTo>
                    <a:pt x="12125" y="15282"/>
                    <a:pt x="13401" y="14851"/>
                    <a:pt x="14369" y="13995"/>
                  </a:cubicBezTo>
                  <a:cubicBezTo>
                    <a:pt x="15409" y="13144"/>
                    <a:pt x="15976" y="11821"/>
                    <a:pt x="15976" y="10403"/>
                  </a:cubicBezTo>
                  <a:cubicBezTo>
                    <a:pt x="15787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7"/>
                  </a:cubicBezTo>
                  <a:cubicBezTo>
                    <a:pt x="13802" y="9552"/>
                    <a:pt x="14652" y="9836"/>
                    <a:pt x="14558" y="10875"/>
                  </a:cubicBezTo>
                  <a:cubicBezTo>
                    <a:pt x="14369" y="11915"/>
                    <a:pt x="13707" y="12766"/>
                    <a:pt x="12856" y="13238"/>
                  </a:cubicBezTo>
                  <a:cubicBezTo>
                    <a:pt x="12256" y="13659"/>
                    <a:pt x="11542" y="13860"/>
                    <a:pt x="10837" y="13860"/>
                  </a:cubicBezTo>
                  <a:cubicBezTo>
                    <a:pt x="9321" y="13860"/>
                    <a:pt x="7851" y="12931"/>
                    <a:pt x="7658" y="11253"/>
                  </a:cubicBezTo>
                  <a:cubicBezTo>
                    <a:pt x="7279" y="8796"/>
                    <a:pt x="9453" y="6244"/>
                    <a:pt x="11817" y="5676"/>
                  </a:cubicBezTo>
                  <a:cubicBezTo>
                    <a:pt x="12372" y="5543"/>
                    <a:pt x="12933" y="5478"/>
                    <a:pt x="13487" y="5478"/>
                  </a:cubicBezTo>
                  <a:cubicBezTo>
                    <a:pt x="15293" y="5478"/>
                    <a:pt x="17037" y="6171"/>
                    <a:pt x="18339" y="7472"/>
                  </a:cubicBezTo>
                  <a:cubicBezTo>
                    <a:pt x="20229" y="9268"/>
                    <a:pt x="20797" y="12010"/>
                    <a:pt x="19851" y="14467"/>
                  </a:cubicBezTo>
                  <a:cubicBezTo>
                    <a:pt x="19095" y="16641"/>
                    <a:pt x="17205" y="18248"/>
                    <a:pt x="14936" y="18815"/>
                  </a:cubicBezTo>
                  <a:cubicBezTo>
                    <a:pt x="14053" y="19045"/>
                    <a:pt x="13163" y="19156"/>
                    <a:pt x="12285" y="19156"/>
                  </a:cubicBezTo>
                  <a:cubicBezTo>
                    <a:pt x="8465" y="19156"/>
                    <a:pt x="4870" y="17058"/>
                    <a:pt x="3026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50" y="2533"/>
                    <a:pt x="9023" y="1412"/>
                    <a:pt x="11899" y="1412"/>
                  </a:cubicBezTo>
                  <a:cubicBezTo>
                    <a:pt x="12405" y="1412"/>
                    <a:pt x="12914" y="1447"/>
                    <a:pt x="13424" y="1517"/>
                  </a:cubicBezTo>
                  <a:cubicBezTo>
                    <a:pt x="13452" y="1520"/>
                    <a:pt x="13480" y="1522"/>
                    <a:pt x="13507" y="1522"/>
                  </a:cubicBezTo>
                  <a:cubicBezTo>
                    <a:pt x="14368" y="1522"/>
                    <a:pt x="14340" y="97"/>
                    <a:pt x="13424" y="5"/>
                  </a:cubicBezTo>
                  <a:lnTo>
                    <a:pt x="13424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855;p32"/>
            <p:cNvSpPr/>
            <p:nvPr/>
          </p:nvSpPr>
          <p:spPr>
            <a:xfrm>
              <a:off x="4357050" y="1574200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4" y="3408"/>
                  </a:cubicBezTo>
                  <a:cubicBezTo>
                    <a:pt x="851" y="5960"/>
                    <a:pt x="1" y="9552"/>
                    <a:pt x="1135" y="12860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3"/>
                    <a:pt x="12356" y="20633"/>
                  </a:cubicBezTo>
                  <a:cubicBezTo>
                    <a:pt x="13485" y="20633"/>
                    <a:pt x="14611" y="20474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8"/>
                    <a:pt x="6334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4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7"/>
                  </a:cubicBezTo>
                  <a:cubicBezTo>
                    <a:pt x="13801" y="9552"/>
                    <a:pt x="14652" y="9836"/>
                    <a:pt x="14558" y="10875"/>
                  </a:cubicBezTo>
                  <a:cubicBezTo>
                    <a:pt x="14368" y="11915"/>
                    <a:pt x="13707" y="12766"/>
                    <a:pt x="12856" y="13238"/>
                  </a:cubicBezTo>
                  <a:cubicBezTo>
                    <a:pt x="12256" y="13659"/>
                    <a:pt x="11541" y="13860"/>
                    <a:pt x="10836" y="13860"/>
                  </a:cubicBezTo>
                  <a:cubicBezTo>
                    <a:pt x="9321" y="13860"/>
                    <a:pt x="7851" y="12931"/>
                    <a:pt x="7657" y="11253"/>
                  </a:cubicBezTo>
                  <a:cubicBezTo>
                    <a:pt x="7279" y="8796"/>
                    <a:pt x="9453" y="6244"/>
                    <a:pt x="11816" y="5676"/>
                  </a:cubicBezTo>
                  <a:cubicBezTo>
                    <a:pt x="12372" y="5543"/>
                    <a:pt x="12932" y="5478"/>
                    <a:pt x="13487" y="5478"/>
                  </a:cubicBezTo>
                  <a:cubicBezTo>
                    <a:pt x="15293" y="5478"/>
                    <a:pt x="17037" y="6171"/>
                    <a:pt x="18339" y="7472"/>
                  </a:cubicBezTo>
                  <a:cubicBezTo>
                    <a:pt x="20229" y="9268"/>
                    <a:pt x="20796" y="12010"/>
                    <a:pt x="19851" y="14467"/>
                  </a:cubicBezTo>
                  <a:cubicBezTo>
                    <a:pt x="19095" y="16641"/>
                    <a:pt x="17204" y="18248"/>
                    <a:pt x="14936" y="18815"/>
                  </a:cubicBezTo>
                  <a:cubicBezTo>
                    <a:pt x="14052" y="19045"/>
                    <a:pt x="13163" y="19156"/>
                    <a:pt x="12285" y="19156"/>
                  </a:cubicBezTo>
                  <a:cubicBezTo>
                    <a:pt x="8465" y="19156"/>
                    <a:pt x="4870" y="17058"/>
                    <a:pt x="3025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49" y="2533"/>
                    <a:pt x="9023" y="1412"/>
                    <a:pt x="11898" y="1412"/>
                  </a:cubicBezTo>
                  <a:cubicBezTo>
                    <a:pt x="12404" y="1412"/>
                    <a:pt x="12914" y="1447"/>
                    <a:pt x="13423" y="1517"/>
                  </a:cubicBezTo>
                  <a:cubicBezTo>
                    <a:pt x="13452" y="1520"/>
                    <a:pt x="13480" y="1522"/>
                    <a:pt x="13506" y="1522"/>
                  </a:cubicBezTo>
                  <a:cubicBezTo>
                    <a:pt x="14368" y="1522"/>
                    <a:pt x="14340" y="97"/>
                    <a:pt x="13423" y="5"/>
                  </a:cubicBezTo>
                  <a:lnTo>
                    <a:pt x="13423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856;p32"/>
            <p:cNvSpPr/>
            <p:nvPr/>
          </p:nvSpPr>
          <p:spPr>
            <a:xfrm>
              <a:off x="5538625" y="1574200"/>
              <a:ext cx="560075" cy="515850"/>
            </a:xfrm>
            <a:custGeom>
              <a:avLst/>
              <a:gdLst/>
              <a:ahLst/>
              <a:cxnLst/>
              <a:rect l="l" t="t" r="r" b="b"/>
              <a:pathLst>
                <a:path w="22403" h="20634" extrusionOk="0">
                  <a:moveTo>
                    <a:pt x="11830" y="0"/>
                  </a:moveTo>
                  <a:cubicBezTo>
                    <a:pt x="8620" y="0"/>
                    <a:pt x="5569" y="1216"/>
                    <a:pt x="3214" y="3408"/>
                  </a:cubicBezTo>
                  <a:cubicBezTo>
                    <a:pt x="851" y="5960"/>
                    <a:pt x="0" y="9552"/>
                    <a:pt x="1135" y="12860"/>
                  </a:cubicBezTo>
                  <a:cubicBezTo>
                    <a:pt x="2174" y="15885"/>
                    <a:pt x="4348" y="18248"/>
                    <a:pt x="7279" y="19572"/>
                  </a:cubicBezTo>
                  <a:cubicBezTo>
                    <a:pt x="8881" y="20259"/>
                    <a:pt x="10623" y="20633"/>
                    <a:pt x="12356" y="20633"/>
                  </a:cubicBezTo>
                  <a:cubicBezTo>
                    <a:pt x="13485" y="20633"/>
                    <a:pt x="14610" y="20474"/>
                    <a:pt x="15691" y="20139"/>
                  </a:cubicBezTo>
                  <a:cubicBezTo>
                    <a:pt x="18527" y="19288"/>
                    <a:pt x="20701" y="17114"/>
                    <a:pt x="21552" y="14278"/>
                  </a:cubicBezTo>
                  <a:cubicBezTo>
                    <a:pt x="22403" y="11159"/>
                    <a:pt x="21268" y="7851"/>
                    <a:pt x="18716" y="5866"/>
                  </a:cubicBezTo>
                  <a:cubicBezTo>
                    <a:pt x="17224" y="4612"/>
                    <a:pt x="15356" y="3962"/>
                    <a:pt x="13443" y="3962"/>
                  </a:cubicBezTo>
                  <a:cubicBezTo>
                    <a:pt x="12326" y="3962"/>
                    <a:pt x="11195" y="4184"/>
                    <a:pt x="10114" y="4637"/>
                  </a:cubicBezTo>
                  <a:cubicBezTo>
                    <a:pt x="7468" y="5960"/>
                    <a:pt x="5388" y="9268"/>
                    <a:pt x="6333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4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881" y="8796"/>
                    <a:pt x="14274" y="8040"/>
                    <a:pt x="12856" y="7945"/>
                  </a:cubicBezTo>
                  <a:cubicBezTo>
                    <a:pt x="11910" y="7945"/>
                    <a:pt x="11910" y="9363"/>
                    <a:pt x="12856" y="9457"/>
                  </a:cubicBezTo>
                  <a:cubicBezTo>
                    <a:pt x="13801" y="9552"/>
                    <a:pt x="14652" y="9836"/>
                    <a:pt x="14557" y="10875"/>
                  </a:cubicBezTo>
                  <a:cubicBezTo>
                    <a:pt x="14368" y="11915"/>
                    <a:pt x="13706" y="12766"/>
                    <a:pt x="12950" y="13238"/>
                  </a:cubicBezTo>
                  <a:cubicBezTo>
                    <a:pt x="12320" y="13659"/>
                    <a:pt x="11585" y="13860"/>
                    <a:pt x="10866" y="13860"/>
                  </a:cubicBezTo>
                  <a:cubicBezTo>
                    <a:pt x="9321" y="13860"/>
                    <a:pt x="7850" y="12931"/>
                    <a:pt x="7657" y="11253"/>
                  </a:cubicBezTo>
                  <a:cubicBezTo>
                    <a:pt x="7279" y="8796"/>
                    <a:pt x="9453" y="6244"/>
                    <a:pt x="11816" y="5676"/>
                  </a:cubicBezTo>
                  <a:cubicBezTo>
                    <a:pt x="12371" y="5543"/>
                    <a:pt x="12932" y="5478"/>
                    <a:pt x="13488" y="5478"/>
                  </a:cubicBezTo>
                  <a:cubicBezTo>
                    <a:pt x="15298" y="5478"/>
                    <a:pt x="17059" y="6171"/>
                    <a:pt x="18433" y="7472"/>
                  </a:cubicBezTo>
                  <a:cubicBezTo>
                    <a:pt x="20229" y="9268"/>
                    <a:pt x="20796" y="12010"/>
                    <a:pt x="19851" y="14467"/>
                  </a:cubicBezTo>
                  <a:cubicBezTo>
                    <a:pt x="19094" y="16641"/>
                    <a:pt x="17204" y="18248"/>
                    <a:pt x="15030" y="18815"/>
                  </a:cubicBezTo>
                  <a:cubicBezTo>
                    <a:pt x="14129" y="19045"/>
                    <a:pt x="13225" y="19156"/>
                    <a:pt x="12335" y="19156"/>
                  </a:cubicBezTo>
                  <a:cubicBezTo>
                    <a:pt x="8464" y="19156"/>
                    <a:pt x="4870" y="17058"/>
                    <a:pt x="3025" y="13522"/>
                  </a:cubicBezTo>
                  <a:cubicBezTo>
                    <a:pt x="1513" y="10592"/>
                    <a:pt x="1985" y="7000"/>
                    <a:pt x="4159" y="4542"/>
                  </a:cubicBezTo>
                  <a:cubicBezTo>
                    <a:pt x="6249" y="2533"/>
                    <a:pt x="9022" y="1412"/>
                    <a:pt x="11898" y="1412"/>
                  </a:cubicBezTo>
                  <a:cubicBezTo>
                    <a:pt x="12404" y="1412"/>
                    <a:pt x="12913" y="1447"/>
                    <a:pt x="13423" y="1517"/>
                  </a:cubicBezTo>
                  <a:cubicBezTo>
                    <a:pt x="13451" y="1520"/>
                    <a:pt x="13479" y="1522"/>
                    <a:pt x="13506" y="1522"/>
                  </a:cubicBezTo>
                  <a:cubicBezTo>
                    <a:pt x="14367" y="1522"/>
                    <a:pt x="14339" y="97"/>
                    <a:pt x="13423" y="5"/>
                  </a:cubicBezTo>
                  <a:lnTo>
                    <a:pt x="13423" y="100"/>
                  </a:lnTo>
                  <a:cubicBezTo>
                    <a:pt x="12889" y="33"/>
                    <a:pt x="12358" y="0"/>
                    <a:pt x="1183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857;p32"/>
            <p:cNvSpPr/>
            <p:nvPr/>
          </p:nvSpPr>
          <p:spPr>
            <a:xfrm>
              <a:off x="6720175" y="1574200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5" y="3408"/>
                  </a:cubicBezTo>
                  <a:cubicBezTo>
                    <a:pt x="852" y="5960"/>
                    <a:pt x="1" y="9552"/>
                    <a:pt x="1135" y="12860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3"/>
                    <a:pt x="12357" y="20633"/>
                  </a:cubicBezTo>
                  <a:cubicBezTo>
                    <a:pt x="13485" y="20633"/>
                    <a:pt x="14611" y="20474"/>
                    <a:pt x="15692" y="20139"/>
                  </a:cubicBezTo>
                  <a:cubicBezTo>
                    <a:pt x="18528" y="19288"/>
                    <a:pt x="20702" y="17114"/>
                    <a:pt x="21553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8"/>
                    <a:pt x="6334" y="12199"/>
                  </a:cubicBezTo>
                  <a:cubicBezTo>
                    <a:pt x="7022" y="14261"/>
                    <a:pt x="8925" y="15282"/>
                    <a:pt x="10864" y="15282"/>
                  </a:cubicBezTo>
                  <a:cubicBezTo>
                    <a:pt x="12125" y="15282"/>
                    <a:pt x="13401" y="14851"/>
                    <a:pt x="14369" y="13995"/>
                  </a:cubicBezTo>
                  <a:cubicBezTo>
                    <a:pt x="15409" y="13144"/>
                    <a:pt x="15976" y="11821"/>
                    <a:pt x="15976" y="10403"/>
                  </a:cubicBezTo>
                  <a:cubicBezTo>
                    <a:pt x="15881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7"/>
                  </a:cubicBezTo>
                  <a:cubicBezTo>
                    <a:pt x="13802" y="9552"/>
                    <a:pt x="14652" y="9836"/>
                    <a:pt x="14558" y="10875"/>
                  </a:cubicBezTo>
                  <a:cubicBezTo>
                    <a:pt x="14369" y="11915"/>
                    <a:pt x="13707" y="12766"/>
                    <a:pt x="12951" y="13238"/>
                  </a:cubicBezTo>
                  <a:cubicBezTo>
                    <a:pt x="12321" y="13659"/>
                    <a:pt x="11586" y="13860"/>
                    <a:pt x="10867" y="13860"/>
                  </a:cubicBezTo>
                  <a:cubicBezTo>
                    <a:pt x="9321" y="13860"/>
                    <a:pt x="7851" y="12931"/>
                    <a:pt x="7657" y="11253"/>
                  </a:cubicBezTo>
                  <a:cubicBezTo>
                    <a:pt x="7279" y="8796"/>
                    <a:pt x="9453" y="6244"/>
                    <a:pt x="11817" y="5676"/>
                  </a:cubicBezTo>
                  <a:cubicBezTo>
                    <a:pt x="12372" y="5543"/>
                    <a:pt x="12933" y="5478"/>
                    <a:pt x="13489" y="5478"/>
                  </a:cubicBezTo>
                  <a:cubicBezTo>
                    <a:pt x="15298" y="5478"/>
                    <a:pt x="17059" y="6171"/>
                    <a:pt x="18433" y="7472"/>
                  </a:cubicBezTo>
                  <a:cubicBezTo>
                    <a:pt x="20229" y="9268"/>
                    <a:pt x="20796" y="12010"/>
                    <a:pt x="19946" y="14467"/>
                  </a:cubicBezTo>
                  <a:cubicBezTo>
                    <a:pt x="19095" y="16641"/>
                    <a:pt x="17205" y="18248"/>
                    <a:pt x="15030" y="18815"/>
                  </a:cubicBezTo>
                  <a:cubicBezTo>
                    <a:pt x="14130" y="19045"/>
                    <a:pt x="13226" y="19156"/>
                    <a:pt x="12336" y="19156"/>
                  </a:cubicBezTo>
                  <a:cubicBezTo>
                    <a:pt x="8465" y="19156"/>
                    <a:pt x="4870" y="17058"/>
                    <a:pt x="3026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50" y="2533"/>
                    <a:pt x="9023" y="1412"/>
                    <a:pt x="11898" y="1412"/>
                  </a:cubicBezTo>
                  <a:cubicBezTo>
                    <a:pt x="12405" y="1412"/>
                    <a:pt x="12914" y="1447"/>
                    <a:pt x="13424" y="1517"/>
                  </a:cubicBezTo>
                  <a:cubicBezTo>
                    <a:pt x="13452" y="1520"/>
                    <a:pt x="13480" y="1522"/>
                    <a:pt x="13507" y="1522"/>
                  </a:cubicBezTo>
                  <a:cubicBezTo>
                    <a:pt x="14368" y="1522"/>
                    <a:pt x="14340" y="97"/>
                    <a:pt x="13424" y="5"/>
                  </a:cubicBezTo>
                  <a:lnTo>
                    <a:pt x="13424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858;p32"/>
            <p:cNvSpPr/>
            <p:nvPr/>
          </p:nvSpPr>
          <p:spPr>
            <a:xfrm>
              <a:off x="297775" y="2075175"/>
              <a:ext cx="560075" cy="517050"/>
            </a:xfrm>
            <a:custGeom>
              <a:avLst/>
              <a:gdLst/>
              <a:ahLst/>
              <a:cxnLst/>
              <a:rect l="l" t="t" r="r" b="b"/>
              <a:pathLst>
                <a:path w="22403" h="20682" extrusionOk="0">
                  <a:moveTo>
                    <a:pt x="11837" y="1"/>
                  </a:moveTo>
                  <a:cubicBezTo>
                    <a:pt x="8624" y="1"/>
                    <a:pt x="5570" y="1228"/>
                    <a:pt x="3214" y="3503"/>
                  </a:cubicBezTo>
                  <a:cubicBezTo>
                    <a:pt x="851" y="5960"/>
                    <a:pt x="0" y="9647"/>
                    <a:pt x="1135" y="12955"/>
                  </a:cubicBezTo>
                  <a:cubicBezTo>
                    <a:pt x="2174" y="15885"/>
                    <a:pt x="4348" y="18343"/>
                    <a:pt x="7279" y="19572"/>
                  </a:cubicBezTo>
                  <a:cubicBezTo>
                    <a:pt x="8887" y="20319"/>
                    <a:pt x="10635" y="20681"/>
                    <a:pt x="12374" y="20681"/>
                  </a:cubicBezTo>
                  <a:cubicBezTo>
                    <a:pt x="13497" y="20681"/>
                    <a:pt x="14616" y="20530"/>
                    <a:pt x="15692" y="20234"/>
                  </a:cubicBezTo>
                  <a:cubicBezTo>
                    <a:pt x="18527" y="19383"/>
                    <a:pt x="20701" y="17114"/>
                    <a:pt x="21458" y="14279"/>
                  </a:cubicBezTo>
                  <a:cubicBezTo>
                    <a:pt x="22403" y="11159"/>
                    <a:pt x="21269" y="7851"/>
                    <a:pt x="18716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5" y="4262"/>
                    <a:pt x="10115" y="4732"/>
                  </a:cubicBezTo>
                  <a:cubicBezTo>
                    <a:pt x="7468" y="5960"/>
                    <a:pt x="5388" y="9269"/>
                    <a:pt x="6334" y="12294"/>
                  </a:cubicBezTo>
                  <a:cubicBezTo>
                    <a:pt x="7014" y="14335"/>
                    <a:pt x="8886" y="15356"/>
                    <a:pt x="10805" y="15356"/>
                  </a:cubicBezTo>
                  <a:cubicBezTo>
                    <a:pt x="12084" y="15356"/>
                    <a:pt x="13385" y="14902"/>
                    <a:pt x="14368" y="13995"/>
                  </a:cubicBezTo>
                  <a:cubicBezTo>
                    <a:pt x="15408" y="13144"/>
                    <a:pt x="15975" y="11821"/>
                    <a:pt x="15975" y="10498"/>
                  </a:cubicBezTo>
                  <a:cubicBezTo>
                    <a:pt x="15786" y="8796"/>
                    <a:pt x="14274" y="8134"/>
                    <a:pt x="12856" y="8040"/>
                  </a:cubicBezTo>
                  <a:cubicBezTo>
                    <a:pt x="12827" y="8037"/>
                    <a:pt x="12799" y="8036"/>
                    <a:pt x="12773" y="8036"/>
                  </a:cubicBezTo>
                  <a:cubicBezTo>
                    <a:pt x="11911" y="8036"/>
                    <a:pt x="11939" y="9461"/>
                    <a:pt x="12856" y="9552"/>
                  </a:cubicBezTo>
                  <a:cubicBezTo>
                    <a:pt x="13801" y="9647"/>
                    <a:pt x="14652" y="9930"/>
                    <a:pt x="14557" y="10970"/>
                  </a:cubicBezTo>
                  <a:cubicBezTo>
                    <a:pt x="14368" y="11915"/>
                    <a:pt x="13706" y="12766"/>
                    <a:pt x="12856" y="13333"/>
                  </a:cubicBezTo>
                  <a:cubicBezTo>
                    <a:pt x="12260" y="13750"/>
                    <a:pt x="11552" y="13951"/>
                    <a:pt x="10852" y="13951"/>
                  </a:cubicBezTo>
                  <a:cubicBezTo>
                    <a:pt x="9331" y="13951"/>
                    <a:pt x="7851" y="13002"/>
                    <a:pt x="7657" y="11254"/>
                  </a:cubicBezTo>
                  <a:cubicBezTo>
                    <a:pt x="7279" y="8796"/>
                    <a:pt x="9453" y="6338"/>
                    <a:pt x="11816" y="5677"/>
                  </a:cubicBezTo>
                  <a:cubicBezTo>
                    <a:pt x="12366" y="5545"/>
                    <a:pt x="12922" y="5479"/>
                    <a:pt x="13471" y="5479"/>
                  </a:cubicBezTo>
                  <a:cubicBezTo>
                    <a:pt x="15283" y="5479"/>
                    <a:pt x="17033" y="6189"/>
                    <a:pt x="18338" y="7567"/>
                  </a:cubicBezTo>
                  <a:cubicBezTo>
                    <a:pt x="20229" y="9363"/>
                    <a:pt x="20796" y="12104"/>
                    <a:pt x="19851" y="14468"/>
                  </a:cubicBezTo>
                  <a:cubicBezTo>
                    <a:pt x="19094" y="16642"/>
                    <a:pt x="17204" y="18249"/>
                    <a:pt x="14935" y="18910"/>
                  </a:cubicBezTo>
                  <a:cubicBezTo>
                    <a:pt x="14071" y="19135"/>
                    <a:pt x="13200" y="19243"/>
                    <a:pt x="12340" y="19243"/>
                  </a:cubicBezTo>
                  <a:cubicBezTo>
                    <a:pt x="8499" y="19243"/>
                    <a:pt x="4879" y="17092"/>
                    <a:pt x="3025" y="13617"/>
                  </a:cubicBezTo>
                  <a:cubicBezTo>
                    <a:pt x="1513" y="10687"/>
                    <a:pt x="1985" y="7095"/>
                    <a:pt x="4159" y="4637"/>
                  </a:cubicBezTo>
                  <a:cubicBezTo>
                    <a:pt x="6251" y="2546"/>
                    <a:pt x="9027" y="1412"/>
                    <a:pt x="11905" y="1412"/>
                  </a:cubicBezTo>
                  <a:cubicBezTo>
                    <a:pt x="12409" y="1412"/>
                    <a:pt x="12916" y="1447"/>
                    <a:pt x="13423" y="1518"/>
                  </a:cubicBezTo>
                  <a:cubicBezTo>
                    <a:pt x="13453" y="1521"/>
                    <a:pt x="13483" y="1522"/>
                    <a:pt x="13511" y="1522"/>
                  </a:cubicBezTo>
                  <a:cubicBezTo>
                    <a:pt x="14367" y="1522"/>
                    <a:pt x="14338" y="191"/>
                    <a:pt x="13423" y="100"/>
                  </a:cubicBezTo>
                  <a:cubicBezTo>
                    <a:pt x="12892" y="33"/>
                    <a:pt x="12362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859;p32"/>
            <p:cNvSpPr/>
            <p:nvPr/>
          </p:nvSpPr>
          <p:spPr>
            <a:xfrm>
              <a:off x="1403125" y="2075175"/>
              <a:ext cx="560100" cy="517050"/>
            </a:xfrm>
            <a:custGeom>
              <a:avLst/>
              <a:gdLst/>
              <a:ahLst/>
              <a:cxnLst/>
              <a:rect l="l" t="t" r="r" b="b"/>
              <a:pathLst>
                <a:path w="22404" h="20682" extrusionOk="0">
                  <a:moveTo>
                    <a:pt x="11837" y="1"/>
                  </a:moveTo>
                  <a:cubicBezTo>
                    <a:pt x="8625" y="1"/>
                    <a:pt x="5571" y="1228"/>
                    <a:pt x="3215" y="3503"/>
                  </a:cubicBezTo>
                  <a:cubicBezTo>
                    <a:pt x="852" y="5960"/>
                    <a:pt x="1" y="9647"/>
                    <a:pt x="1135" y="12955"/>
                  </a:cubicBezTo>
                  <a:cubicBezTo>
                    <a:pt x="2175" y="15885"/>
                    <a:pt x="4349" y="18343"/>
                    <a:pt x="7279" y="19572"/>
                  </a:cubicBezTo>
                  <a:cubicBezTo>
                    <a:pt x="8888" y="20319"/>
                    <a:pt x="10636" y="20681"/>
                    <a:pt x="12375" y="20681"/>
                  </a:cubicBezTo>
                  <a:cubicBezTo>
                    <a:pt x="13498" y="20681"/>
                    <a:pt x="14617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6" y="4262"/>
                    <a:pt x="10115" y="4732"/>
                  </a:cubicBezTo>
                  <a:cubicBezTo>
                    <a:pt x="7468" y="5960"/>
                    <a:pt x="5389" y="9269"/>
                    <a:pt x="6334" y="12294"/>
                  </a:cubicBezTo>
                  <a:cubicBezTo>
                    <a:pt x="7015" y="14335"/>
                    <a:pt x="8886" y="15356"/>
                    <a:pt x="10806" y="15356"/>
                  </a:cubicBezTo>
                  <a:cubicBezTo>
                    <a:pt x="12085" y="15356"/>
                    <a:pt x="13386" y="14902"/>
                    <a:pt x="14369" y="13995"/>
                  </a:cubicBezTo>
                  <a:cubicBezTo>
                    <a:pt x="15409" y="13144"/>
                    <a:pt x="15976" y="11821"/>
                    <a:pt x="15976" y="10498"/>
                  </a:cubicBezTo>
                  <a:cubicBezTo>
                    <a:pt x="15787" y="8796"/>
                    <a:pt x="14274" y="8134"/>
                    <a:pt x="12856" y="8040"/>
                  </a:cubicBezTo>
                  <a:cubicBezTo>
                    <a:pt x="12828" y="8037"/>
                    <a:pt x="12800" y="8036"/>
                    <a:pt x="12773" y="8036"/>
                  </a:cubicBezTo>
                  <a:cubicBezTo>
                    <a:pt x="11912" y="8036"/>
                    <a:pt x="11940" y="9461"/>
                    <a:pt x="12856" y="9552"/>
                  </a:cubicBezTo>
                  <a:cubicBezTo>
                    <a:pt x="13802" y="9647"/>
                    <a:pt x="14652" y="9930"/>
                    <a:pt x="14558" y="10970"/>
                  </a:cubicBezTo>
                  <a:cubicBezTo>
                    <a:pt x="14369" y="11915"/>
                    <a:pt x="13707" y="12766"/>
                    <a:pt x="12856" y="13333"/>
                  </a:cubicBezTo>
                  <a:cubicBezTo>
                    <a:pt x="12261" y="13750"/>
                    <a:pt x="11552" y="13951"/>
                    <a:pt x="10852" y="13951"/>
                  </a:cubicBezTo>
                  <a:cubicBezTo>
                    <a:pt x="9332" y="13951"/>
                    <a:pt x="7852" y="13002"/>
                    <a:pt x="7658" y="11254"/>
                  </a:cubicBezTo>
                  <a:cubicBezTo>
                    <a:pt x="7279" y="8796"/>
                    <a:pt x="9454" y="6338"/>
                    <a:pt x="11817" y="5677"/>
                  </a:cubicBezTo>
                  <a:cubicBezTo>
                    <a:pt x="12367" y="5545"/>
                    <a:pt x="12922" y="5479"/>
                    <a:pt x="13472" y="5479"/>
                  </a:cubicBezTo>
                  <a:cubicBezTo>
                    <a:pt x="15283" y="5479"/>
                    <a:pt x="17034" y="6189"/>
                    <a:pt x="18339" y="7567"/>
                  </a:cubicBezTo>
                  <a:cubicBezTo>
                    <a:pt x="20229" y="9363"/>
                    <a:pt x="20797" y="12104"/>
                    <a:pt x="19851" y="14468"/>
                  </a:cubicBezTo>
                  <a:cubicBezTo>
                    <a:pt x="19095" y="16642"/>
                    <a:pt x="17205" y="18249"/>
                    <a:pt x="14936" y="18910"/>
                  </a:cubicBezTo>
                  <a:cubicBezTo>
                    <a:pt x="14071" y="19135"/>
                    <a:pt x="13201" y="19243"/>
                    <a:pt x="12341" y="19243"/>
                  </a:cubicBezTo>
                  <a:cubicBezTo>
                    <a:pt x="8500" y="19243"/>
                    <a:pt x="4879" y="17092"/>
                    <a:pt x="3026" y="13617"/>
                  </a:cubicBezTo>
                  <a:cubicBezTo>
                    <a:pt x="1513" y="10687"/>
                    <a:pt x="1986" y="7095"/>
                    <a:pt x="4160" y="4637"/>
                  </a:cubicBezTo>
                  <a:cubicBezTo>
                    <a:pt x="6252" y="2546"/>
                    <a:pt x="9027" y="1412"/>
                    <a:pt x="11905" y="1412"/>
                  </a:cubicBezTo>
                  <a:cubicBezTo>
                    <a:pt x="12409" y="1412"/>
                    <a:pt x="12916" y="1447"/>
                    <a:pt x="13424" y="1518"/>
                  </a:cubicBezTo>
                  <a:cubicBezTo>
                    <a:pt x="13454" y="1521"/>
                    <a:pt x="13484" y="1522"/>
                    <a:pt x="13512" y="1522"/>
                  </a:cubicBezTo>
                  <a:cubicBezTo>
                    <a:pt x="14368" y="1522"/>
                    <a:pt x="14338" y="191"/>
                    <a:pt x="13424" y="100"/>
                  </a:cubicBezTo>
                  <a:cubicBezTo>
                    <a:pt x="12892" y="33"/>
                    <a:pt x="12363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860;p32"/>
            <p:cNvSpPr/>
            <p:nvPr/>
          </p:nvSpPr>
          <p:spPr>
            <a:xfrm>
              <a:off x="2584700" y="2075175"/>
              <a:ext cx="560100" cy="517050"/>
            </a:xfrm>
            <a:custGeom>
              <a:avLst/>
              <a:gdLst/>
              <a:ahLst/>
              <a:cxnLst/>
              <a:rect l="l" t="t" r="r" b="b"/>
              <a:pathLst>
                <a:path w="22404" h="20682" extrusionOk="0">
                  <a:moveTo>
                    <a:pt x="11837" y="1"/>
                  </a:moveTo>
                  <a:cubicBezTo>
                    <a:pt x="8625" y="1"/>
                    <a:pt x="5570" y="1228"/>
                    <a:pt x="3214" y="3503"/>
                  </a:cubicBezTo>
                  <a:cubicBezTo>
                    <a:pt x="851" y="5960"/>
                    <a:pt x="1" y="9647"/>
                    <a:pt x="1135" y="12955"/>
                  </a:cubicBezTo>
                  <a:cubicBezTo>
                    <a:pt x="2175" y="15885"/>
                    <a:pt x="4349" y="18343"/>
                    <a:pt x="7279" y="19572"/>
                  </a:cubicBezTo>
                  <a:cubicBezTo>
                    <a:pt x="8887" y="20319"/>
                    <a:pt x="10635" y="20681"/>
                    <a:pt x="12375" y="20681"/>
                  </a:cubicBezTo>
                  <a:cubicBezTo>
                    <a:pt x="13497" y="20681"/>
                    <a:pt x="14616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5" y="4262"/>
                    <a:pt x="10115" y="4732"/>
                  </a:cubicBezTo>
                  <a:cubicBezTo>
                    <a:pt x="7468" y="5960"/>
                    <a:pt x="5389" y="9269"/>
                    <a:pt x="6334" y="12294"/>
                  </a:cubicBezTo>
                  <a:cubicBezTo>
                    <a:pt x="7014" y="14335"/>
                    <a:pt x="8886" y="15356"/>
                    <a:pt x="10805" y="15356"/>
                  </a:cubicBezTo>
                  <a:cubicBezTo>
                    <a:pt x="12085" y="15356"/>
                    <a:pt x="13385" y="14902"/>
                    <a:pt x="14368" y="13995"/>
                  </a:cubicBezTo>
                  <a:cubicBezTo>
                    <a:pt x="15408" y="13144"/>
                    <a:pt x="15975" y="11821"/>
                    <a:pt x="15975" y="10498"/>
                  </a:cubicBezTo>
                  <a:cubicBezTo>
                    <a:pt x="15786" y="8796"/>
                    <a:pt x="14274" y="8134"/>
                    <a:pt x="12856" y="8040"/>
                  </a:cubicBezTo>
                  <a:cubicBezTo>
                    <a:pt x="12827" y="8037"/>
                    <a:pt x="12800" y="8036"/>
                    <a:pt x="12773" y="8036"/>
                  </a:cubicBezTo>
                  <a:cubicBezTo>
                    <a:pt x="11912" y="8036"/>
                    <a:pt x="11939" y="9461"/>
                    <a:pt x="12856" y="9552"/>
                  </a:cubicBezTo>
                  <a:cubicBezTo>
                    <a:pt x="13801" y="9647"/>
                    <a:pt x="14652" y="9930"/>
                    <a:pt x="14558" y="10970"/>
                  </a:cubicBezTo>
                  <a:cubicBezTo>
                    <a:pt x="14368" y="11915"/>
                    <a:pt x="13707" y="12766"/>
                    <a:pt x="12856" y="13333"/>
                  </a:cubicBezTo>
                  <a:cubicBezTo>
                    <a:pt x="12260" y="13750"/>
                    <a:pt x="11552" y="13951"/>
                    <a:pt x="10852" y="13951"/>
                  </a:cubicBezTo>
                  <a:cubicBezTo>
                    <a:pt x="9331" y="13951"/>
                    <a:pt x="7851" y="13002"/>
                    <a:pt x="7657" y="11254"/>
                  </a:cubicBezTo>
                  <a:cubicBezTo>
                    <a:pt x="7279" y="8796"/>
                    <a:pt x="9453" y="6338"/>
                    <a:pt x="11816" y="5677"/>
                  </a:cubicBezTo>
                  <a:cubicBezTo>
                    <a:pt x="12367" y="5545"/>
                    <a:pt x="12922" y="5479"/>
                    <a:pt x="13472" y="5479"/>
                  </a:cubicBezTo>
                  <a:cubicBezTo>
                    <a:pt x="15283" y="5479"/>
                    <a:pt x="17033" y="6189"/>
                    <a:pt x="18339" y="7567"/>
                  </a:cubicBezTo>
                  <a:cubicBezTo>
                    <a:pt x="20229" y="9363"/>
                    <a:pt x="20796" y="12104"/>
                    <a:pt x="19851" y="14468"/>
                  </a:cubicBezTo>
                  <a:cubicBezTo>
                    <a:pt x="19095" y="16642"/>
                    <a:pt x="17204" y="18249"/>
                    <a:pt x="14936" y="18910"/>
                  </a:cubicBezTo>
                  <a:cubicBezTo>
                    <a:pt x="14071" y="19135"/>
                    <a:pt x="13200" y="19243"/>
                    <a:pt x="12341" y="19243"/>
                  </a:cubicBezTo>
                  <a:cubicBezTo>
                    <a:pt x="8500" y="19243"/>
                    <a:pt x="4879" y="17092"/>
                    <a:pt x="3025" y="13617"/>
                  </a:cubicBezTo>
                  <a:cubicBezTo>
                    <a:pt x="1513" y="10687"/>
                    <a:pt x="1986" y="7095"/>
                    <a:pt x="4160" y="4637"/>
                  </a:cubicBezTo>
                  <a:cubicBezTo>
                    <a:pt x="6251" y="2546"/>
                    <a:pt x="9027" y="1412"/>
                    <a:pt x="11905" y="1412"/>
                  </a:cubicBezTo>
                  <a:cubicBezTo>
                    <a:pt x="12409" y="1412"/>
                    <a:pt x="12916" y="1447"/>
                    <a:pt x="13423" y="1518"/>
                  </a:cubicBezTo>
                  <a:cubicBezTo>
                    <a:pt x="13454" y="1521"/>
                    <a:pt x="13483" y="1522"/>
                    <a:pt x="13512" y="1522"/>
                  </a:cubicBezTo>
                  <a:cubicBezTo>
                    <a:pt x="14367" y="1522"/>
                    <a:pt x="14338" y="191"/>
                    <a:pt x="13423" y="100"/>
                  </a:cubicBezTo>
                  <a:cubicBezTo>
                    <a:pt x="12892" y="33"/>
                    <a:pt x="12362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861;p32"/>
            <p:cNvSpPr/>
            <p:nvPr/>
          </p:nvSpPr>
          <p:spPr>
            <a:xfrm>
              <a:off x="3766275" y="2075175"/>
              <a:ext cx="560075" cy="517050"/>
            </a:xfrm>
            <a:custGeom>
              <a:avLst/>
              <a:gdLst/>
              <a:ahLst/>
              <a:cxnLst/>
              <a:rect l="l" t="t" r="r" b="b"/>
              <a:pathLst>
                <a:path w="22403" h="20682" extrusionOk="0">
                  <a:moveTo>
                    <a:pt x="11837" y="1"/>
                  </a:moveTo>
                  <a:cubicBezTo>
                    <a:pt x="8624" y="1"/>
                    <a:pt x="5570" y="1228"/>
                    <a:pt x="3214" y="3503"/>
                  </a:cubicBezTo>
                  <a:cubicBezTo>
                    <a:pt x="851" y="5960"/>
                    <a:pt x="0" y="9647"/>
                    <a:pt x="1135" y="12955"/>
                  </a:cubicBezTo>
                  <a:cubicBezTo>
                    <a:pt x="2174" y="15885"/>
                    <a:pt x="4348" y="18343"/>
                    <a:pt x="7279" y="19572"/>
                  </a:cubicBezTo>
                  <a:cubicBezTo>
                    <a:pt x="8887" y="20319"/>
                    <a:pt x="10635" y="20681"/>
                    <a:pt x="12374" y="20681"/>
                  </a:cubicBezTo>
                  <a:cubicBezTo>
                    <a:pt x="13497" y="20681"/>
                    <a:pt x="14616" y="20530"/>
                    <a:pt x="15691" y="20234"/>
                  </a:cubicBezTo>
                  <a:cubicBezTo>
                    <a:pt x="18527" y="19383"/>
                    <a:pt x="20701" y="17114"/>
                    <a:pt x="21458" y="14279"/>
                  </a:cubicBezTo>
                  <a:cubicBezTo>
                    <a:pt x="22403" y="11159"/>
                    <a:pt x="21268" y="7851"/>
                    <a:pt x="18716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5" y="4262"/>
                    <a:pt x="10114" y="4732"/>
                  </a:cubicBezTo>
                  <a:cubicBezTo>
                    <a:pt x="7468" y="5960"/>
                    <a:pt x="5388" y="9269"/>
                    <a:pt x="6333" y="12294"/>
                  </a:cubicBezTo>
                  <a:cubicBezTo>
                    <a:pt x="7014" y="14335"/>
                    <a:pt x="8886" y="15356"/>
                    <a:pt x="10805" y="15356"/>
                  </a:cubicBezTo>
                  <a:cubicBezTo>
                    <a:pt x="12084" y="15356"/>
                    <a:pt x="13385" y="14902"/>
                    <a:pt x="14368" y="13995"/>
                  </a:cubicBezTo>
                  <a:cubicBezTo>
                    <a:pt x="15408" y="13144"/>
                    <a:pt x="15975" y="11821"/>
                    <a:pt x="15975" y="10498"/>
                  </a:cubicBezTo>
                  <a:cubicBezTo>
                    <a:pt x="15786" y="8796"/>
                    <a:pt x="14274" y="8134"/>
                    <a:pt x="12856" y="8040"/>
                  </a:cubicBezTo>
                  <a:cubicBezTo>
                    <a:pt x="12827" y="8037"/>
                    <a:pt x="12799" y="8036"/>
                    <a:pt x="12772" y="8036"/>
                  </a:cubicBezTo>
                  <a:cubicBezTo>
                    <a:pt x="11911" y="8036"/>
                    <a:pt x="11939" y="9461"/>
                    <a:pt x="12856" y="9552"/>
                  </a:cubicBezTo>
                  <a:cubicBezTo>
                    <a:pt x="13801" y="9647"/>
                    <a:pt x="14652" y="9930"/>
                    <a:pt x="14557" y="10970"/>
                  </a:cubicBezTo>
                  <a:cubicBezTo>
                    <a:pt x="14368" y="11915"/>
                    <a:pt x="13706" y="12766"/>
                    <a:pt x="12856" y="13333"/>
                  </a:cubicBezTo>
                  <a:cubicBezTo>
                    <a:pt x="12260" y="13750"/>
                    <a:pt x="11552" y="13951"/>
                    <a:pt x="10852" y="13951"/>
                  </a:cubicBezTo>
                  <a:cubicBezTo>
                    <a:pt x="9331" y="13951"/>
                    <a:pt x="7851" y="13002"/>
                    <a:pt x="7657" y="11254"/>
                  </a:cubicBezTo>
                  <a:cubicBezTo>
                    <a:pt x="7279" y="8796"/>
                    <a:pt x="9453" y="6338"/>
                    <a:pt x="11816" y="5677"/>
                  </a:cubicBezTo>
                  <a:cubicBezTo>
                    <a:pt x="12366" y="5545"/>
                    <a:pt x="12922" y="5479"/>
                    <a:pt x="13471" y="5479"/>
                  </a:cubicBezTo>
                  <a:cubicBezTo>
                    <a:pt x="15283" y="5479"/>
                    <a:pt x="17033" y="6189"/>
                    <a:pt x="18338" y="7567"/>
                  </a:cubicBezTo>
                  <a:cubicBezTo>
                    <a:pt x="20229" y="9363"/>
                    <a:pt x="20796" y="12104"/>
                    <a:pt x="19851" y="14468"/>
                  </a:cubicBezTo>
                  <a:cubicBezTo>
                    <a:pt x="19094" y="16642"/>
                    <a:pt x="17204" y="18249"/>
                    <a:pt x="14935" y="18910"/>
                  </a:cubicBezTo>
                  <a:cubicBezTo>
                    <a:pt x="14071" y="19135"/>
                    <a:pt x="13200" y="19243"/>
                    <a:pt x="12340" y="19243"/>
                  </a:cubicBezTo>
                  <a:cubicBezTo>
                    <a:pt x="8499" y="19243"/>
                    <a:pt x="4879" y="17092"/>
                    <a:pt x="3025" y="13617"/>
                  </a:cubicBezTo>
                  <a:cubicBezTo>
                    <a:pt x="1513" y="10687"/>
                    <a:pt x="1985" y="7095"/>
                    <a:pt x="4159" y="4637"/>
                  </a:cubicBezTo>
                  <a:cubicBezTo>
                    <a:pt x="6251" y="2546"/>
                    <a:pt x="9027" y="1412"/>
                    <a:pt x="11905" y="1412"/>
                  </a:cubicBezTo>
                  <a:cubicBezTo>
                    <a:pt x="12409" y="1412"/>
                    <a:pt x="12916" y="1447"/>
                    <a:pt x="13423" y="1518"/>
                  </a:cubicBezTo>
                  <a:cubicBezTo>
                    <a:pt x="13453" y="1521"/>
                    <a:pt x="13483" y="1522"/>
                    <a:pt x="13511" y="1522"/>
                  </a:cubicBezTo>
                  <a:cubicBezTo>
                    <a:pt x="14367" y="1522"/>
                    <a:pt x="14338" y="191"/>
                    <a:pt x="13423" y="100"/>
                  </a:cubicBezTo>
                  <a:cubicBezTo>
                    <a:pt x="12892" y="33"/>
                    <a:pt x="12362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862;p32"/>
            <p:cNvSpPr/>
            <p:nvPr/>
          </p:nvSpPr>
          <p:spPr>
            <a:xfrm>
              <a:off x="4947825" y="2075175"/>
              <a:ext cx="560100" cy="517050"/>
            </a:xfrm>
            <a:custGeom>
              <a:avLst/>
              <a:gdLst/>
              <a:ahLst/>
              <a:cxnLst/>
              <a:rect l="l" t="t" r="r" b="b"/>
              <a:pathLst>
                <a:path w="22404" h="20682" extrusionOk="0">
                  <a:moveTo>
                    <a:pt x="11837" y="1"/>
                  </a:moveTo>
                  <a:cubicBezTo>
                    <a:pt x="8625" y="1"/>
                    <a:pt x="5571" y="1228"/>
                    <a:pt x="3215" y="3503"/>
                  </a:cubicBezTo>
                  <a:cubicBezTo>
                    <a:pt x="852" y="5960"/>
                    <a:pt x="1" y="9647"/>
                    <a:pt x="1135" y="12955"/>
                  </a:cubicBezTo>
                  <a:cubicBezTo>
                    <a:pt x="2175" y="15885"/>
                    <a:pt x="4349" y="18343"/>
                    <a:pt x="7279" y="19572"/>
                  </a:cubicBezTo>
                  <a:cubicBezTo>
                    <a:pt x="8888" y="20319"/>
                    <a:pt x="10636" y="20681"/>
                    <a:pt x="12375" y="20681"/>
                  </a:cubicBezTo>
                  <a:cubicBezTo>
                    <a:pt x="13498" y="20681"/>
                    <a:pt x="14617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6" y="4262"/>
                    <a:pt x="10115" y="4732"/>
                  </a:cubicBezTo>
                  <a:cubicBezTo>
                    <a:pt x="7468" y="5960"/>
                    <a:pt x="5389" y="9269"/>
                    <a:pt x="6334" y="12294"/>
                  </a:cubicBezTo>
                  <a:cubicBezTo>
                    <a:pt x="7015" y="14335"/>
                    <a:pt x="8886" y="15356"/>
                    <a:pt x="10806" y="15356"/>
                  </a:cubicBezTo>
                  <a:cubicBezTo>
                    <a:pt x="12085" y="15356"/>
                    <a:pt x="13386" y="14902"/>
                    <a:pt x="14369" y="13995"/>
                  </a:cubicBezTo>
                  <a:cubicBezTo>
                    <a:pt x="15409" y="13144"/>
                    <a:pt x="15976" y="11821"/>
                    <a:pt x="15976" y="10498"/>
                  </a:cubicBezTo>
                  <a:cubicBezTo>
                    <a:pt x="15787" y="8796"/>
                    <a:pt x="14274" y="8134"/>
                    <a:pt x="12856" y="8040"/>
                  </a:cubicBezTo>
                  <a:cubicBezTo>
                    <a:pt x="12828" y="8037"/>
                    <a:pt x="12800" y="8036"/>
                    <a:pt x="12773" y="8036"/>
                  </a:cubicBezTo>
                  <a:cubicBezTo>
                    <a:pt x="11912" y="8036"/>
                    <a:pt x="11940" y="9461"/>
                    <a:pt x="12856" y="9552"/>
                  </a:cubicBezTo>
                  <a:cubicBezTo>
                    <a:pt x="13802" y="9647"/>
                    <a:pt x="14652" y="9930"/>
                    <a:pt x="14558" y="10970"/>
                  </a:cubicBezTo>
                  <a:cubicBezTo>
                    <a:pt x="14369" y="11915"/>
                    <a:pt x="13707" y="12766"/>
                    <a:pt x="12856" y="13333"/>
                  </a:cubicBezTo>
                  <a:cubicBezTo>
                    <a:pt x="12261" y="13750"/>
                    <a:pt x="11552" y="13951"/>
                    <a:pt x="10852" y="13951"/>
                  </a:cubicBezTo>
                  <a:cubicBezTo>
                    <a:pt x="9332" y="13951"/>
                    <a:pt x="7852" y="13002"/>
                    <a:pt x="7657" y="11254"/>
                  </a:cubicBezTo>
                  <a:cubicBezTo>
                    <a:pt x="7279" y="8796"/>
                    <a:pt x="9453" y="6338"/>
                    <a:pt x="11817" y="5677"/>
                  </a:cubicBezTo>
                  <a:cubicBezTo>
                    <a:pt x="12367" y="5545"/>
                    <a:pt x="12922" y="5479"/>
                    <a:pt x="13472" y="5479"/>
                  </a:cubicBezTo>
                  <a:cubicBezTo>
                    <a:pt x="15283" y="5479"/>
                    <a:pt x="17034" y="6189"/>
                    <a:pt x="18339" y="7567"/>
                  </a:cubicBezTo>
                  <a:cubicBezTo>
                    <a:pt x="20229" y="9363"/>
                    <a:pt x="20797" y="12104"/>
                    <a:pt x="19851" y="14468"/>
                  </a:cubicBezTo>
                  <a:cubicBezTo>
                    <a:pt x="19095" y="16642"/>
                    <a:pt x="17205" y="18249"/>
                    <a:pt x="14936" y="18910"/>
                  </a:cubicBezTo>
                  <a:cubicBezTo>
                    <a:pt x="14071" y="19135"/>
                    <a:pt x="13201" y="19243"/>
                    <a:pt x="12341" y="19243"/>
                  </a:cubicBezTo>
                  <a:cubicBezTo>
                    <a:pt x="8500" y="19243"/>
                    <a:pt x="4879" y="17092"/>
                    <a:pt x="3026" y="13617"/>
                  </a:cubicBezTo>
                  <a:cubicBezTo>
                    <a:pt x="1513" y="10687"/>
                    <a:pt x="1986" y="7095"/>
                    <a:pt x="4160" y="4637"/>
                  </a:cubicBezTo>
                  <a:cubicBezTo>
                    <a:pt x="6251" y="2546"/>
                    <a:pt x="9027" y="1412"/>
                    <a:pt x="11905" y="1412"/>
                  </a:cubicBezTo>
                  <a:cubicBezTo>
                    <a:pt x="12409" y="1412"/>
                    <a:pt x="12916" y="1447"/>
                    <a:pt x="13424" y="1518"/>
                  </a:cubicBezTo>
                  <a:cubicBezTo>
                    <a:pt x="13454" y="1521"/>
                    <a:pt x="13483" y="1522"/>
                    <a:pt x="13512" y="1522"/>
                  </a:cubicBezTo>
                  <a:cubicBezTo>
                    <a:pt x="14368" y="1522"/>
                    <a:pt x="14338" y="191"/>
                    <a:pt x="13424" y="100"/>
                  </a:cubicBezTo>
                  <a:cubicBezTo>
                    <a:pt x="12892" y="33"/>
                    <a:pt x="12363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863;p32"/>
            <p:cNvSpPr/>
            <p:nvPr/>
          </p:nvSpPr>
          <p:spPr>
            <a:xfrm>
              <a:off x="6129400" y="2075175"/>
              <a:ext cx="560100" cy="517050"/>
            </a:xfrm>
            <a:custGeom>
              <a:avLst/>
              <a:gdLst/>
              <a:ahLst/>
              <a:cxnLst/>
              <a:rect l="l" t="t" r="r" b="b"/>
              <a:pathLst>
                <a:path w="22404" h="20682" extrusionOk="0">
                  <a:moveTo>
                    <a:pt x="11837" y="1"/>
                  </a:moveTo>
                  <a:cubicBezTo>
                    <a:pt x="8625" y="1"/>
                    <a:pt x="5570" y="1228"/>
                    <a:pt x="3214" y="3503"/>
                  </a:cubicBezTo>
                  <a:cubicBezTo>
                    <a:pt x="851" y="5960"/>
                    <a:pt x="1" y="9647"/>
                    <a:pt x="1135" y="12955"/>
                  </a:cubicBezTo>
                  <a:cubicBezTo>
                    <a:pt x="2175" y="15885"/>
                    <a:pt x="4349" y="18343"/>
                    <a:pt x="7279" y="19572"/>
                  </a:cubicBezTo>
                  <a:cubicBezTo>
                    <a:pt x="8887" y="20319"/>
                    <a:pt x="10635" y="20681"/>
                    <a:pt x="12375" y="20681"/>
                  </a:cubicBezTo>
                  <a:cubicBezTo>
                    <a:pt x="13497" y="20681"/>
                    <a:pt x="14616" y="20530"/>
                    <a:pt x="15692" y="20234"/>
                  </a:cubicBezTo>
                  <a:cubicBezTo>
                    <a:pt x="18528" y="19383"/>
                    <a:pt x="20702" y="17114"/>
                    <a:pt x="21552" y="14279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5" y="4262"/>
                    <a:pt x="10115" y="4732"/>
                  </a:cubicBezTo>
                  <a:cubicBezTo>
                    <a:pt x="7468" y="5960"/>
                    <a:pt x="5389" y="9269"/>
                    <a:pt x="6334" y="12294"/>
                  </a:cubicBezTo>
                  <a:cubicBezTo>
                    <a:pt x="7014" y="14335"/>
                    <a:pt x="8886" y="15356"/>
                    <a:pt x="10805" y="15356"/>
                  </a:cubicBezTo>
                  <a:cubicBezTo>
                    <a:pt x="12085" y="15356"/>
                    <a:pt x="13385" y="14902"/>
                    <a:pt x="14368" y="13995"/>
                  </a:cubicBezTo>
                  <a:cubicBezTo>
                    <a:pt x="15408" y="13144"/>
                    <a:pt x="15975" y="11821"/>
                    <a:pt x="15975" y="10498"/>
                  </a:cubicBezTo>
                  <a:cubicBezTo>
                    <a:pt x="15881" y="8796"/>
                    <a:pt x="14274" y="8134"/>
                    <a:pt x="12856" y="8040"/>
                  </a:cubicBezTo>
                  <a:cubicBezTo>
                    <a:pt x="12827" y="8037"/>
                    <a:pt x="12800" y="8036"/>
                    <a:pt x="12773" y="8036"/>
                  </a:cubicBezTo>
                  <a:cubicBezTo>
                    <a:pt x="11912" y="8036"/>
                    <a:pt x="11939" y="9461"/>
                    <a:pt x="12856" y="9552"/>
                  </a:cubicBezTo>
                  <a:cubicBezTo>
                    <a:pt x="13801" y="9647"/>
                    <a:pt x="14652" y="9930"/>
                    <a:pt x="14557" y="10970"/>
                  </a:cubicBezTo>
                  <a:cubicBezTo>
                    <a:pt x="14368" y="11915"/>
                    <a:pt x="13707" y="12766"/>
                    <a:pt x="12951" y="13333"/>
                  </a:cubicBezTo>
                  <a:cubicBezTo>
                    <a:pt x="12325" y="13750"/>
                    <a:pt x="11596" y="13951"/>
                    <a:pt x="10882" y="13951"/>
                  </a:cubicBezTo>
                  <a:cubicBezTo>
                    <a:pt x="9331" y="13951"/>
                    <a:pt x="7851" y="13002"/>
                    <a:pt x="7657" y="11254"/>
                  </a:cubicBezTo>
                  <a:cubicBezTo>
                    <a:pt x="7279" y="8796"/>
                    <a:pt x="9453" y="6338"/>
                    <a:pt x="11816" y="5677"/>
                  </a:cubicBezTo>
                  <a:cubicBezTo>
                    <a:pt x="12367" y="5545"/>
                    <a:pt x="12922" y="5479"/>
                    <a:pt x="13473" y="5479"/>
                  </a:cubicBezTo>
                  <a:cubicBezTo>
                    <a:pt x="15288" y="5479"/>
                    <a:pt x="17055" y="6189"/>
                    <a:pt x="18433" y="7567"/>
                  </a:cubicBezTo>
                  <a:cubicBezTo>
                    <a:pt x="20229" y="9363"/>
                    <a:pt x="20796" y="12104"/>
                    <a:pt x="19851" y="14468"/>
                  </a:cubicBezTo>
                  <a:cubicBezTo>
                    <a:pt x="19095" y="16642"/>
                    <a:pt x="17204" y="18249"/>
                    <a:pt x="15030" y="18910"/>
                  </a:cubicBezTo>
                  <a:cubicBezTo>
                    <a:pt x="14148" y="19135"/>
                    <a:pt x="13263" y="19243"/>
                    <a:pt x="12392" y="19243"/>
                  </a:cubicBezTo>
                  <a:cubicBezTo>
                    <a:pt x="8500" y="19243"/>
                    <a:pt x="4879" y="17092"/>
                    <a:pt x="3025" y="13617"/>
                  </a:cubicBezTo>
                  <a:cubicBezTo>
                    <a:pt x="1513" y="10687"/>
                    <a:pt x="1986" y="7095"/>
                    <a:pt x="4160" y="4637"/>
                  </a:cubicBezTo>
                  <a:cubicBezTo>
                    <a:pt x="6251" y="2546"/>
                    <a:pt x="9027" y="1412"/>
                    <a:pt x="11905" y="1412"/>
                  </a:cubicBezTo>
                  <a:cubicBezTo>
                    <a:pt x="12409" y="1412"/>
                    <a:pt x="12916" y="1447"/>
                    <a:pt x="13423" y="1518"/>
                  </a:cubicBezTo>
                  <a:cubicBezTo>
                    <a:pt x="13454" y="1521"/>
                    <a:pt x="13483" y="1522"/>
                    <a:pt x="13512" y="1522"/>
                  </a:cubicBezTo>
                  <a:cubicBezTo>
                    <a:pt x="14367" y="1522"/>
                    <a:pt x="14338" y="191"/>
                    <a:pt x="13423" y="100"/>
                  </a:cubicBezTo>
                  <a:cubicBezTo>
                    <a:pt x="12892" y="33"/>
                    <a:pt x="12362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864;p32"/>
            <p:cNvSpPr/>
            <p:nvPr/>
          </p:nvSpPr>
          <p:spPr>
            <a:xfrm>
              <a:off x="812350" y="2578525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5" y="3408"/>
                  </a:cubicBezTo>
                  <a:cubicBezTo>
                    <a:pt x="851" y="5960"/>
                    <a:pt x="1" y="9552"/>
                    <a:pt x="1135" y="12860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4"/>
                    <a:pt x="12356" y="20634"/>
                  </a:cubicBezTo>
                  <a:cubicBezTo>
                    <a:pt x="13485" y="20634"/>
                    <a:pt x="14611" y="20474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9"/>
                    <a:pt x="6334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5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8"/>
                  </a:cubicBezTo>
                  <a:cubicBezTo>
                    <a:pt x="13801" y="9552"/>
                    <a:pt x="14652" y="9836"/>
                    <a:pt x="14558" y="10875"/>
                  </a:cubicBezTo>
                  <a:cubicBezTo>
                    <a:pt x="14368" y="11915"/>
                    <a:pt x="13707" y="12766"/>
                    <a:pt x="12856" y="13239"/>
                  </a:cubicBezTo>
                  <a:cubicBezTo>
                    <a:pt x="12256" y="13659"/>
                    <a:pt x="11541" y="13860"/>
                    <a:pt x="10836" y="13860"/>
                  </a:cubicBezTo>
                  <a:cubicBezTo>
                    <a:pt x="9321" y="13860"/>
                    <a:pt x="7851" y="12931"/>
                    <a:pt x="7657" y="11254"/>
                  </a:cubicBezTo>
                  <a:cubicBezTo>
                    <a:pt x="7279" y="8796"/>
                    <a:pt x="9453" y="6244"/>
                    <a:pt x="11816" y="5677"/>
                  </a:cubicBezTo>
                  <a:cubicBezTo>
                    <a:pt x="12372" y="5543"/>
                    <a:pt x="12932" y="5478"/>
                    <a:pt x="13487" y="5478"/>
                  </a:cubicBezTo>
                  <a:cubicBezTo>
                    <a:pt x="15293" y="5478"/>
                    <a:pt x="17037" y="6171"/>
                    <a:pt x="18339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95" y="16641"/>
                    <a:pt x="17204" y="18248"/>
                    <a:pt x="14936" y="18816"/>
                  </a:cubicBezTo>
                  <a:cubicBezTo>
                    <a:pt x="14052" y="19045"/>
                    <a:pt x="13163" y="19156"/>
                    <a:pt x="12285" y="19156"/>
                  </a:cubicBezTo>
                  <a:cubicBezTo>
                    <a:pt x="8465" y="19156"/>
                    <a:pt x="4870" y="17058"/>
                    <a:pt x="3025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50" y="2533"/>
                    <a:pt x="9023" y="1412"/>
                    <a:pt x="11898" y="1412"/>
                  </a:cubicBezTo>
                  <a:cubicBezTo>
                    <a:pt x="12404" y="1412"/>
                    <a:pt x="12914" y="1447"/>
                    <a:pt x="13423" y="1517"/>
                  </a:cubicBezTo>
                  <a:cubicBezTo>
                    <a:pt x="13452" y="1520"/>
                    <a:pt x="13480" y="1522"/>
                    <a:pt x="13506" y="1522"/>
                  </a:cubicBezTo>
                  <a:cubicBezTo>
                    <a:pt x="14368" y="1522"/>
                    <a:pt x="14340" y="97"/>
                    <a:pt x="13423" y="5"/>
                  </a:cubicBezTo>
                  <a:lnTo>
                    <a:pt x="13423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865;p32"/>
            <p:cNvSpPr/>
            <p:nvPr/>
          </p:nvSpPr>
          <p:spPr>
            <a:xfrm>
              <a:off x="1993925" y="2578525"/>
              <a:ext cx="560075" cy="515850"/>
            </a:xfrm>
            <a:custGeom>
              <a:avLst/>
              <a:gdLst/>
              <a:ahLst/>
              <a:cxnLst/>
              <a:rect l="l" t="t" r="r" b="b"/>
              <a:pathLst>
                <a:path w="22403" h="20634" extrusionOk="0">
                  <a:moveTo>
                    <a:pt x="11830" y="0"/>
                  </a:moveTo>
                  <a:cubicBezTo>
                    <a:pt x="8620" y="0"/>
                    <a:pt x="5569" y="1216"/>
                    <a:pt x="3214" y="3408"/>
                  </a:cubicBezTo>
                  <a:cubicBezTo>
                    <a:pt x="851" y="5960"/>
                    <a:pt x="0" y="9552"/>
                    <a:pt x="1135" y="12860"/>
                  </a:cubicBezTo>
                  <a:cubicBezTo>
                    <a:pt x="2174" y="15885"/>
                    <a:pt x="4348" y="18248"/>
                    <a:pt x="7279" y="19572"/>
                  </a:cubicBezTo>
                  <a:cubicBezTo>
                    <a:pt x="8881" y="20259"/>
                    <a:pt x="10623" y="20634"/>
                    <a:pt x="12356" y="20634"/>
                  </a:cubicBezTo>
                  <a:cubicBezTo>
                    <a:pt x="13485" y="20634"/>
                    <a:pt x="14610" y="20474"/>
                    <a:pt x="15692" y="20139"/>
                  </a:cubicBezTo>
                  <a:cubicBezTo>
                    <a:pt x="18527" y="19288"/>
                    <a:pt x="20701" y="17114"/>
                    <a:pt x="21458" y="14278"/>
                  </a:cubicBezTo>
                  <a:cubicBezTo>
                    <a:pt x="22403" y="11159"/>
                    <a:pt x="21269" y="7851"/>
                    <a:pt x="18716" y="5866"/>
                  </a:cubicBezTo>
                  <a:cubicBezTo>
                    <a:pt x="17224" y="4612"/>
                    <a:pt x="15356" y="3962"/>
                    <a:pt x="13443" y="3962"/>
                  </a:cubicBezTo>
                  <a:cubicBezTo>
                    <a:pt x="12326" y="3962"/>
                    <a:pt x="11195" y="4184"/>
                    <a:pt x="10115" y="4637"/>
                  </a:cubicBezTo>
                  <a:cubicBezTo>
                    <a:pt x="7468" y="5960"/>
                    <a:pt x="5388" y="9269"/>
                    <a:pt x="6334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4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856" y="7945"/>
                  </a:cubicBezTo>
                  <a:cubicBezTo>
                    <a:pt x="11910" y="7945"/>
                    <a:pt x="11910" y="9363"/>
                    <a:pt x="12856" y="9458"/>
                  </a:cubicBezTo>
                  <a:cubicBezTo>
                    <a:pt x="13801" y="9552"/>
                    <a:pt x="14652" y="9836"/>
                    <a:pt x="14557" y="10875"/>
                  </a:cubicBezTo>
                  <a:cubicBezTo>
                    <a:pt x="14368" y="11915"/>
                    <a:pt x="13706" y="12766"/>
                    <a:pt x="12856" y="13239"/>
                  </a:cubicBezTo>
                  <a:cubicBezTo>
                    <a:pt x="12256" y="13659"/>
                    <a:pt x="11541" y="13860"/>
                    <a:pt x="10836" y="13860"/>
                  </a:cubicBezTo>
                  <a:cubicBezTo>
                    <a:pt x="9321" y="13860"/>
                    <a:pt x="7850" y="12931"/>
                    <a:pt x="7657" y="11254"/>
                  </a:cubicBezTo>
                  <a:cubicBezTo>
                    <a:pt x="7279" y="8796"/>
                    <a:pt x="9453" y="6244"/>
                    <a:pt x="11816" y="5677"/>
                  </a:cubicBezTo>
                  <a:cubicBezTo>
                    <a:pt x="12371" y="5543"/>
                    <a:pt x="12932" y="5478"/>
                    <a:pt x="13487" y="5478"/>
                  </a:cubicBezTo>
                  <a:cubicBezTo>
                    <a:pt x="15293" y="5478"/>
                    <a:pt x="17037" y="6171"/>
                    <a:pt x="18338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94" y="16641"/>
                    <a:pt x="17204" y="18248"/>
                    <a:pt x="14935" y="18816"/>
                  </a:cubicBezTo>
                  <a:cubicBezTo>
                    <a:pt x="14052" y="19045"/>
                    <a:pt x="13162" y="19156"/>
                    <a:pt x="12285" y="19156"/>
                  </a:cubicBezTo>
                  <a:cubicBezTo>
                    <a:pt x="8465" y="19156"/>
                    <a:pt x="4870" y="17058"/>
                    <a:pt x="3025" y="13522"/>
                  </a:cubicBezTo>
                  <a:cubicBezTo>
                    <a:pt x="1513" y="10592"/>
                    <a:pt x="1985" y="7000"/>
                    <a:pt x="4159" y="4542"/>
                  </a:cubicBezTo>
                  <a:cubicBezTo>
                    <a:pt x="6249" y="2533"/>
                    <a:pt x="9022" y="1412"/>
                    <a:pt x="11898" y="1412"/>
                  </a:cubicBezTo>
                  <a:cubicBezTo>
                    <a:pt x="12404" y="1412"/>
                    <a:pt x="12914" y="1447"/>
                    <a:pt x="13423" y="1517"/>
                  </a:cubicBezTo>
                  <a:cubicBezTo>
                    <a:pt x="13452" y="1520"/>
                    <a:pt x="13479" y="1522"/>
                    <a:pt x="13506" y="1522"/>
                  </a:cubicBezTo>
                  <a:cubicBezTo>
                    <a:pt x="14367" y="1522"/>
                    <a:pt x="14340" y="97"/>
                    <a:pt x="13423" y="5"/>
                  </a:cubicBezTo>
                  <a:lnTo>
                    <a:pt x="13423" y="100"/>
                  </a:lnTo>
                  <a:cubicBezTo>
                    <a:pt x="12889" y="33"/>
                    <a:pt x="12358" y="0"/>
                    <a:pt x="1183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866;p32"/>
            <p:cNvSpPr/>
            <p:nvPr/>
          </p:nvSpPr>
          <p:spPr>
            <a:xfrm>
              <a:off x="3175475" y="2578525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5" y="3408"/>
                  </a:cubicBezTo>
                  <a:cubicBezTo>
                    <a:pt x="852" y="5960"/>
                    <a:pt x="1" y="9552"/>
                    <a:pt x="1135" y="12860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4"/>
                    <a:pt x="12357" y="20634"/>
                  </a:cubicBezTo>
                  <a:cubicBezTo>
                    <a:pt x="13485" y="20634"/>
                    <a:pt x="14611" y="20474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9"/>
                    <a:pt x="6334" y="12199"/>
                  </a:cubicBezTo>
                  <a:cubicBezTo>
                    <a:pt x="7022" y="14261"/>
                    <a:pt x="8925" y="15282"/>
                    <a:pt x="10864" y="15282"/>
                  </a:cubicBezTo>
                  <a:cubicBezTo>
                    <a:pt x="12125" y="15282"/>
                    <a:pt x="13401" y="14851"/>
                    <a:pt x="14369" y="13995"/>
                  </a:cubicBezTo>
                  <a:cubicBezTo>
                    <a:pt x="15409" y="13144"/>
                    <a:pt x="15976" y="11821"/>
                    <a:pt x="15976" y="10403"/>
                  </a:cubicBezTo>
                  <a:cubicBezTo>
                    <a:pt x="15787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8"/>
                  </a:cubicBezTo>
                  <a:cubicBezTo>
                    <a:pt x="13802" y="9552"/>
                    <a:pt x="14652" y="9836"/>
                    <a:pt x="14558" y="10875"/>
                  </a:cubicBezTo>
                  <a:cubicBezTo>
                    <a:pt x="14369" y="11915"/>
                    <a:pt x="13707" y="12766"/>
                    <a:pt x="12856" y="13239"/>
                  </a:cubicBezTo>
                  <a:cubicBezTo>
                    <a:pt x="12256" y="13659"/>
                    <a:pt x="11542" y="13860"/>
                    <a:pt x="10837" y="13860"/>
                  </a:cubicBezTo>
                  <a:cubicBezTo>
                    <a:pt x="9321" y="13860"/>
                    <a:pt x="7851" y="12931"/>
                    <a:pt x="7658" y="11254"/>
                  </a:cubicBezTo>
                  <a:cubicBezTo>
                    <a:pt x="7279" y="8796"/>
                    <a:pt x="9453" y="6244"/>
                    <a:pt x="11817" y="5677"/>
                  </a:cubicBezTo>
                  <a:cubicBezTo>
                    <a:pt x="12372" y="5543"/>
                    <a:pt x="12933" y="5478"/>
                    <a:pt x="13487" y="5478"/>
                  </a:cubicBezTo>
                  <a:cubicBezTo>
                    <a:pt x="15293" y="5478"/>
                    <a:pt x="17037" y="6171"/>
                    <a:pt x="18339" y="7473"/>
                  </a:cubicBezTo>
                  <a:cubicBezTo>
                    <a:pt x="20229" y="9269"/>
                    <a:pt x="20797" y="12010"/>
                    <a:pt x="19851" y="14467"/>
                  </a:cubicBezTo>
                  <a:cubicBezTo>
                    <a:pt x="19095" y="16641"/>
                    <a:pt x="17205" y="18248"/>
                    <a:pt x="14936" y="18816"/>
                  </a:cubicBezTo>
                  <a:cubicBezTo>
                    <a:pt x="14053" y="19045"/>
                    <a:pt x="13163" y="19156"/>
                    <a:pt x="12285" y="19156"/>
                  </a:cubicBezTo>
                  <a:cubicBezTo>
                    <a:pt x="8465" y="19156"/>
                    <a:pt x="4870" y="17058"/>
                    <a:pt x="3026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50" y="2533"/>
                    <a:pt x="9023" y="1412"/>
                    <a:pt x="11899" y="1412"/>
                  </a:cubicBezTo>
                  <a:cubicBezTo>
                    <a:pt x="12405" y="1412"/>
                    <a:pt x="12914" y="1447"/>
                    <a:pt x="13424" y="1517"/>
                  </a:cubicBezTo>
                  <a:cubicBezTo>
                    <a:pt x="13452" y="1520"/>
                    <a:pt x="13480" y="1522"/>
                    <a:pt x="13507" y="1522"/>
                  </a:cubicBezTo>
                  <a:cubicBezTo>
                    <a:pt x="14368" y="1522"/>
                    <a:pt x="14340" y="97"/>
                    <a:pt x="13424" y="5"/>
                  </a:cubicBezTo>
                  <a:lnTo>
                    <a:pt x="13424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867;p32"/>
            <p:cNvSpPr/>
            <p:nvPr/>
          </p:nvSpPr>
          <p:spPr>
            <a:xfrm>
              <a:off x="4357050" y="2578525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4" y="3408"/>
                  </a:cubicBezTo>
                  <a:cubicBezTo>
                    <a:pt x="851" y="5960"/>
                    <a:pt x="1" y="9552"/>
                    <a:pt x="1135" y="12860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4"/>
                    <a:pt x="12356" y="20634"/>
                  </a:cubicBezTo>
                  <a:cubicBezTo>
                    <a:pt x="13485" y="20634"/>
                    <a:pt x="14611" y="20474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9"/>
                    <a:pt x="6334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4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8"/>
                  </a:cubicBezTo>
                  <a:cubicBezTo>
                    <a:pt x="13801" y="9552"/>
                    <a:pt x="14652" y="9836"/>
                    <a:pt x="14558" y="10875"/>
                  </a:cubicBezTo>
                  <a:cubicBezTo>
                    <a:pt x="14368" y="11915"/>
                    <a:pt x="13707" y="12766"/>
                    <a:pt x="12856" y="13239"/>
                  </a:cubicBezTo>
                  <a:cubicBezTo>
                    <a:pt x="12256" y="13659"/>
                    <a:pt x="11541" y="13860"/>
                    <a:pt x="10836" y="13860"/>
                  </a:cubicBezTo>
                  <a:cubicBezTo>
                    <a:pt x="9321" y="13860"/>
                    <a:pt x="7851" y="12931"/>
                    <a:pt x="7657" y="11254"/>
                  </a:cubicBezTo>
                  <a:cubicBezTo>
                    <a:pt x="7279" y="8796"/>
                    <a:pt x="9453" y="6244"/>
                    <a:pt x="11816" y="5677"/>
                  </a:cubicBezTo>
                  <a:cubicBezTo>
                    <a:pt x="12372" y="5543"/>
                    <a:pt x="12932" y="5478"/>
                    <a:pt x="13487" y="5478"/>
                  </a:cubicBezTo>
                  <a:cubicBezTo>
                    <a:pt x="15293" y="5478"/>
                    <a:pt x="17037" y="6171"/>
                    <a:pt x="18339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95" y="16641"/>
                    <a:pt x="17204" y="18248"/>
                    <a:pt x="14936" y="18816"/>
                  </a:cubicBezTo>
                  <a:cubicBezTo>
                    <a:pt x="14052" y="19045"/>
                    <a:pt x="13163" y="19156"/>
                    <a:pt x="12285" y="19156"/>
                  </a:cubicBezTo>
                  <a:cubicBezTo>
                    <a:pt x="8465" y="19156"/>
                    <a:pt x="4870" y="17058"/>
                    <a:pt x="3025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49" y="2533"/>
                    <a:pt x="9023" y="1412"/>
                    <a:pt x="11898" y="1412"/>
                  </a:cubicBezTo>
                  <a:cubicBezTo>
                    <a:pt x="12404" y="1412"/>
                    <a:pt x="12914" y="1447"/>
                    <a:pt x="13423" y="1517"/>
                  </a:cubicBezTo>
                  <a:cubicBezTo>
                    <a:pt x="13452" y="1520"/>
                    <a:pt x="13480" y="1522"/>
                    <a:pt x="13506" y="1522"/>
                  </a:cubicBezTo>
                  <a:cubicBezTo>
                    <a:pt x="14368" y="1522"/>
                    <a:pt x="14340" y="97"/>
                    <a:pt x="13423" y="5"/>
                  </a:cubicBezTo>
                  <a:lnTo>
                    <a:pt x="13423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868;p32"/>
            <p:cNvSpPr/>
            <p:nvPr/>
          </p:nvSpPr>
          <p:spPr>
            <a:xfrm>
              <a:off x="5538625" y="2578525"/>
              <a:ext cx="560075" cy="515850"/>
            </a:xfrm>
            <a:custGeom>
              <a:avLst/>
              <a:gdLst/>
              <a:ahLst/>
              <a:cxnLst/>
              <a:rect l="l" t="t" r="r" b="b"/>
              <a:pathLst>
                <a:path w="22403" h="20634" extrusionOk="0">
                  <a:moveTo>
                    <a:pt x="11830" y="0"/>
                  </a:moveTo>
                  <a:cubicBezTo>
                    <a:pt x="8620" y="0"/>
                    <a:pt x="5569" y="1216"/>
                    <a:pt x="3214" y="3408"/>
                  </a:cubicBezTo>
                  <a:cubicBezTo>
                    <a:pt x="851" y="5960"/>
                    <a:pt x="0" y="9552"/>
                    <a:pt x="1135" y="12860"/>
                  </a:cubicBezTo>
                  <a:cubicBezTo>
                    <a:pt x="2174" y="15885"/>
                    <a:pt x="4348" y="18248"/>
                    <a:pt x="7279" y="19572"/>
                  </a:cubicBezTo>
                  <a:cubicBezTo>
                    <a:pt x="8881" y="20259"/>
                    <a:pt x="10623" y="20634"/>
                    <a:pt x="12356" y="20634"/>
                  </a:cubicBezTo>
                  <a:cubicBezTo>
                    <a:pt x="13485" y="20634"/>
                    <a:pt x="14610" y="20474"/>
                    <a:pt x="15691" y="20139"/>
                  </a:cubicBezTo>
                  <a:cubicBezTo>
                    <a:pt x="18527" y="19288"/>
                    <a:pt x="20701" y="17114"/>
                    <a:pt x="21552" y="14278"/>
                  </a:cubicBezTo>
                  <a:cubicBezTo>
                    <a:pt x="22403" y="11159"/>
                    <a:pt x="21268" y="7851"/>
                    <a:pt x="18716" y="5866"/>
                  </a:cubicBezTo>
                  <a:cubicBezTo>
                    <a:pt x="17224" y="4612"/>
                    <a:pt x="15356" y="3962"/>
                    <a:pt x="13443" y="3962"/>
                  </a:cubicBezTo>
                  <a:cubicBezTo>
                    <a:pt x="12326" y="3962"/>
                    <a:pt x="11195" y="4184"/>
                    <a:pt x="10114" y="4637"/>
                  </a:cubicBezTo>
                  <a:cubicBezTo>
                    <a:pt x="7468" y="5960"/>
                    <a:pt x="5388" y="9269"/>
                    <a:pt x="6333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4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881" y="8796"/>
                    <a:pt x="14274" y="8040"/>
                    <a:pt x="12856" y="7945"/>
                  </a:cubicBezTo>
                  <a:cubicBezTo>
                    <a:pt x="11910" y="7945"/>
                    <a:pt x="11910" y="9363"/>
                    <a:pt x="12856" y="9458"/>
                  </a:cubicBezTo>
                  <a:cubicBezTo>
                    <a:pt x="13801" y="9552"/>
                    <a:pt x="14652" y="9836"/>
                    <a:pt x="14557" y="10875"/>
                  </a:cubicBezTo>
                  <a:cubicBezTo>
                    <a:pt x="14368" y="11915"/>
                    <a:pt x="13706" y="12766"/>
                    <a:pt x="12950" y="13239"/>
                  </a:cubicBezTo>
                  <a:cubicBezTo>
                    <a:pt x="12320" y="13659"/>
                    <a:pt x="11585" y="13860"/>
                    <a:pt x="10866" y="13860"/>
                  </a:cubicBezTo>
                  <a:cubicBezTo>
                    <a:pt x="9321" y="13860"/>
                    <a:pt x="7850" y="12931"/>
                    <a:pt x="7657" y="11254"/>
                  </a:cubicBezTo>
                  <a:cubicBezTo>
                    <a:pt x="7279" y="8796"/>
                    <a:pt x="9453" y="6244"/>
                    <a:pt x="11816" y="5677"/>
                  </a:cubicBezTo>
                  <a:cubicBezTo>
                    <a:pt x="12371" y="5543"/>
                    <a:pt x="12932" y="5478"/>
                    <a:pt x="13488" y="5478"/>
                  </a:cubicBezTo>
                  <a:cubicBezTo>
                    <a:pt x="15298" y="5478"/>
                    <a:pt x="17059" y="6171"/>
                    <a:pt x="18433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94" y="16641"/>
                    <a:pt x="17204" y="18248"/>
                    <a:pt x="15030" y="18816"/>
                  </a:cubicBezTo>
                  <a:cubicBezTo>
                    <a:pt x="14129" y="19045"/>
                    <a:pt x="13225" y="19156"/>
                    <a:pt x="12335" y="19156"/>
                  </a:cubicBezTo>
                  <a:cubicBezTo>
                    <a:pt x="8464" y="19156"/>
                    <a:pt x="4870" y="17058"/>
                    <a:pt x="3025" y="13522"/>
                  </a:cubicBezTo>
                  <a:cubicBezTo>
                    <a:pt x="1513" y="10592"/>
                    <a:pt x="1985" y="7000"/>
                    <a:pt x="4159" y="4542"/>
                  </a:cubicBezTo>
                  <a:cubicBezTo>
                    <a:pt x="6249" y="2533"/>
                    <a:pt x="9022" y="1412"/>
                    <a:pt x="11898" y="1412"/>
                  </a:cubicBezTo>
                  <a:cubicBezTo>
                    <a:pt x="12404" y="1412"/>
                    <a:pt x="12913" y="1447"/>
                    <a:pt x="13423" y="1517"/>
                  </a:cubicBezTo>
                  <a:cubicBezTo>
                    <a:pt x="13451" y="1520"/>
                    <a:pt x="13479" y="1522"/>
                    <a:pt x="13506" y="1522"/>
                  </a:cubicBezTo>
                  <a:cubicBezTo>
                    <a:pt x="14367" y="1522"/>
                    <a:pt x="14339" y="97"/>
                    <a:pt x="13423" y="5"/>
                  </a:cubicBezTo>
                  <a:lnTo>
                    <a:pt x="13423" y="100"/>
                  </a:lnTo>
                  <a:cubicBezTo>
                    <a:pt x="12889" y="33"/>
                    <a:pt x="12358" y="0"/>
                    <a:pt x="1183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869;p32"/>
            <p:cNvSpPr/>
            <p:nvPr/>
          </p:nvSpPr>
          <p:spPr>
            <a:xfrm>
              <a:off x="6720175" y="2578525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5" y="3408"/>
                  </a:cubicBezTo>
                  <a:cubicBezTo>
                    <a:pt x="852" y="5960"/>
                    <a:pt x="1" y="9552"/>
                    <a:pt x="1135" y="12860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4"/>
                    <a:pt x="12357" y="20634"/>
                  </a:cubicBezTo>
                  <a:cubicBezTo>
                    <a:pt x="13485" y="20634"/>
                    <a:pt x="14611" y="20474"/>
                    <a:pt x="15692" y="20139"/>
                  </a:cubicBezTo>
                  <a:cubicBezTo>
                    <a:pt x="18528" y="19288"/>
                    <a:pt x="20702" y="17114"/>
                    <a:pt x="21553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9"/>
                    <a:pt x="6334" y="12199"/>
                  </a:cubicBezTo>
                  <a:cubicBezTo>
                    <a:pt x="7022" y="14261"/>
                    <a:pt x="8925" y="15282"/>
                    <a:pt x="10864" y="15282"/>
                  </a:cubicBezTo>
                  <a:cubicBezTo>
                    <a:pt x="12125" y="15282"/>
                    <a:pt x="13401" y="14851"/>
                    <a:pt x="14369" y="13995"/>
                  </a:cubicBezTo>
                  <a:cubicBezTo>
                    <a:pt x="15409" y="13144"/>
                    <a:pt x="15976" y="11821"/>
                    <a:pt x="15976" y="10403"/>
                  </a:cubicBezTo>
                  <a:cubicBezTo>
                    <a:pt x="15881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8"/>
                  </a:cubicBezTo>
                  <a:cubicBezTo>
                    <a:pt x="13802" y="9552"/>
                    <a:pt x="14652" y="9836"/>
                    <a:pt x="14558" y="10875"/>
                  </a:cubicBezTo>
                  <a:cubicBezTo>
                    <a:pt x="14369" y="11915"/>
                    <a:pt x="13707" y="12766"/>
                    <a:pt x="12951" y="13239"/>
                  </a:cubicBezTo>
                  <a:cubicBezTo>
                    <a:pt x="12321" y="13659"/>
                    <a:pt x="11586" y="13860"/>
                    <a:pt x="10867" y="13860"/>
                  </a:cubicBezTo>
                  <a:cubicBezTo>
                    <a:pt x="9321" y="13860"/>
                    <a:pt x="7851" y="12931"/>
                    <a:pt x="7657" y="11254"/>
                  </a:cubicBezTo>
                  <a:cubicBezTo>
                    <a:pt x="7279" y="8796"/>
                    <a:pt x="9453" y="6244"/>
                    <a:pt x="11817" y="5677"/>
                  </a:cubicBezTo>
                  <a:cubicBezTo>
                    <a:pt x="12372" y="5543"/>
                    <a:pt x="12933" y="5478"/>
                    <a:pt x="13489" y="5478"/>
                  </a:cubicBezTo>
                  <a:cubicBezTo>
                    <a:pt x="15298" y="5478"/>
                    <a:pt x="17059" y="6171"/>
                    <a:pt x="18433" y="7473"/>
                  </a:cubicBezTo>
                  <a:cubicBezTo>
                    <a:pt x="20229" y="9269"/>
                    <a:pt x="20796" y="12010"/>
                    <a:pt x="19946" y="14467"/>
                  </a:cubicBezTo>
                  <a:cubicBezTo>
                    <a:pt x="19095" y="16641"/>
                    <a:pt x="17205" y="18248"/>
                    <a:pt x="15030" y="18816"/>
                  </a:cubicBezTo>
                  <a:cubicBezTo>
                    <a:pt x="14130" y="19045"/>
                    <a:pt x="13226" y="19156"/>
                    <a:pt x="12336" y="19156"/>
                  </a:cubicBezTo>
                  <a:cubicBezTo>
                    <a:pt x="8465" y="19156"/>
                    <a:pt x="4870" y="17058"/>
                    <a:pt x="3026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50" y="2533"/>
                    <a:pt x="9023" y="1412"/>
                    <a:pt x="11898" y="1412"/>
                  </a:cubicBezTo>
                  <a:cubicBezTo>
                    <a:pt x="12405" y="1412"/>
                    <a:pt x="12914" y="1447"/>
                    <a:pt x="13424" y="1517"/>
                  </a:cubicBezTo>
                  <a:cubicBezTo>
                    <a:pt x="13452" y="1520"/>
                    <a:pt x="13480" y="1522"/>
                    <a:pt x="13507" y="1522"/>
                  </a:cubicBezTo>
                  <a:cubicBezTo>
                    <a:pt x="14368" y="1522"/>
                    <a:pt x="14340" y="97"/>
                    <a:pt x="13424" y="5"/>
                  </a:cubicBezTo>
                  <a:lnTo>
                    <a:pt x="13424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870;p32"/>
            <p:cNvSpPr/>
            <p:nvPr/>
          </p:nvSpPr>
          <p:spPr>
            <a:xfrm>
              <a:off x="297775" y="3079500"/>
              <a:ext cx="560075" cy="517050"/>
            </a:xfrm>
            <a:custGeom>
              <a:avLst/>
              <a:gdLst/>
              <a:ahLst/>
              <a:cxnLst/>
              <a:rect l="l" t="t" r="r" b="b"/>
              <a:pathLst>
                <a:path w="22403" h="20682" extrusionOk="0">
                  <a:moveTo>
                    <a:pt x="11837" y="1"/>
                  </a:moveTo>
                  <a:cubicBezTo>
                    <a:pt x="8624" y="1"/>
                    <a:pt x="5570" y="1228"/>
                    <a:pt x="3214" y="3503"/>
                  </a:cubicBezTo>
                  <a:cubicBezTo>
                    <a:pt x="851" y="5960"/>
                    <a:pt x="0" y="9647"/>
                    <a:pt x="1135" y="12955"/>
                  </a:cubicBezTo>
                  <a:cubicBezTo>
                    <a:pt x="2174" y="15886"/>
                    <a:pt x="4348" y="18343"/>
                    <a:pt x="7279" y="19572"/>
                  </a:cubicBezTo>
                  <a:cubicBezTo>
                    <a:pt x="8887" y="20319"/>
                    <a:pt x="10635" y="20682"/>
                    <a:pt x="12374" y="20682"/>
                  </a:cubicBezTo>
                  <a:cubicBezTo>
                    <a:pt x="13497" y="20682"/>
                    <a:pt x="14616" y="20530"/>
                    <a:pt x="15692" y="20234"/>
                  </a:cubicBezTo>
                  <a:cubicBezTo>
                    <a:pt x="18527" y="19383"/>
                    <a:pt x="20701" y="17114"/>
                    <a:pt x="21458" y="14279"/>
                  </a:cubicBezTo>
                  <a:cubicBezTo>
                    <a:pt x="22403" y="11159"/>
                    <a:pt x="21269" y="7851"/>
                    <a:pt x="18716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5" y="4262"/>
                    <a:pt x="10115" y="4732"/>
                  </a:cubicBezTo>
                  <a:cubicBezTo>
                    <a:pt x="7468" y="5960"/>
                    <a:pt x="5388" y="9269"/>
                    <a:pt x="6334" y="12294"/>
                  </a:cubicBezTo>
                  <a:cubicBezTo>
                    <a:pt x="7014" y="14335"/>
                    <a:pt x="8886" y="15356"/>
                    <a:pt x="10805" y="15356"/>
                  </a:cubicBezTo>
                  <a:cubicBezTo>
                    <a:pt x="12084" y="15356"/>
                    <a:pt x="13385" y="14902"/>
                    <a:pt x="14368" y="13995"/>
                  </a:cubicBezTo>
                  <a:cubicBezTo>
                    <a:pt x="15408" y="13144"/>
                    <a:pt x="15975" y="11821"/>
                    <a:pt x="15975" y="10498"/>
                  </a:cubicBezTo>
                  <a:cubicBezTo>
                    <a:pt x="15786" y="8796"/>
                    <a:pt x="14274" y="8134"/>
                    <a:pt x="12856" y="8040"/>
                  </a:cubicBezTo>
                  <a:cubicBezTo>
                    <a:pt x="12827" y="8037"/>
                    <a:pt x="12799" y="8036"/>
                    <a:pt x="12773" y="8036"/>
                  </a:cubicBezTo>
                  <a:cubicBezTo>
                    <a:pt x="11911" y="8036"/>
                    <a:pt x="11939" y="9461"/>
                    <a:pt x="12856" y="9552"/>
                  </a:cubicBezTo>
                  <a:cubicBezTo>
                    <a:pt x="13801" y="9647"/>
                    <a:pt x="14652" y="9930"/>
                    <a:pt x="14557" y="10970"/>
                  </a:cubicBezTo>
                  <a:cubicBezTo>
                    <a:pt x="14368" y="11915"/>
                    <a:pt x="13706" y="12766"/>
                    <a:pt x="12856" y="13333"/>
                  </a:cubicBezTo>
                  <a:cubicBezTo>
                    <a:pt x="12260" y="13750"/>
                    <a:pt x="11552" y="13952"/>
                    <a:pt x="10852" y="13952"/>
                  </a:cubicBezTo>
                  <a:cubicBezTo>
                    <a:pt x="9331" y="13952"/>
                    <a:pt x="7851" y="13002"/>
                    <a:pt x="7657" y="11254"/>
                  </a:cubicBezTo>
                  <a:cubicBezTo>
                    <a:pt x="7279" y="8796"/>
                    <a:pt x="9453" y="6339"/>
                    <a:pt x="11816" y="5677"/>
                  </a:cubicBezTo>
                  <a:cubicBezTo>
                    <a:pt x="12366" y="5545"/>
                    <a:pt x="12922" y="5479"/>
                    <a:pt x="13471" y="5479"/>
                  </a:cubicBezTo>
                  <a:cubicBezTo>
                    <a:pt x="15283" y="5479"/>
                    <a:pt x="17033" y="6190"/>
                    <a:pt x="18338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94" y="16642"/>
                    <a:pt x="17204" y="18249"/>
                    <a:pt x="14935" y="18910"/>
                  </a:cubicBezTo>
                  <a:cubicBezTo>
                    <a:pt x="14071" y="19135"/>
                    <a:pt x="13200" y="19243"/>
                    <a:pt x="12340" y="19243"/>
                  </a:cubicBezTo>
                  <a:cubicBezTo>
                    <a:pt x="8499" y="19243"/>
                    <a:pt x="4879" y="17093"/>
                    <a:pt x="3025" y="13617"/>
                  </a:cubicBezTo>
                  <a:cubicBezTo>
                    <a:pt x="1513" y="10687"/>
                    <a:pt x="1985" y="7095"/>
                    <a:pt x="4159" y="4637"/>
                  </a:cubicBezTo>
                  <a:cubicBezTo>
                    <a:pt x="6251" y="2546"/>
                    <a:pt x="9027" y="1413"/>
                    <a:pt x="11905" y="1413"/>
                  </a:cubicBezTo>
                  <a:cubicBezTo>
                    <a:pt x="12409" y="1413"/>
                    <a:pt x="12916" y="1447"/>
                    <a:pt x="13423" y="1518"/>
                  </a:cubicBezTo>
                  <a:cubicBezTo>
                    <a:pt x="13453" y="1521"/>
                    <a:pt x="13483" y="1522"/>
                    <a:pt x="13511" y="1522"/>
                  </a:cubicBezTo>
                  <a:cubicBezTo>
                    <a:pt x="14367" y="1522"/>
                    <a:pt x="14338" y="191"/>
                    <a:pt x="13423" y="100"/>
                  </a:cubicBezTo>
                  <a:cubicBezTo>
                    <a:pt x="12892" y="33"/>
                    <a:pt x="12362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871;p32"/>
            <p:cNvSpPr/>
            <p:nvPr/>
          </p:nvSpPr>
          <p:spPr>
            <a:xfrm>
              <a:off x="1403125" y="3079500"/>
              <a:ext cx="560100" cy="517050"/>
            </a:xfrm>
            <a:custGeom>
              <a:avLst/>
              <a:gdLst/>
              <a:ahLst/>
              <a:cxnLst/>
              <a:rect l="l" t="t" r="r" b="b"/>
              <a:pathLst>
                <a:path w="22404" h="20682" extrusionOk="0">
                  <a:moveTo>
                    <a:pt x="11837" y="1"/>
                  </a:moveTo>
                  <a:cubicBezTo>
                    <a:pt x="8625" y="1"/>
                    <a:pt x="5571" y="1228"/>
                    <a:pt x="3215" y="3503"/>
                  </a:cubicBezTo>
                  <a:cubicBezTo>
                    <a:pt x="852" y="5960"/>
                    <a:pt x="1" y="9647"/>
                    <a:pt x="1135" y="12955"/>
                  </a:cubicBezTo>
                  <a:cubicBezTo>
                    <a:pt x="2175" y="15886"/>
                    <a:pt x="4349" y="18343"/>
                    <a:pt x="7279" y="19572"/>
                  </a:cubicBezTo>
                  <a:cubicBezTo>
                    <a:pt x="8888" y="20319"/>
                    <a:pt x="10636" y="20682"/>
                    <a:pt x="12375" y="20682"/>
                  </a:cubicBezTo>
                  <a:cubicBezTo>
                    <a:pt x="13498" y="20682"/>
                    <a:pt x="14617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6" y="4262"/>
                    <a:pt x="10115" y="4732"/>
                  </a:cubicBezTo>
                  <a:cubicBezTo>
                    <a:pt x="7468" y="5960"/>
                    <a:pt x="5389" y="9269"/>
                    <a:pt x="6334" y="12294"/>
                  </a:cubicBezTo>
                  <a:cubicBezTo>
                    <a:pt x="7015" y="14335"/>
                    <a:pt x="8886" y="15356"/>
                    <a:pt x="10806" y="15356"/>
                  </a:cubicBezTo>
                  <a:cubicBezTo>
                    <a:pt x="12085" y="15356"/>
                    <a:pt x="13386" y="14902"/>
                    <a:pt x="14369" y="13995"/>
                  </a:cubicBezTo>
                  <a:cubicBezTo>
                    <a:pt x="15409" y="13144"/>
                    <a:pt x="15976" y="11821"/>
                    <a:pt x="15976" y="10498"/>
                  </a:cubicBezTo>
                  <a:cubicBezTo>
                    <a:pt x="15787" y="8796"/>
                    <a:pt x="14274" y="8134"/>
                    <a:pt x="12856" y="8040"/>
                  </a:cubicBezTo>
                  <a:cubicBezTo>
                    <a:pt x="12828" y="8037"/>
                    <a:pt x="12800" y="8036"/>
                    <a:pt x="12773" y="8036"/>
                  </a:cubicBezTo>
                  <a:cubicBezTo>
                    <a:pt x="11912" y="8036"/>
                    <a:pt x="11940" y="9461"/>
                    <a:pt x="12856" y="9552"/>
                  </a:cubicBezTo>
                  <a:cubicBezTo>
                    <a:pt x="13802" y="9647"/>
                    <a:pt x="14652" y="9930"/>
                    <a:pt x="14558" y="10970"/>
                  </a:cubicBezTo>
                  <a:cubicBezTo>
                    <a:pt x="14369" y="11915"/>
                    <a:pt x="13707" y="12766"/>
                    <a:pt x="12856" y="13333"/>
                  </a:cubicBezTo>
                  <a:cubicBezTo>
                    <a:pt x="12261" y="13750"/>
                    <a:pt x="11552" y="13952"/>
                    <a:pt x="10852" y="13952"/>
                  </a:cubicBezTo>
                  <a:cubicBezTo>
                    <a:pt x="9332" y="13952"/>
                    <a:pt x="7852" y="13002"/>
                    <a:pt x="7658" y="11254"/>
                  </a:cubicBezTo>
                  <a:cubicBezTo>
                    <a:pt x="7279" y="8796"/>
                    <a:pt x="9454" y="6339"/>
                    <a:pt x="11817" y="5677"/>
                  </a:cubicBezTo>
                  <a:cubicBezTo>
                    <a:pt x="12367" y="5545"/>
                    <a:pt x="12922" y="5479"/>
                    <a:pt x="13472" y="5479"/>
                  </a:cubicBezTo>
                  <a:cubicBezTo>
                    <a:pt x="15283" y="5479"/>
                    <a:pt x="17034" y="6190"/>
                    <a:pt x="18339" y="7567"/>
                  </a:cubicBezTo>
                  <a:cubicBezTo>
                    <a:pt x="20229" y="9363"/>
                    <a:pt x="20797" y="12105"/>
                    <a:pt x="19851" y="14468"/>
                  </a:cubicBezTo>
                  <a:cubicBezTo>
                    <a:pt x="19095" y="16642"/>
                    <a:pt x="17205" y="18249"/>
                    <a:pt x="14936" y="18910"/>
                  </a:cubicBezTo>
                  <a:cubicBezTo>
                    <a:pt x="14071" y="19135"/>
                    <a:pt x="13201" y="19243"/>
                    <a:pt x="12341" y="19243"/>
                  </a:cubicBezTo>
                  <a:cubicBezTo>
                    <a:pt x="8500" y="19243"/>
                    <a:pt x="4879" y="17093"/>
                    <a:pt x="3026" y="13617"/>
                  </a:cubicBezTo>
                  <a:cubicBezTo>
                    <a:pt x="1513" y="10687"/>
                    <a:pt x="1986" y="7095"/>
                    <a:pt x="4160" y="4637"/>
                  </a:cubicBezTo>
                  <a:cubicBezTo>
                    <a:pt x="6252" y="2546"/>
                    <a:pt x="9027" y="1413"/>
                    <a:pt x="11905" y="1413"/>
                  </a:cubicBezTo>
                  <a:cubicBezTo>
                    <a:pt x="12409" y="1413"/>
                    <a:pt x="12916" y="1447"/>
                    <a:pt x="13424" y="1518"/>
                  </a:cubicBezTo>
                  <a:cubicBezTo>
                    <a:pt x="13454" y="1521"/>
                    <a:pt x="13484" y="1522"/>
                    <a:pt x="13512" y="1522"/>
                  </a:cubicBezTo>
                  <a:cubicBezTo>
                    <a:pt x="14368" y="1522"/>
                    <a:pt x="14338" y="191"/>
                    <a:pt x="13424" y="100"/>
                  </a:cubicBezTo>
                  <a:cubicBezTo>
                    <a:pt x="12892" y="33"/>
                    <a:pt x="12363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872;p32"/>
            <p:cNvSpPr/>
            <p:nvPr/>
          </p:nvSpPr>
          <p:spPr>
            <a:xfrm>
              <a:off x="2584700" y="3079500"/>
              <a:ext cx="560100" cy="517050"/>
            </a:xfrm>
            <a:custGeom>
              <a:avLst/>
              <a:gdLst/>
              <a:ahLst/>
              <a:cxnLst/>
              <a:rect l="l" t="t" r="r" b="b"/>
              <a:pathLst>
                <a:path w="22404" h="20682" extrusionOk="0">
                  <a:moveTo>
                    <a:pt x="11837" y="1"/>
                  </a:moveTo>
                  <a:cubicBezTo>
                    <a:pt x="8625" y="1"/>
                    <a:pt x="5570" y="1228"/>
                    <a:pt x="3214" y="3503"/>
                  </a:cubicBezTo>
                  <a:cubicBezTo>
                    <a:pt x="851" y="5960"/>
                    <a:pt x="1" y="9647"/>
                    <a:pt x="1135" y="12955"/>
                  </a:cubicBezTo>
                  <a:cubicBezTo>
                    <a:pt x="2175" y="15886"/>
                    <a:pt x="4349" y="18343"/>
                    <a:pt x="7279" y="19572"/>
                  </a:cubicBezTo>
                  <a:cubicBezTo>
                    <a:pt x="8887" y="20319"/>
                    <a:pt x="10635" y="20682"/>
                    <a:pt x="12375" y="20682"/>
                  </a:cubicBezTo>
                  <a:cubicBezTo>
                    <a:pt x="13497" y="20682"/>
                    <a:pt x="14616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5" y="4262"/>
                    <a:pt x="10115" y="4732"/>
                  </a:cubicBezTo>
                  <a:cubicBezTo>
                    <a:pt x="7468" y="5960"/>
                    <a:pt x="5389" y="9269"/>
                    <a:pt x="6334" y="12294"/>
                  </a:cubicBezTo>
                  <a:cubicBezTo>
                    <a:pt x="7014" y="14335"/>
                    <a:pt x="8886" y="15356"/>
                    <a:pt x="10805" y="15356"/>
                  </a:cubicBezTo>
                  <a:cubicBezTo>
                    <a:pt x="12085" y="15356"/>
                    <a:pt x="13385" y="14902"/>
                    <a:pt x="14368" y="13995"/>
                  </a:cubicBezTo>
                  <a:cubicBezTo>
                    <a:pt x="15408" y="13144"/>
                    <a:pt x="15975" y="11821"/>
                    <a:pt x="15975" y="10498"/>
                  </a:cubicBezTo>
                  <a:cubicBezTo>
                    <a:pt x="15786" y="8796"/>
                    <a:pt x="14274" y="8134"/>
                    <a:pt x="12856" y="8040"/>
                  </a:cubicBezTo>
                  <a:cubicBezTo>
                    <a:pt x="12827" y="8037"/>
                    <a:pt x="12800" y="8036"/>
                    <a:pt x="12773" y="8036"/>
                  </a:cubicBezTo>
                  <a:cubicBezTo>
                    <a:pt x="11912" y="8036"/>
                    <a:pt x="11939" y="9461"/>
                    <a:pt x="12856" y="9552"/>
                  </a:cubicBezTo>
                  <a:cubicBezTo>
                    <a:pt x="13801" y="9647"/>
                    <a:pt x="14652" y="9930"/>
                    <a:pt x="14558" y="10970"/>
                  </a:cubicBezTo>
                  <a:cubicBezTo>
                    <a:pt x="14368" y="11915"/>
                    <a:pt x="13707" y="12766"/>
                    <a:pt x="12856" y="13333"/>
                  </a:cubicBezTo>
                  <a:cubicBezTo>
                    <a:pt x="12260" y="13750"/>
                    <a:pt x="11552" y="13952"/>
                    <a:pt x="10852" y="13952"/>
                  </a:cubicBezTo>
                  <a:cubicBezTo>
                    <a:pt x="9331" y="13952"/>
                    <a:pt x="7851" y="13002"/>
                    <a:pt x="7657" y="11254"/>
                  </a:cubicBezTo>
                  <a:cubicBezTo>
                    <a:pt x="7279" y="8796"/>
                    <a:pt x="9453" y="6339"/>
                    <a:pt x="11816" y="5677"/>
                  </a:cubicBezTo>
                  <a:cubicBezTo>
                    <a:pt x="12367" y="5545"/>
                    <a:pt x="12922" y="5479"/>
                    <a:pt x="13472" y="5479"/>
                  </a:cubicBezTo>
                  <a:cubicBezTo>
                    <a:pt x="15283" y="5479"/>
                    <a:pt x="17033" y="6190"/>
                    <a:pt x="18339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95" y="16642"/>
                    <a:pt x="17204" y="18249"/>
                    <a:pt x="14936" y="18910"/>
                  </a:cubicBezTo>
                  <a:cubicBezTo>
                    <a:pt x="14071" y="19135"/>
                    <a:pt x="13200" y="19243"/>
                    <a:pt x="12341" y="19243"/>
                  </a:cubicBezTo>
                  <a:cubicBezTo>
                    <a:pt x="8500" y="19243"/>
                    <a:pt x="4879" y="17093"/>
                    <a:pt x="3025" y="13617"/>
                  </a:cubicBezTo>
                  <a:cubicBezTo>
                    <a:pt x="1513" y="10687"/>
                    <a:pt x="1986" y="7095"/>
                    <a:pt x="4160" y="4637"/>
                  </a:cubicBezTo>
                  <a:cubicBezTo>
                    <a:pt x="6251" y="2546"/>
                    <a:pt x="9027" y="1413"/>
                    <a:pt x="11905" y="1413"/>
                  </a:cubicBezTo>
                  <a:cubicBezTo>
                    <a:pt x="12409" y="1413"/>
                    <a:pt x="12916" y="1447"/>
                    <a:pt x="13423" y="1518"/>
                  </a:cubicBezTo>
                  <a:cubicBezTo>
                    <a:pt x="13454" y="1521"/>
                    <a:pt x="13483" y="1522"/>
                    <a:pt x="13512" y="1522"/>
                  </a:cubicBezTo>
                  <a:cubicBezTo>
                    <a:pt x="14367" y="1522"/>
                    <a:pt x="14338" y="191"/>
                    <a:pt x="13423" y="100"/>
                  </a:cubicBezTo>
                  <a:cubicBezTo>
                    <a:pt x="12892" y="33"/>
                    <a:pt x="12362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873;p32"/>
            <p:cNvSpPr/>
            <p:nvPr/>
          </p:nvSpPr>
          <p:spPr>
            <a:xfrm>
              <a:off x="3766275" y="3079500"/>
              <a:ext cx="560075" cy="517050"/>
            </a:xfrm>
            <a:custGeom>
              <a:avLst/>
              <a:gdLst/>
              <a:ahLst/>
              <a:cxnLst/>
              <a:rect l="l" t="t" r="r" b="b"/>
              <a:pathLst>
                <a:path w="22403" h="20682" extrusionOk="0">
                  <a:moveTo>
                    <a:pt x="11837" y="1"/>
                  </a:moveTo>
                  <a:cubicBezTo>
                    <a:pt x="8624" y="1"/>
                    <a:pt x="5570" y="1228"/>
                    <a:pt x="3214" y="3503"/>
                  </a:cubicBezTo>
                  <a:cubicBezTo>
                    <a:pt x="851" y="5960"/>
                    <a:pt x="0" y="9647"/>
                    <a:pt x="1135" y="12955"/>
                  </a:cubicBezTo>
                  <a:cubicBezTo>
                    <a:pt x="2174" y="15886"/>
                    <a:pt x="4348" y="18343"/>
                    <a:pt x="7279" y="19572"/>
                  </a:cubicBezTo>
                  <a:cubicBezTo>
                    <a:pt x="8887" y="20319"/>
                    <a:pt x="10635" y="20682"/>
                    <a:pt x="12374" y="20682"/>
                  </a:cubicBezTo>
                  <a:cubicBezTo>
                    <a:pt x="13497" y="20682"/>
                    <a:pt x="14616" y="20530"/>
                    <a:pt x="15691" y="20234"/>
                  </a:cubicBezTo>
                  <a:cubicBezTo>
                    <a:pt x="18527" y="19383"/>
                    <a:pt x="20701" y="17114"/>
                    <a:pt x="21458" y="14279"/>
                  </a:cubicBezTo>
                  <a:cubicBezTo>
                    <a:pt x="22403" y="11159"/>
                    <a:pt x="21268" y="7851"/>
                    <a:pt x="18716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5" y="4262"/>
                    <a:pt x="10114" y="4732"/>
                  </a:cubicBezTo>
                  <a:cubicBezTo>
                    <a:pt x="7468" y="5960"/>
                    <a:pt x="5388" y="9269"/>
                    <a:pt x="6333" y="12294"/>
                  </a:cubicBezTo>
                  <a:cubicBezTo>
                    <a:pt x="7014" y="14335"/>
                    <a:pt x="8886" y="15356"/>
                    <a:pt x="10805" y="15356"/>
                  </a:cubicBezTo>
                  <a:cubicBezTo>
                    <a:pt x="12084" y="15356"/>
                    <a:pt x="13385" y="14902"/>
                    <a:pt x="14368" y="13995"/>
                  </a:cubicBezTo>
                  <a:cubicBezTo>
                    <a:pt x="15408" y="13144"/>
                    <a:pt x="15975" y="11821"/>
                    <a:pt x="15975" y="10498"/>
                  </a:cubicBezTo>
                  <a:cubicBezTo>
                    <a:pt x="15786" y="8796"/>
                    <a:pt x="14274" y="8134"/>
                    <a:pt x="12856" y="8040"/>
                  </a:cubicBezTo>
                  <a:cubicBezTo>
                    <a:pt x="12827" y="8037"/>
                    <a:pt x="12799" y="8036"/>
                    <a:pt x="12772" y="8036"/>
                  </a:cubicBezTo>
                  <a:cubicBezTo>
                    <a:pt x="11911" y="8036"/>
                    <a:pt x="11939" y="9461"/>
                    <a:pt x="12856" y="9552"/>
                  </a:cubicBezTo>
                  <a:cubicBezTo>
                    <a:pt x="13801" y="9647"/>
                    <a:pt x="14652" y="9930"/>
                    <a:pt x="14557" y="10970"/>
                  </a:cubicBezTo>
                  <a:cubicBezTo>
                    <a:pt x="14368" y="11915"/>
                    <a:pt x="13706" y="12766"/>
                    <a:pt x="12856" y="13333"/>
                  </a:cubicBezTo>
                  <a:cubicBezTo>
                    <a:pt x="12260" y="13750"/>
                    <a:pt x="11552" y="13952"/>
                    <a:pt x="10852" y="13952"/>
                  </a:cubicBezTo>
                  <a:cubicBezTo>
                    <a:pt x="9331" y="13952"/>
                    <a:pt x="7851" y="13002"/>
                    <a:pt x="7657" y="11254"/>
                  </a:cubicBezTo>
                  <a:cubicBezTo>
                    <a:pt x="7279" y="8796"/>
                    <a:pt x="9453" y="6339"/>
                    <a:pt x="11816" y="5677"/>
                  </a:cubicBezTo>
                  <a:cubicBezTo>
                    <a:pt x="12366" y="5545"/>
                    <a:pt x="12922" y="5479"/>
                    <a:pt x="13471" y="5479"/>
                  </a:cubicBezTo>
                  <a:cubicBezTo>
                    <a:pt x="15283" y="5479"/>
                    <a:pt x="17033" y="6190"/>
                    <a:pt x="18338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94" y="16642"/>
                    <a:pt x="17204" y="18249"/>
                    <a:pt x="14935" y="18910"/>
                  </a:cubicBezTo>
                  <a:cubicBezTo>
                    <a:pt x="14071" y="19135"/>
                    <a:pt x="13200" y="19243"/>
                    <a:pt x="12340" y="19243"/>
                  </a:cubicBezTo>
                  <a:cubicBezTo>
                    <a:pt x="8499" y="19243"/>
                    <a:pt x="4879" y="17093"/>
                    <a:pt x="3025" y="13617"/>
                  </a:cubicBezTo>
                  <a:cubicBezTo>
                    <a:pt x="1513" y="10687"/>
                    <a:pt x="1985" y="7095"/>
                    <a:pt x="4159" y="4637"/>
                  </a:cubicBezTo>
                  <a:cubicBezTo>
                    <a:pt x="6251" y="2546"/>
                    <a:pt x="9027" y="1413"/>
                    <a:pt x="11905" y="1413"/>
                  </a:cubicBezTo>
                  <a:cubicBezTo>
                    <a:pt x="12409" y="1413"/>
                    <a:pt x="12916" y="1447"/>
                    <a:pt x="13423" y="1518"/>
                  </a:cubicBezTo>
                  <a:cubicBezTo>
                    <a:pt x="13453" y="1521"/>
                    <a:pt x="13483" y="1522"/>
                    <a:pt x="13511" y="1522"/>
                  </a:cubicBezTo>
                  <a:cubicBezTo>
                    <a:pt x="14367" y="1522"/>
                    <a:pt x="14338" y="191"/>
                    <a:pt x="13423" y="100"/>
                  </a:cubicBezTo>
                  <a:cubicBezTo>
                    <a:pt x="12892" y="33"/>
                    <a:pt x="12362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874;p32"/>
            <p:cNvSpPr/>
            <p:nvPr/>
          </p:nvSpPr>
          <p:spPr>
            <a:xfrm>
              <a:off x="4947825" y="3079500"/>
              <a:ext cx="560100" cy="517050"/>
            </a:xfrm>
            <a:custGeom>
              <a:avLst/>
              <a:gdLst/>
              <a:ahLst/>
              <a:cxnLst/>
              <a:rect l="l" t="t" r="r" b="b"/>
              <a:pathLst>
                <a:path w="22404" h="20682" extrusionOk="0">
                  <a:moveTo>
                    <a:pt x="11837" y="1"/>
                  </a:moveTo>
                  <a:cubicBezTo>
                    <a:pt x="8625" y="1"/>
                    <a:pt x="5571" y="1228"/>
                    <a:pt x="3215" y="3503"/>
                  </a:cubicBezTo>
                  <a:cubicBezTo>
                    <a:pt x="852" y="5960"/>
                    <a:pt x="1" y="9647"/>
                    <a:pt x="1135" y="12955"/>
                  </a:cubicBezTo>
                  <a:cubicBezTo>
                    <a:pt x="2175" y="15886"/>
                    <a:pt x="4349" y="18343"/>
                    <a:pt x="7279" y="19572"/>
                  </a:cubicBezTo>
                  <a:cubicBezTo>
                    <a:pt x="8888" y="20319"/>
                    <a:pt x="10636" y="20682"/>
                    <a:pt x="12375" y="20682"/>
                  </a:cubicBezTo>
                  <a:cubicBezTo>
                    <a:pt x="13498" y="20682"/>
                    <a:pt x="14617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6" y="4262"/>
                    <a:pt x="10115" y="4732"/>
                  </a:cubicBezTo>
                  <a:cubicBezTo>
                    <a:pt x="7468" y="5960"/>
                    <a:pt x="5389" y="9269"/>
                    <a:pt x="6334" y="12294"/>
                  </a:cubicBezTo>
                  <a:cubicBezTo>
                    <a:pt x="7015" y="14335"/>
                    <a:pt x="8886" y="15356"/>
                    <a:pt x="10806" y="15356"/>
                  </a:cubicBezTo>
                  <a:cubicBezTo>
                    <a:pt x="12085" y="15356"/>
                    <a:pt x="13386" y="14902"/>
                    <a:pt x="14369" y="13995"/>
                  </a:cubicBezTo>
                  <a:cubicBezTo>
                    <a:pt x="15409" y="13144"/>
                    <a:pt x="15976" y="11821"/>
                    <a:pt x="15976" y="10498"/>
                  </a:cubicBezTo>
                  <a:cubicBezTo>
                    <a:pt x="15787" y="8796"/>
                    <a:pt x="14274" y="8134"/>
                    <a:pt x="12856" y="8040"/>
                  </a:cubicBezTo>
                  <a:cubicBezTo>
                    <a:pt x="12828" y="8037"/>
                    <a:pt x="12800" y="8036"/>
                    <a:pt x="12773" y="8036"/>
                  </a:cubicBezTo>
                  <a:cubicBezTo>
                    <a:pt x="11912" y="8036"/>
                    <a:pt x="11940" y="9461"/>
                    <a:pt x="12856" y="9552"/>
                  </a:cubicBezTo>
                  <a:cubicBezTo>
                    <a:pt x="13802" y="9647"/>
                    <a:pt x="14652" y="9930"/>
                    <a:pt x="14558" y="10970"/>
                  </a:cubicBezTo>
                  <a:cubicBezTo>
                    <a:pt x="14369" y="11915"/>
                    <a:pt x="13707" y="12766"/>
                    <a:pt x="12856" y="13333"/>
                  </a:cubicBezTo>
                  <a:cubicBezTo>
                    <a:pt x="12261" y="13750"/>
                    <a:pt x="11552" y="13952"/>
                    <a:pt x="10852" y="13952"/>
                  </a:cubicBezTo>
                  <a:cubicBezTo>
                    <a:pt x="9332" y="13952"/>
                    <a:pt x="7852" y="13002"/>
                    <a:pt x="7657" y="11254"/>
                  </a:cubicBezTo>
                  <a:cubicBezTo>
                    <a:pt x="7279" y="8796"/>
                    <a:pt x="9453" y="6339"/>
                    <a:pt x="11817" y="5677"/>
                  </a:cubicBezTo>
                  <a:cubicBezTo>
                    <a:pt x="12367" y="5545"/>
                    <a:pt x="12922" y="5479"/>
                    <a:pt x="13472" y="5479"/>
                  </a:cubicBezTo>
                  <a:cubicBezTo>
                    <a:pt x="15283" y="5479"/>
                    <a:pt x="17034" y="6190"/>
                    <a:pt x="18339" y="7567"/>
                  </a:cubicBezTo>
                  <a:cubicBezTo>
                    <a:pt x="20229" y="9363"/>
                    <a:pt x="20797" y="12105"/>
                    <a:pt x="19851" y="14468"/>
                  </a:cubicBezTo>
                  <a:cubicBezTo>
                    <a:pt x="19095" y="16642"/>
                    <a:pt x="17205" y="18249"/>
                    <a:pt x="14936" y="18910"/>
                  </a:cubicBezTo>
                  <a:cubicBezTo>
                    <a:pt x="14071" y="19135"/>
                    <a:pt x="13201" y="19243"/>
                    <a:pt x="12341" y="19243"/>
                  </a:cubicBezTo>
                  <a:cubicBezTo>
                    <a:pt x="8500" y="19243"/>
                    <a:pt x="4879" y="17093"/>
                    <a:pt x="3026" y="13617"/>
                  </a:cubicBezTo>
                  <a:cubicBezTo>
                    <a:pt x="1513" y="10687"/>
                    <a:pt x="1986" y="7095"/>
                    <a:pt x="4160" y="4637"/>
                  </a:cubicBezTo>
                  <a:cubicBezTo>
                    <a:pt x="6251" y="2546"/>
                    <a:pt x="9027" y="1413"/>
                    <a:pt x="11905" y="1413"/>
                  </a:cubicBezTo>
                  <a:cubicBezTo>
                    <a:pt x="12409" y="1413"/>
                    <a:pt x="12916" y="1447"/>
                    <a:pt x="13424" y="1518"/>
                  </a:cubicBezTo>
                  <a:cubicBezTo>
                    <a:pt x="13454" y="1521"/>
                    <a:pt x="13483" y="1522"/>
                    <a:pt x="13512" y="1522"/>
                  </a:cubicBezTo>
                  <a:cubicBezTo>
                    <a:pt x="14368" y="1522"/>
                    <a:pt x="14338" y="191"/>
                    <a:pt x="13424" y="100"/>
                  </a:cubicBezTo>
                  <a:cubicBezTo>
                    <a:pt x="12892" y="33"/>
                    <a:pt x="12363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875;p32"/>
            <p:cNvSpPr/>
            <p:nvPr/>
          </p:nvSpPr>
          <p:spPr>
            <a:xfrm>
              <a:off x="6129400" y="3079500"/>
              <a:ext cx="560100" cy="517050"/>
            </a:xfrm>
            <a:custGeom>
              <a:avLst/>
              <a:gdLst/>
              <a:ahLst/>
              <a:cxnLst/>
              <a:rect l="l" t="t" r="r" b="b"/>
              <a:pathLst>
                <a:path w="22404" h="20682" extrusionOk="0">
                  <a:moveTo>
                    <a:pt x="11837" y="1"/>
                  </a:moveTo>
                  <a:cubicBezTo>
                    <a:pt x="8625" y="1"/>
                    <a:pt x="5570" y="1228"/>
                    <a:pt x="3214" y="3503"/>
                  </a:cubicBezTo>
                  <a:cubicBezTo>
                    <a:pt x="851" y="5960"/>
                    <a:pt x="1" y="9647"/>
                    <a:pt x="1135" y="12955"/>
                  </a:cubicBezTo>
                  <a:cubicBezTo>
                    <a:pt x="2175" y="15886"/>
                    <a:pt x="4349" y="18343"/>
                    <a:pt x="7279" y="19572"/>
                  </a:cubicBezTo>
                  <a:cubicBezTo>
                    <a:pt x="8887" y="20319"/>
                    <a:pt x="10635" y="20682"/>
                    <a:pt x="12375" y="20682"/>
                  </a:cubicBezTo>
                  <a:cubicBezTo>
                    <a:pt x="13497" y="20682"/>
                    <a:pt x="14616" y="20530"/>
                    <a:pt x="15692" y="20234"/>
                  </a:cubicBezTo>
                  <a:cubicBezTo>
                    <a:pt x="18528" y="19383"/>
                    <a:pt x="20702" y="17114"/>
                    <a:pt x="21552" y="14279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5" y="4262"/>
                    <a:pt x="10115" y="4732"/>
                  </a:cubicBezTo>
                  <a:cubicBezTo>
                    <a:pt x="7468" y="5960"/>
                    <a:pt x="5389" y="9269"/>
                    <a:pt x="6334" y="12294"/>
                  </a:cubicBezTo>
                  <a:cubicBezTo>
                    <a:pt x="7014" y="14335"/>
                    <a:pt x="8886" y="15356"/>
                    <a:pt x="10805" y="15356"/>
                  </a:cubicBezTo>
                  <a:cubicBezTo>
                    <a:pt x="12085" y="15356"/>
                    <a:pt x="13385" y="14902"/>
                    <a:pt x="14368" y="13995"/>
                  </a:cubicBezTo>
                  <a:cubicBezTo>
                    <a:pt x="15408" y="13144"/>
                    <a:pt x="15975" y="11821"/>
                    <a:pt x="15975" y="10498"/>
                  </a:cubicBezTo>
                  <a:cubicBezTo>
                    <a:pt x="15881" y="8796"/>
                    <a:pt x="14274" y="8134"/>
                    <a:pt x="12856" y="8040"/>
                  </a:cubicBezTo>
                  <a:cubicBezTo>
                    <a:pt x="12827" y="8037"/>
                    <a:pt x="12800" y="8036"/>
                    <a:pt x="12773" y="8036"/>
                  </a:cubicBezTo>
                  <a:cubicBezTo>
                    <a:pt x="11912" y="8036"/>
                    <a:pt x="11939" y="9461"/>
                    <a:pt x="12856" y="9552"/>
                  </a:cubicBezTo>
                  <a:cubicBezTo>
                    <a:pt x="13801" y="9647"/>
                    <a:pt x="14652" y="9930"/>
                    <a:pt x="14557" y="10970"/>
                  </a:cubicBezTo>
                  <a:cubicBezTo>
                    <a:pt x="14368" y="11915"/>
                    <a:pt x="13707" y="12766"/>
                    <a:pt x="12951" y="13333"/>
                  </a:cubicBezTo>
                  <a:cubicBezTo>
                    <a:pt x="12325" y="13750"/>
                    <a:pt x="11596" y="13952"/>
                    <a:pt x="10882" y="13952"/>
                  </a:cubicBezTo>
                  <a:cubicBezTo>
                    <a:pt x="9331" y="13952"/>
                    <a:pt x="7851" y="13002"/>
                    <a:pt x="7657" y="11254"/>
                  </a:cubicBezTo>
                  <a:cubicBezTo>
                    <a:pt x="7279" y="8796"/>
                    <a:pt x="9453" y="6339"/>
                    <a:pt x="11816" y="5677"/>
                  </a:cubicBezTo>
                  <a:cubicBezTo>
                    <a:pt x="12367" y="5545"/>
                    <a:pt x="12922" y="5479"/>
                    <a:pt x="13473" y="5479"/>
                  </a:cubicBezTo>
                  <a:cubicBezTo>
                    <a:pt x="15288" y="5479"/>
                    <a:pt x="17055" y="6190"/>
                    <a:pt x="18433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95" y="16642"/>
                    <a:pt x="17204" y="18249"/>
                    <a:pt x="15030" y="18910"/>
                  </a:cubicBezTo>
                  <a:cubicBezTo>
                    <a:pt x="14148" y="19135"/>
                    <a:pt x="13263" y="19243"/>
                    <a:pt x="12392" y="19243"/>
                  </a:cubicBezTo>
                  <a:cubicBezTo>
                    <a:pt x="8500" y="19243"/>
                    <a:pt x="4879" y="17093"/>
                    <a:pt x="3025" y="13617"/>
                  </a:cubicBezTo>
                  <a:cubicBezTo>
                    <a:pt x="1513" y="10687"/>
                    <a:pt x="1986" y="7095"/>
                    <a:pt x="4160" y="4637"/>
                  </a:cubicBezTo>
                  <a:cubicBezTo>
                    <a:pt x="6251" y="2546"/>
                    <a:pt x="9027" y="1413"/>
                    <a:pt x="11905" y="1413"/>
                  </a:cubicBezTo>
                  <a:cubicBezTo>
                    <a:pt x="12409" y="1413"/>
                    <a:pt x="12916" y="1447"/>
                    <a:pt x="13423" y="1518"/>
                  </a:cubicBezTo>
                  <a:cubicBezTo>
                    <a:pt x="13454" y="1521"/>
                    <a:pt x="13483" y="1522"/>
                    <a:pt x="13512" y="1522"/>
                  </a:cubicBezTo>
                  <a:cubicBezTo>
                    <a:pt x="14367" y="1522"/>
                    <a:pt x="14338" y="191"/>
                    <a:pt x="13423" y="100"/>
                  </a:cubicBezTo>
                  <a:cubicBezTo>
                    <a:pt x="12892" y="33"/>
                    <a:pt x="12362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876;p32"/>
            <p:cNvSpPr/>
            <p:nvPr/>
          </p:nvSpPr>
          <p:spPr>
            <a:xfrm>
              <a:off x="812350" y="3582850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5" y="3408"/>
                  </a:cubicBezTo>
                  <a:cubicBezTo>
                    <a:pt x="851" y="5960"/>
                    <a:pt x="1" y="9552"/>
                    <a:pt x="1135" y="12861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4"/>
                    <a:pt x="12356" y="20634"/>
                  </a:cubicBezTo>
                  <a:cubicBezTo>
                    <a:pt x="13485" y="20634"/>
                    <a:pt x="14611" y="20475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9"/>
                    <a:pt x="6334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5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8"/>
                  </a:cubicBezTo>
                  <a:cubicBezTo>
                    <a:pt x="13801" y="9552"/>
                    <a:pt x="14652" y="9836"/>
                    <a:pt x="14558" y="10875"/>
                  </a:cubicBezTo>
                  <a:cubicBezTo>
                    <a:pt x="14368" y="11915"/>
                    <a:pt x="13707" y="12766"/>
                    <a:pt x="12856" y="13239"/>
                  </a:cubicBezTo>
                  <a:cubicBezTo>
                    <a:pt x="12256" y="13659"/>
                    <a:pt x="11541" y="13860"/>
                    <a:pt x="10836" y="13860"/>
                  </a:cubicBezTo>
                  <a:cubicBezTo>
                    <a:pt x="9321" y="13860"/>
                    <a:pt x="7851" y="12931"/>
                    <a:pt x="7657" y="11254"/>
                  </a:cubicBezTo>
                  <a:cubicBezTo>
                    <a:pt x="7279" y="8796"/>
                    <a:pt x="9453" y="6244"/>
                    <a:pt x="11816" y="5677"/>
                  </a:cubicBezTo>
                  <a:cubicBezTo>
                    <a:pt x="12372" y="5543"/>
                    <a:pt x="12932" y="5478"/>
                    <a:pt x="13487" y="5478"/>
                  </a:cubicBezTo>
                  <a:cubicBezTo>
                    <a:pt x="15293" y="5478"/>
                    <a:pt x="17037" y="6171"/>
                    <a:pt x="18339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95" y="16642"/>
                    <a:pt x="17204" y="18248"/>
                    <a:pt x="14936" y="18816"/>
                  </a:cubicBezTo>
                  <a:cubicBezTo>
                    <a:pt x="14052" y="19045"/>
                    <a:pt x="13163" y="19156"/>
                    <a:pt x="12285" y="19156"/>
                  </a:cubicBezTo>
                  <a:cubicBezTo>
                    <a:pt x="8465" y="19156"/>
                    <a:pt x="4870" y="17058"/>
                    <a:pt x="3025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50" y="2533"/>
                    <a:pt x="9023" y="1412"/>
                    <a:pt x="11898" y="1412"/>
                  </a:cubicBezTo>
                  <a:cubicBezTo>
                    <a:pt x="12404" y="1412"/>
                    <a:pt x="12914" y="1447"/>
                    <a:pt x="13423" y="1518"/>
                  </a:cubicBezTo>
                  <a:cubicBezTo>
                    <a:pt x="13452" y="1520"/>
                    <a:pt x="13480" y="1522"/>
                    <a:pt x="13506" y="1522"/>
                  </a:cubicBezTo>
                  <a:cubicBezTo>
                    <a:pt x="14368" y="1522"/>
                    <a:pt x="14340" y="97"/>
                    <a:pt x="13423" y="5"/>
                  </a:cubicBezTo>
                  <a:lnTo>
                    <a:pt x="13423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877;p32"/>
            <p:cNvSpPr/>
            <p:nvPr/>
          </p:nvSpPr>
          <p:spPr>
            <a:xfrm>
              <a:off x="1993925" y="3582850"/>
              <a:ext cx="560075" cy="515850"/>
            </a:xfrm>
            <a:custGeom>
              <a:avLst/>
              <a:gdLst/>
              <a:ahLst/>
              <a:cxnLst/>
              <a:rect l="l" t="t" r="r" b="b"/>
              <a:pathLst>
                <a:path w="22403" h="20634" extrusionOk="0">
                  <a:moveTo>
                    <a:pt x="11830" y="0"/>
                  </a:moveTo>
                  <a:cubicBezTo>
                    <a:pt x="8620" y="0"/>
                    <a:pt x="5569" y="1216"/>
                    <a:pt x="3214" y="3408"/>
                  </a:cubicBezTo>
                  <a:cubicBezTo>
                    <a:pt x="851" y="5960"/>
                    <a:pt x="0" y="9552"/>
                    <a:pt x="1135" y="12861"/>
                  </a:cubicBezTo>
                  <a:cubicBezTo>
                    <a:pt x="2174" y="15885"/>
                    <a:pt x="4348" y="18248"/>
                    <a:pt x="7279" y="19572"/>
                  </a:cubicBezTo>
                  <a:cubicBezTo>
                    <a:pt x="8881" y="20259"/>
                    <a:pt x="10623" y="20634"/>
                    <a:pt x="12356" y="20634"/>
                  </a:cubicBezTo>
                  <a:cubicBezTo>
                    <a:pt x="13485" y="20634"/>
                    <a:pt x="14610" y="20475"/>
                    <a:pt x="15692" y="20139"/>
                  </a:cubicBezTo>
                  <a:cubicBezTo>
                    <a:pt x="18527" y="19288"/>
                    <a:pt x="20701" y="17114"/>
                    <a:pt x="21458" y="14278"/>
                  </a:cubicBezTo>
                  <a:cubicBezTo>
                    <a:pt x="22403" y="11159"/>
                    <a:pt x="21269" y="7851"/>
                    <a:pt x="18716" y="5866"/>
                  </a:cubicBezTo>
                  <a:cubicBezTo>
                    <a:pt x="17224" y="4612"/>
                    <a:pt x="15356" y="3962"/>
                    <a:pt x="13443" y="3962"/>
                  </a:cubicBezTo>
                  <a:cubicBezTo>
                    <a:pt x="12326" y="3962"/>
                    <a:pt x="11195" y="4184"/>
                    <a:pt x="10115" y="4637"/>
                  </a:cubicBezTo>
                  <a:cubicBezTo>
                    <a:pt x="7468" y="5960"/>
                    <a:pt x="5388" y="9269"/>
                    <a:pt x="6334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4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856" y="7945"/>
                  </a:cubicBezTo>
                  <a:cubicBezTo>
                    <a:pt x="11910" y="7945"/>
                    <a:pt x="11910" y="9363"/>
                    <a:pt x="12856" y="9458"/>
                  </a:cubicBezTo>
                  <a:cubicBezTo>
                    <a:pt x="13801" y="9552"/>
                    <a:pt x="14652" y="9836"/>
                    <a:pt x="14557" y="10875"/>
                  </a:cubicBezTo>
                  <a:cubicBezTo>
                    <a:pt x="14368" y="11915"/>
                    <a:pt x="13706" y="12766"/>
                    <a:pt x="12856" y="13239"/>
                  </a:cubicBezTo>
                  <a:cubicBezTo>
                    <a:pt x="12256" y="13659"/>
                    <a:pt x="11541" y="13860"/>
                    <a:pt x="10836" y="13860"/>
                  </a:cubicBezTo>
                  <a:cubicBezTo>
                    <a:pt x="9321" y="13860"/>
                    <a:pt x="7850" y="12931"/>
                    <a:pt x="7657" y="11254"/>
                  </a:cubicBezTo>
                  <a:cubicBezTo>
                    <a:pt x="7279" y="8796"/>
                    <a:pt x="9453" y="6244"/>
                    <a:pt x="11816" y="5677"/>
                  </a:cubicBezTo>
                  <a:cubicBezTo>
                    <a:pt x="12371" y="5543"/>
                    <a:pt x="12932" y="5478"/>
                    <a:pt x="13487" y="5478"/>
                  </a:cubicBezTo>
                  <a:cubicBezTo>
                    <a:pt x="15293" y="5478"/>
                    <a:pt x="17037" y="6171"/>
                    <a:pt x="18338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94" y="16642"/>
                    <a:pt x="17204" y="18248"/>
                    <a:pt x="14935" y="18816"/>
                  </a:cubicBezTo>
                  <a:cubicBezTo>
                    <a:pt x="14052" y="19045"/>
                    <a:pt x="13162" y="19156"/>
                    <a:pt x="12285" y="19156"/>
                  </a:cubicBezTo>
                  <a:cubicBezTo>
                    <a:pt x="8465" y="19156"/>
                    <a:pt x="4870" y="17058"/>
                    <a:pt x="3025" y="13522"/>
                  </a:cubicBezTo>
                  <a:cubicBezTo>
                    <a:pt x="1513" y="10592"/>
                    <a:pt x="1985" y="7000"/>
                    <a:pt x="4159" y="4542"/>
                  </a:cubicBezTo>
                  <a:cubicBezTo>
                    <a:pt x="6249" y="2533"/>
                    <a:pt x="9022" y="1412"/>
                    <a:pt x="11898" y="1412"/>
                  </a:cubicBezTo>
                  <a:cubicBezTo>
                    <a:pt x="12404" y="1412"/>
                    <a:pt x="12914" y="1447"/>
                    <a:pt x="13423" y="1518"/>
                  </a:cubicBezTo>
                  <a:cubicBezTo>
                    <a:pt x="13452" y="1520"/>
                    <a:pt x="13479" y="1522"/>
                    <a:pt x="13506" y="1522"/>
                  </a:cubicBezTo>
                  <a:cubicBezTo>
                    <a:pt x="14367" y="1522"/>
                    <a:pt x="14340" y="97"/>
                    <a:pt x="13423" y="5"/>
                  </a:cubicBezTo>
                  <a:lnTo>
                    <a:pt x="13423" y="100"/>
                  </a:lnTo>
                  <a:cubicBezTo>
                    <a:pt x="12889" y="33"/>
                    <a:pt x="12358" y="0"/>
                    <a:pt x="1183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878;p32"/>
            <p:cNvSpPr/>
            <p:nvPr/>
          </p:nvSpPr>
          <p:spPr>
            <a:xfrm>
              <a:off x="3175475" y="3582850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5" y="3408"/>
                  </a:cubicBezTo>
                  <a:cubicBezTo>
                    <a:pt x="852" y="5960"/>
                    <a:pt x="1" y="9552"/>
                    <a:pt x="1135" y="12861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4"/>
                    <a:pt x="12357" y="20634"/>
                  </a:cubicBezTo>
                  <a:cubicBezTo>
                    <a:pt x="13485" y="20634"/>
                    <a:pt x="14611" y="20475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9"/>
                    <a:pt x="6334" y="12199"/>
                  </a:cubicBezTo>
                  <a:cubicBezTo>
                    <a:pt x="7022" y="14261"/>
                    <a:pt x="8925" y="15282"/>
                    <a:pt x="10864" y="15282"/>
                  </a:cubicBezTo>
                  <a:cubicBezTo>
                    <a:pt x="12125" y="15282"/>
                    <a:pt x="13401" y="14851"/>
                    <a:pt x="14369" y="13995"/>
                  </a:cubicBezTo>
                  <a:cubicBezTo>
                    <a:pt x="15409" y="13144"/>
                    <a:pt x="15976" y="11821"/>
                    <a:pt x="15976" y="10403"/>
                  </a:cubicBezTo>
                  <a:cubicBezTo>
                    <a:pt x="15787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8"/>
                  </a:cubicBezTo>
                  <a:cubicBezTo>
                    <a:pt x="13802" y="9552"/>
                    <a:pt x="14652" y="9836"/>
                    <a:pt x="14558" y="10875"/>
                  </a:cubicBezTo>
                  <a:cubicBezTo>
                    <a:pt x="14369" y="11915"/>
                    <a:pt x="13707" y="12766"/>
                    <a:pt x="12856" y="13239"/>
                  </a:cubicBezTo>
                  <a:cubicBezTo>
                    <a:pt x="12256" y="13659"/>
                    <a:pt x="11542" y="13860"/>
                    <a:pt x="10837" y="13860"/>
                  </a:cubicBezTo>
                  <a:cubicBezTo>
                    <a:pt x="9321" y="13860"/>
                    <a:pt x="7851" y="12931"/>
                    <a:pt x="7658" y="11254"/>
                  </a:cubicBezTo>
                  <a:cubicBezTo>
                    <a:pt x="7279" y="8796"/>
                    <a:pt x="9453" y="6244"/>
                    <a:pt x="11817" y="5677"/>
                  </a:cubicBezTo>
                  <a:cubicBezTo>
                    <a:pt x="12372" y="5543"/>
                    <a:pt x="12933" y="5478"/>
                    <a:pt x="13487" y="5478"/>
                  </a:cubicBezTo>
                  <a:cubicBezTo>
                    <a:pt x="15293" y="5478"/>
                    <a:pt x="17037" y="6171"/>
                    <a:pt x="18339" y="7473"/>
                  </a:cubicBezTo>
                  <a:cubicBezTo>
                    <a:pt x="20229" y="9269"/>
                    <a:pt x="20797" y="12010"/>
                    <a:pt x="19851" y="14467"/>
                  </a:cubicBezTo>
                  <a:cubicBezTo>
                    <a:pt x="19095" y="16642"/>
                    <a:pt x="17205" y="18248"/>
                    <a:pt x="14936" y="18816"/>
                  </a:cubicBezTo>
                  <a:cubicBezTo>
                    <a:pt x="14053" y="19045"/>
                    <a:pt x="13163" y="19156"/>
                    <a:pt x="12285" y="19156"/>
                  </a:cubicBezTo>
                  <a:cubicBezTo>
                    <a:pt x="8465" y="19156"/>
                    <a:pt x="4870" y="17058"/>
                    <a:pt x="3026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50" y="2533"/>
                    <a:pt x="9023" y="1412"/>
                    <a:pt x="11899" y="1412"/>
                  </a:cubicBezTo>
                  <a:cubicBezTo>
                    <a:pt x="12405" y="1412"/>
                    <a:pt x="12914" y="1447"/>
                    <a:pt x="13424" y="1518"/>
                  </a:cubicBezTo>
                  <a:cubicBezTo>
                    <a:pt x="13452" y="1520"/>
                    <a:pt x="13480" y="1522"/>
                    <a:pt x="13507" y="1522"/>
                  </a:cubicBezTo>
                  <a:cubicBezTo>
                    <a:pt x="14368" y="1522"/>
                    <a:pt x="14340" y="97"/>
                    <a:pt x="13424" y="5"/>
                  </a:cubicBezTo>
                  <a:lnTo>
                    <a:pt x="13424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879;p32"/>
            <p:cNvSpPr/>
            <p:nvPr/>
          </p:nvSpPr>
          <p:spPr>
            <a:xfrm>
              <a:off x="4357050" y="3582850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4" y="3408"/>
                  </a:cubicBezTo>
                  <a:cubicBezTo>
                    <a:pt x="851" y="5960"/>
                    <a:pt x="1" y="9552"/>
                    <a:pt x="1135" y="12861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4"/>
                    <a:pt x="12356" y="20634"/>
                  </a:cubicBezTo>
                  <a:cubicBezTo>
                    <a:pt x="13485" y="20634"/>
                    <a:pt x="14611" y="20475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9"/>
                    <a:pt x="6334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4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8"/>
                  </a:cubicBezTo>
                  <a:cubicBezTo>
                    <a:pt x="13801" y="9552"/>
                    <a:pt x="14652" y="9836"/>
                    <a:pt x="14558" y="10875"/>
                  </a:cubicBezTo>
                  <a:cubicBezTo>
                    <a:pt x="14368" y="11915"/>
                    <a:pt x="13707" y="12766"/>
                    <a:pt x="12856" y="13239"/>
                  </a:cubicBezTo>
                  <a:cubicBezTo>
                    <a:pt x="12256" y="13659"/>
                    <a:pt x="11541" y="13860"/>
                    <a:pt x="10836" y="13860"/>
                  </a:cubicBezTo>
                  <a:cubicBezTo>
                    <a:pt x="9321" y="13860"/>
                    <a:pt x="7851" y="12931"/>
                    <a:pt x="7657" y="11254"/>
                  </a:cubicBezTo>
                  <a:cubicBezTo>
                    <a:pt x="7279" y="8796"/>
                    <a:pt x="9453" y="6244"/>
                    <a:pt x="11816" y="5677"/>
                  </a:cubicBezTo>
                  <a:cubicBezTo>
                    <a:pt x="12372" y="5543"/>
                    <a:pt x="12932" y="5478"/>
                    <a:pt x="13487" y="5478"/>
                  </a:cubicBezTo>
                  <a:cubicBezTo>
                    <a:pt x="15293" y="5478"/>
                    <a:pt x="17037" y="6171"/>
                    <a:pt x="18339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95" y="16642"/>
                    <a:pt x="17204" y="18248"/>
                    <a:pt x="14936" y="18816"/>
                  </a:cubicBezTo>
                  <a:cubicBezTo>
                    <a:pt x="14052" y="19045"/>
                    <a:pt x="13163" y="19156"/>
                    <a:pt x="12285" y="19156"/>
                  </a:cubicBezTo>
                  <a:cubicBezTo>
                    <a:pt x="8465" y="19156"/>
                    <a:pt x="4870" y="17058"/>
                    <a:pt x="3025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49" y="2533"/>
                    <a:pt x="9023" y="1412"/>
                    <a:pt x="11898" y="1412"/>
                  </a:cubicBezTo>
                  <a:cubicBezTo>
                    <a:pt x="12404" y="1412"/>
                    <a:pt x="12914" y="1447"/>
                    <a:pt x="13423" y="1518"/>
                  </a:cubicBezTo>
                  <a:cubicBezTo>
                    <a:pt x="13452" y="1520"/>
                    <a:pt x="13480" y="1522"/>
                    <a:pt x="13506" y="1522"/>
                  </a:cubicBezTo>
                  <a:cubicBezTo>
                    <a:pt x="14368" y="1522"/>
                    <a:pt x="14340" y="97"/>
                    <a:pt x="13423" y="5"/>
                  </a:cubicBezTo>
                  <a:lnTo>
                    <a:pt x="13423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880;p32"/>
            <p:cNvSpPr/>
            <p:nvPr/>
          </p:nvSpPr>
          <p:spPr>
            <a:xfrm>
              <a:off x="5538625" y="3582850"/>
              <a:ext cx="560075" cy="515850"/>
            </a:xfrm>
            <a:custGeom>
              <a:avLst/>
              <a:gdLst/>
              <a:ahLst/>
              <a:cxnLst/>
              <a:rect l="l" t="t" r="r" b="b"/>
              <a:pathLst>
                <a:path w="22403" h="20634" extrusionOk="0">
                  <a:moveTo>
                    <a:pt x="11830" y="0"/>
                  </a:moveTo>
                  <a:cubicBezTo>
                    <a:pt x="8620" y="0"/>
                    <a:pt x="5569" y="1216"/>
                    <a:pt x="3214" y="3408"/>
                  </a:cubicBezTo>
                  <a:cubicBezTo>
                    <a:pt x="851" y="5960"/>
                    <a:pt x="0" y="9552"/>
                    <a:pt x="1135" y="12861"/>
                  </a:cubicBezTo>
                  <a:cubicBezTo>
                    <a:pt x="2174" y="15885"/>
                    <a:pt x="4348" y="18248"/>
                    <a:pt x="7279" y="19572"/>
                  </a:cubicBezTo>
                  <a:cubicBezTo>
                    <a:pt x="8881" y="20259"/>
                    <a:pt x="10623" y="20634"/>
                    <a:pt x="12356" y="20634"/>
                  </a:cubicBezTo>
                  <a:cubicBezTo>
                    <a:pt x="13485" y="20634"/>
                    <a:pt x="14610" y="20475"/>
                    <a:pt x="15691" y="20139"/>
                  </a:cubicBezTo>
                  <a:cubicBezTo>
                    <a:pt x="18527" y="19288"/>
                    <a:pt x="20701" y="17114"/>
                    <a:pt x="21552" y="14278"/>
                  </a:cubicBezTo>
                  <a:cubicBezTo>
                    <a:pt x="22403" y="11159"/>
                    <a:pt x="21268" y="7851"/>
                    <a:pt x="18716" y="5866"/>
                  </a:cubicBezTo>
                  <a:cubicBezTo>
                    <a:pt x="17224" y="4612"/>
                    <a:pt x="15356" y="3962"/>
                    <a:pt x="13443" y="3962"/>
                  </a:cubicBezTo>
                  <a:cubicBezTo>
                    <a:pt x="12326" y="3962"/>
                    <a:pt x="11195" y="4184"/>
                    <a:pt x="10114" y="4637"/>
                  </a:cubicBezTo>
                  <a:cubicBezTo>
                    <a:pt x="7468" y="5960"/>
                    <a:pt x="5388" y="9269"/>
                    <a:pt x="6333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4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881" y="8796"/>
                    <a:pt x="14274" y="8040"/>
                    <a:pt x="12856" y="7945"/>
                  </a:cubicBezTo>
                  <a:cubicBezTo>
                    <a:pt x="11910" y="7945"/>
                    <a:pt x="11910" y="9363"/>
                    <a:pt x="12856" y="9458"/>
                  </a:cubicBezTo>
                  <a:cubicBezTo>
                    <a:pt x="13801" y="9552"/>
                    <a:pt x="14652" y="9836"/>
                    <a:pt x="14557" y="10875"/>
                  </a:cubicBezTo>
                  <a:cubicBezTo>
                    <a:pt x="14368" y="11915"/>
                    <a:pt x="13706" y="12766"/>
                    <a:pt x="12950" y="13239"/>
                  </a:cubicBezTo>
                  <a:cubicBezTo>
                    <a:pt x="12320" y="13659"/>
                    <a:pt x="11585" y="13860"/>
                    <a:pt x="10866" y="13860"/>
                  </a:cubicBezTo>
                  <a:cubicBezTo>
                    <a:pt x="9321" y="13860"/>
                    <a:pt x="7850" y="12931"/>
                    <a:pt x="7657" y="11254"/>
                  </a:cubicBezTo>
                  <a:cubicBezTo>
                    <a:pt x="7279" y="8796"/>
                    <a:pt x="9453" y="6244"/>
                    <a:pt x="11816" y="5677"/>
                  </a:cubicBezTo>
                  <a:cubicBezTo>
                    <a:pt x="12371" y="5543"/>
                    <a:pt x="12932" y="5478"/>
                    <a:pt x="13488" y="5478"/>
                  </a:cubicBezTo>
                  <a:cubicBezTo>
                    <a:pt x="15298" y="5478"/>
                    <a:pt x="17059" y="6171"/>
                    <a:pt x="18433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94" y="16642"/>
                    <a:pt x="17204" y="18248"/>
                    <a:pt x="15030" y="18816"/>
                  </a:cubicBezTo>
                  <a:cubicBezTo>
                    <a:pt x="14129" y="19045"/>
                    <a:pt x="13225" y="19156"/>
                    <a:pt x="12335" y="19156"/>
                  </a:cubicBezTo>
                  <a:cubicBezTo>
                    <a:pt x="8464" y="19156"/>
                    <a:pt x="4870" y="17058"/>
                    <a:pt x="3025" y="13522"/>
                  </a:cubicBezTo>
                  <a:cubicBezTo>
                    <a:pt x="1513" y="10592"/>
                    <a:pt x="1985" y="7000"/>
                    <a:pt x="4159" y="4542"/>
                  </a:cubicBezTo>
                  <a:cubicBezTo>
                    <a:pt x="6249" y="2533"/>
                    <a:pt x="9022" y="1412"/>
                    <a:pt x="11898" y="1412"/>
                  </a:cubicBezTo>
                  <a:cubicBezTo>
                    <a:pt x="12404" y="1412"/>
                    <a:pt x="12913" y="1447"/>
                    <a:pt x="13423" y="1518"/>
                  </a:cubicBezTo>
                  <a:cubicBezTo>
                    <a:pt x="13451" y="1520"/>
                    <a:pt x="13479" y="1522"/>
                    <a:pt x="13506" y="1522"/>
                  </a:cubicBezTo>
                  <a:cubicBezTo>
                    <a:pt x="14367" y="1522"/>
                    <a:pt x="14339" y="97"/>
                    <a:pt x="13423" y="5"/>
                  </a:cubicBezTo>
                  <a:lnTo>
                    <a:pt x="13423" y="100"/>
                  </a:lnTo>
                  <a:cubicBezTo>
                    <a:pt x="12889" y="33"/>
                    <a:pt x="12358" y="0"/>
                    <a:pt x="1183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881;p32"/>
            <p:cNvSpPr/>
            <p:nvPr/>
          </p:nvSpPr>
          <p:spPr>
            <a:xfrm>
              <a:off x="6720175" y="3582850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5" y="3408"/>
                  </a:cubicBezTo>
                  <a:cubicBezTo>
                    <a:pt x="852" y="5960"/>
                    <a:pt x="1" y="9552"/>
                    <a:pt x="1135" y="12861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4"/>
                    <a:pt x="12357" y="20634"/>
                  </a:cubicBezTo>
                  <a:cubicBezTo>
                    <a:pt x="13485" y="20634"/>
                    <a:pt x="14611" y="20475"/>
                    <a:pt x="15692" y="20139"/>
                  </a:cubicBezTo>
                  <a:cubicBezTo>
                    <a:pt x="18528" y="19288"/>
                    <a:pt x="20702" y="17114"/>
                    <a:pt x="21553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9"/>
                    <a:pt x="6334" y="12199"/>
                  </a:cubicBezTo>
                  <a:cubicBezTo>
                    <a:pt x="7022" y="14261"/>
                    <a:pt x="8925" y="15282"/>
                    <a:pt x="10864" y="15282"/>
                  </a:cubicBezTo>
                  <a:cubicBezTo>
                    <a:pt x="12125" y="15282"/>
                    <a:pt x="13401" y="14851"/>
                    <a:pt x="14369" y="13995"/>
                  </a:cubicBezTo>
                  <a:cubicBezTo>
                    <a:pt x="15409" y="13144"/>
                    <a:pt x="15976" y="11821"/>
                    <a:pt x="15976" y="10403"/>
                  </a:cubicBezTo>
                  <a:cubicBezTo>
                    <a:pt x="15881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8"/>
                  </a:cubicBezTo>
                  <a:cubicBezTo>
                    <a:pt x="13802" y="9552"/>
                    <a:pt x="14652" y="9836"/>
                    <a:pt x="14558" y="10875"/>
                  </a:cubicBezTo>
                  <a:cubicBezTo>
                    <a:pt x="14369" y="11915"/>
                    <a:pt x="13707" y="12766"/>
                    <a:pt x="12951" y="13239"/>
                  </a:cubicBezTo>
                  <a:cubicBezTo>
                    <a:pt x="12321" y="13659"/>
                    <a:pt x="11586" y="13860"/>
                    <a:pt x="10867" y="13860"/>
                  </a:cubicBezTo>
                  <a:cubicBezTo>
                    <a:pt x="9321" y="13860"/>
                    <a:pt x="7851" y="12931"/>
                    <a:pt x="7657" y="11254"/>
                  </a:cubicBezTo>
                  <a:cubicBezTo>
                    <a:pt x="7279" y="8796"/>
                    <a:pt x="9453" y="6244"/>
                    <a:pt x="11817" y="5677"/>
                  </a:cubicBezTo>
                  <a:cubicBezTo>
                    <a:pt x="12372" y="5543"/>
                    <a:pt x="12933" y="5478"/>
                    <a:pt x="13489" y="5478"/>
                  </a:cubicBezTo>
                  <a:cubicBezTo>
                    <a:pt x="15298" y="5478"/>
                    <a:pt x="17059" y="6171"/>
                    <a:pt x="18433" y="7473"/>
                  </a:cubicBezTo>
                  <a:cubicBezTo>
                    <a:pt x="20229" y="9269"/>
                    <a:pt x="20796" y="12010"/>
                    <a:pt x="19946" y="14467"/>
                  </a:cubicBezTo>
                  <a:cubicBezTo>
                    <a:pt x="19095" y="16642"/>
                    <a:pt x="17205" y="18248"/>
                    <a:pt x="15030" y="18816"/>
                  </a:cubicBezTo>
                  <a:cubicBezTo>
                    <a:pt x="14130" y="19045"/>
                    <a:pt x="13226" y="19156"/>
                    <a:pt x="12336" y="19156"/>
                  </a:cubicBezTo>
                  <a:cubicBezTo>
                    <a:pt x="8465" y="19156"/>
                    <a:pt x="4870" y="17058"/>
                    <a:pt x="3026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50" y="2533"/>
                    <a:pt x="9023" y="1412"/>
                    <a:pt x="11898" y="1412"/>
                  </a:cubicBezTo>
                  <a:cubicBezTo>
                    <a:pt x="12405" y="1412"/>
                    <a:pt x="12914" y="1447"/>
                    <a:pt x="13424" y="1518"/>
                  </a:cubicBezTo>
                  <a:cubicBezTo>
                    <a:pt x="13452" y="1520"/>
                    <a:pt x="13480" y="1522"/>
                    <a:pt x="13507" y="1522"/>
                  </a:cubicBezTo>
                  <a:cubicBezTo>
                    <a:pt x="14368" y="1522"/>
                    <a:pt x="14340" y="97"/>
                    <a:pt x="13424" y="5"/>
                  </a:cubicBezTo>
                  <a:lnTo>
                    <a:pt x="13424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20" name="Google Shape;114;p16"/>
          <p:cNvPicPr preferRelativeResize="0"/>
          <p:nvPr/>
        </p:nvPicPr>
        <p:blipFill rotWithShape="1">
          <a:blip r:embed="rId12">
            <a:alphaModFix/>
          </a:blip>
          <a:srcRect l="3446"/>
          <a:stretch/>
        </p:blipFill>
        <p:spPr>
          <a:xfrm>
            <a:off x="3048000" y="0"/>
            <a:ext cx="762000" cy="97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sychedelic Tape Scrapbook School Center by Slidesgo">
  <a:themeElements>
    <a:clrScheme name="Simple Light">
      <a:dk1>
        <a:srgbClr val="000000"/>
      </a:dk1>
      <a:lt1>
        <a:srgbClr val="FFFFFF"/>
      </a:lt1>
      <a:dk2>
        <a:srgbClr val="80B4FF"/>
      </a:dk2>
      <a:lt2>
        <a:srgbClr val="5BF495"/>
      </a:lt2>
      <a:accent1>
        <a:srgbClr val="FFDB7C"/>
      </a:accent1>
      <a:accent2>
        <a:srgbClr val="FF7CBB"/>
      </a:accent2>
      <a:accent3>
        <a:srgbClr val="FE5B63"/>
      </a:accent3>
      <a:accent4>
        <a:srgbClr val="4C2252"/>
      </a:accent4>
      <a:accent5>
        <a:srgbClr val="000000"/>
      </a:accent5>
      <a:accent6>
        <a:srgbClr val="000000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94</Words>
  <Application>Microsoft Office PowerPoint</Application>
  <PresentationFormat>Экран (16:9)</PresentationFormat>
  <Paragraphs>49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Psychedelic Tape Scrapbook School Center by Slidesgo</vt:lpstr>
      <vt:lpstr>КГКП «Ясли-сад «Балақай» распахнул свои двери  4 мая 2016 года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КГКП «Ясли-сад «Балақай» распахнул свои двери 4 мая 2016 года</dc:title>
  <dc:creator>Direktor</dc:creator>
  <cp:lastModifiedBy>Direktor</cp:lastModifiedBy>
  <cp:revision>14</cp:revision>
  <dcterms:modified xsi:type="dcterms:W3CDTF">2023-12-25T05:32:35Z</dcterms:modified>
</cp:coreProperties>
</file>