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2910" y="-10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91534-3AAF-4239-B5F2-F783D8AC1AB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9E5D7-FFF9-4DE4-9230-F879F7A8A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172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91534-3AAF-4239-B5F2-F783D8AC1AB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9E5D7-FFF9-4DE4-9230-F879F7A8A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267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91534-3AAF-4239-B5F2-F783D8AC1AB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9E5D7-FFF9-4DE4-9230-F879F7A8A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9124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91534-3AAF-4239-B5F2-F783D8AC1AB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9E5D7-FFF9-4DE4-9230-F879F7A8A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8210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91534-3AAF-4239-B5F2-F783D8AC1AB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9E5D7-FFF9-4DE4-9230-F879F7A8A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5505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91534-3AAF-4239-B5F2-F783D8AC1AB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9E5D7-FFF9-4DE4-9230-F879F7A8A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2265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91534-3AAF-4239-B5F2-F783D8AC1AB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9E5D7-FFF9-4DE4-9230-F879F7A8A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099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91534-3AAF-4239-B5F2-F783D8AC1AB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9E5D7-FFF9-4DE4-9230-F879F7A8A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4594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91534-3AAF-4239-B5F2-F783D8AC1AB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9E5D7-FFF9-4DE4-9230-F879F7A8A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6470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91534-3AAF-4239-B5F2-F783D8AC1AB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9E5D7-FFF9-4DE4-9230-F879F7A8A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6675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91534-3AAF-4239-B5F2-F783D8AC1AB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9E5D7-FFF9-4DE4-9230-F879F7A8A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9418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91534-3AAF-4239-B5F2-F783D8AC1AB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9E5D7-FFF9-4DE4-9230-F879F7A8A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221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248"/>
            <a:ext cx="9144000" cy="683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52736"/>
            <a:ext cx="7772400" cy="3672408"/>
          </a:xfrm>
        </p:spPr>
        <p:txBody>
          <a:bodyPr>
            <a:noAutofit/>
          </a:bodyPr>
          <a:lstStyle/>
          <a:p>
            <a:r>
              <a:rPr lang="kk-KZ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Консультацияның тақырыбы:</a:t>
            </a:r>
            <a:br>
              <a:rPr lang="kk-KZ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«Мектеп жасына дейінгі балаларға арналған білім беру ойындарының рөлі»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048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9592"/>
            <a:ext cx="9144000" cy="688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2650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72" y="0"/>
            <a:ext cx="91277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2068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80"/>
            <a:ext cx="9144000" cy="682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818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592"/>
            <a:ext cx="9144000" cy="682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99006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6111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6" y="0"/>
            <a:ext cx="9144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87795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840" y="0"/>
            <a:ext cx="91738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67014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0379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860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76" y="-16272"/>
            <a:ext cx="9131424" cy="687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6732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784" y="0"/>
            <a:ext cx="91777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83157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</Words>
  <Application>Microsoft Office PowerPoint</Application>
  <PresentationFormat>Экран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Консультацияның тақырыбы:  «Мектеп жасына дейінгі балаларға арналған білім беру ойындарының рөлі»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асер</dc:creator>
  <cp:lastModifiedBy>Direktor</cp:lastModifiedBy>
  <cp:revision>2</cp:revision>
  <dcterms:created xsi:type="dcterms:W3CDTF">2023-11-06T05:37:00Z</dcterms:created>
  <dcterms:modified xsi:type="dcterms:W3CDTF">2023-11-08T10:08:45Z</dcterms:modified>
</cp:coreProperties>
</file>