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1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4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9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91F3-7740-4A41-9391-123F18CA5C5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D3A5-B454-4C07-A740-1E01BA5AD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</cp:revision>
  <dcterms:created xsi:type="dcterms:W3CDTF">2021-11-16T13:12:01Z</dcterms:created>
  <dcterms:modified xsi:type="dcterms:W3CDTF">2021-11-16T13:13:37Z</dcterms:modified>
</cp:coreProperties>
</file>