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0c63/00096eba-f7bf1fbc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548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221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mdou412nn.caduk.ru/images/p182_uprajnenienarazvitieyemoci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03" y="0"/>
            <a:ext cx="9121013" cy="684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841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s://ds02.infourok.ru/uploads/ex/1169/00009a20-77dfae2c/5/im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46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4224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КГУ ОСШ №3 г. Балхаш</dc:creator>
  <cp:lastModifiedBy>КГУ ОСШ №3 г. Балхаш</cp:lastModifiedBy>
  <cp:revision>1</cp:revision>
  <dcterms:created xsi:type="dcterms:W3CDTF">2021-12-09T03:26:18Z</dcterms:created>
  <dcterms:modified xsi:type="dcterms:W3CDTF">2021-12-09T03:32:08Z</dcterms:modified>
</cp:coreProperties>
</file>