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F5708-1660-4A72-A4FA-5FBAFC1D34B7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DCFB3-C1CC-49A8-AB94-6376CF827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9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864096"/>
          </a:xfrm>
        </p:spPr>
        <p:txBody>
          <a:bodyPr>
            <a:normAutofit/>
          </a:bodyPr>
          <a:lstStyle/>
          <a:p>
            <a:r>
              <a:rPr lang="kk-KZ" sz="2000" b="1" i="1" dirty="0" smtClean="0">
                <a:solidFill>
                  <a:srgbClr val="FF0000"/>
                </a:solidFill>
              </a:rPr>
              <a:t>Балқаш қаласы ЖББ №3 орта мектебі КММ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1400200" cy="360040"/>
          </a:xfrm>
        </p:spPr>
        <p:txBody>
          <a:bodyPr>
            <a:normAutofit lnSpcReduction="10000"/>
          </a:bodyPr>
          <a:lstStyle/>
          <a:p>
            <a:r>
              <a:rPr lang="kk-KZ" sz="1800" b="1" i="1" dirty="0" smtClean="0">
                <a:solidFill>
                  <a:schemeClr val="accent6">
                    <a:lumMod val="75000"/>
                  </a:schemeClr>
                </a:solidFill>
              </a:rPr>
              <a:t>Дейін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CF4D21-1AEF-4DD6-99B7-6E09D26D975F}"/>
              </a:ext>
            </a:extLst>
          </p:cNvPr>
          <p:cNvSpPr/>
          <p:nvPr/>
        </p:nvSpPr>
        <p:spPr>
          <a:xfrm>
            <a:off x="-7490" y="102762"/>
            <a:ext cx="9144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Franklin Gothic Demi" pitchFamily="34" charset="0"/>
              </a:rPr>
              <a:t>Балқаш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pic>
        <p:nvPicPr>
          <p:cNvPr id="5" name="Picture 27" descr="C:\Users\comp5\Desktop\Бренд Караганда_область.jpg">
            <a:extLst>
              <a:ext uri="{FF2B5EF4-FFF2-40B4-BE49-F238E27FC236}">
                <a16:creationId xmlns="" xmlns:a16="http://schemas.microsoft.com/office/drawing/2014/main" id="{A90E9FCA-CBBE-4EEF-AB83-BE89FC4A1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842987" cy="1038225"/>
          </a:xfrm>
          <a:prstGeom prst="rect">
            <a:avLst/>
          </a:prstGeom>
          <a:noFill/>
        </p:spPr>
      </p:pic>
      <p:sp>
        <p:nvSpPr>
          <p:cNvPr id="6" name="object 26">
            <a:extLst>
              <a:ext uri="{FF2B5EF4-FFF2-40B4-BE49-F238E27FC236}">
                <a16:creationId xmlns="" xmlns:a16="http://schemas.microsoft.com/office/drawing/2014/main" id="{9F76B619-CBCD-4C66-8A29-5F5E171E26E8}"/>
              </a:ext>
            </a:extLst>
          </p:cNvPr>
          <p:cNvSpPr/>
          <p:nvPr/>
        </p:nvSpPr>
        <p:spPr>
          <a:xfrm>
            <a:off x="901503" y="652584"/>
            <a:ext cx="7863866" cy="92912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3975" cmpd="dbl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lang="ru-RU" sz="13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4564511" y="1700808"/>
            <a:ext cx="7489" cy="4919912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" name="Прямоугольник 8"/>
          <p:cNvSpPr/>
          <p:nvPr/>
        </p:nvSpPr>
        <p:spPr>
          <a:xfrm>
            <a:off x="5796136" y="1412776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chemeClr val="accent6">
                    <a:lumMod val="75000"/>
                  </a:schemeClr>
                </a:solidFill>
              </a:rPr>
              <a:t>Кейін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74" y="1916832"/>
            <a:ext cx="2025572" cy="315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96136" y="21328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4213"/>
            <a:ext cx="2299929" cy="19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308304" y="37170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47255"/>
            <a:ext cx="1974333" cy="35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9835" y="5295191"/>
            <a:ext cx="3610955" cy="131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1937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имарат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Спортзал-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 ж.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Спортзалдың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(2020 ж.) "Комплект 5" ЖШС.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Сомасы-4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480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27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46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Балқаш қаласы ЖББ №3 орта мектебі КММ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</dc:creator>
  <cp:lastModifiedBy>4</cp:lastModifiedBy>
  <cp:revision>7</cp:revision>
  <dcterms:created xsi:type="dcterms:W3CDTF">2020-09-22T04:17:47Z</dcterms:created>
  <dcterms:modified xsi:type="dcterms:W3CDTF">2020-09-24T04:48:49Z</dcterms:modified>
</cp:coreProperties>
</file>