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</p:sldMasterIdLst>
  <p:notesMasterIdLst>
    <p:notesMasterId r:id="rId15"/>
  </p:notesMasterIdLst>
  <p:sldIdLst>
    <p:sldId id="268" r:id="rId3"/>
    <p:sldId id="325" r:id="rId4"/>
    <p:sldId id="310" r:id="rId5"/>
    <p:sldId id="316" r:id="rId6"/>
    <p:sldId id="324" r:id="rId7"/>
    <p:sldId id="317" r:id="rId8"/>
    <p:sldId id="319" r:id="rId9"/>
    <p:sldId id="320" r:id="rId10"/>
    <p:sldId id="322" r:id="rId11"/>
    <p:sldId id="318" r:id="rId12"/>
    <p:sldId id="321" r:id="rId13"/>
    <p:sldId id="32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CC"/>
    <a:srgbClr val="D3E6E1"/>
    <a:srgbClr val="0000CC"/>
    <a:srgbClr val="0033CC"/>
    <a:srgbClr val="465095"/>
    <a:srgbClr val="E6896B"/>
    <a:srgbClr val="C9D7CF"/>
    <a:srgbClr val="F0AD00"/>
    <a:srgbClr val="60B5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3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E9ACE-6F27-4FF9-A8B4-1EF42153DA39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CC0E1F9-984A-4AE9-933D-5570266C053A}">
      <dgm:prSet phldrT="[Текст]" custT="1"/>
      <dgm:spPr/>
      <dgm:t>
        <a:bodyPr/>
        <a:lstStyle/>
        <a:p>
          <a:r>
            <a:rPr lang="kk-KZ" sz="2000" b="1" dirty="0">
              <a:latin typeface="Arial" panose="020B0604020202020204" pitchFamily="34" charset="0"/>
              <a:cs typeface="Arial" panose="020B0604020202020204" pitchFamily="34" charset="0"/>
            </a:rPr>
            <a:t>Жұмыс бағыттары 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5338D-79BC-4F2D-AB0F-A30EBBC49B60}" type="parTrans" cxnId="{4C18A2CE-6F33-43CD-97B3-22A00456778C}">
      <dgm:prSet/>
      <dgm:spPr/>
      <dgm:t>
        <a:bodyPr/>
        <a:lstStyle/>
        <a:p>
          <a:endParaRPr lang="ru-RU"/>
        </a:p>
      </dgm:t>
    </dgm:pt>
    <dgm:pt modelId="{F2F92ECF-B10E-49AF-BE35-B7F30876AB46}" type="sibTrans" cxnId="{4C18A2CE-6F33-43CD-97B3-22A00456778C}">
      <dgm:prSet/>
      <dgm:spPr/>
      <dgm:t>
        <a:bodyPr/>
        <a:lstStyle/>
        <a:p>
          <a:endParaRPr lang="ru-RU"/>
        </a:p>
      </dgm:t>
    </dgm:pt>
    <dgm:pt modelId="{981B3CC7-A978-461B-B4B2-83A2F525FA5F}">
      <dgm:prSet phldrT="[Текст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u="none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БАСТАУЫШ БУЫН</a:t>
          </a:r>
          <a:r>
            <a:rPr lang="kk-KZ" sz="1400" b="1" u="none" dirty="0">
              <a:latin typeface="Arial" pitchFamily="34" charset="0"/>
              <a:cs typeface="Arial" pitchFamily="34" charset="0"/>
            </a:rPr>
            <a:t>.  </a:t>
          </a:r>
          <a:r>
            <a:rPr lang="ru-RU" sz="1400" b="1" u="none" dirty="0">
              <a:latin typeface="Arial" pitchFamily="34" charset="0"/>
              <a:cs typeface="Arial" pitchFamily="34" charset="0"/>
            </a:rPr>
            <a:t>Д</a:t>
          </a:r>
          <a:r>
            <a:rPr lang="kk-KZ" sz="1400" b="1" u="none" dirty="0">
              <a:latin typeface="Arial" pitchFamily="34" charset="0"/>
              <a:cs typeface="Arial" pitchFamily="34" charset="0"/>
            </a:rPr>
            <a:t>үниетану сабақтарын ағылшын тілімен кіріктіріп өткізу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ОРТА БУЫН. </a:t>
          </a:r>
          <a:r>
            <a:rPr lang="kk-KZ" sz="1400" b="1" dirty="0">
              <a:latin typeface="Arial" pitchFamily="34" charset="0"/>
              <a:cs typeface="Arial" pitchFamily="34" charset="0"/>
            </a:rPr>
            <a:t>5-7 сыныптарда биология, информатика, география пәндерінде ағылшын тілін терминдік деңгейде енгізіп, оқыту.</a:t>
          </a:r>
          <a:endParaRPr lang="ru-RU" sz="1400" b="1" dirty="0">
            <a:latin typeface="Arial" pitchFamily="34" charset="0"/>
            <a:cs typeface="Arial" pitchFamily="34" charset="0"/>
          </a:endParaRPr>
        </a:p>
        <a:p>
          <a:pPr marL="0" lvl="0" algn="l">
            <a:buNone/>
          </a:pP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38B6B1A-8BD8-40DD-B134-F1272D0EEFFA}" type="parTrans" cxnId="{25D38E6D-2E47-4DB8-A4DE-01CD277744CA}">
      <dgm:prSet/>
      <dgm:spPr/>
      <dgm:t>
        <a:bodyPr/>
        <a:lstStyle/>
        <a:p>
          <a:endParaRPr lang="ru-RU"/>
        </a:p>
      </dgm:t>
    </dgm:pt>
    <dgm:pt modelId="{6D5F2D3C-32B7-4B0C-A903-22CA8D2BC257}" type="sibTrans" cxnId="{25D38E6D-2E47-4DB8-A4DE-01CD277744CA}">
      <dgm:prSet/>
      <dgm:spPr/>
      <dgm:t>
        <a:bodyPr/>
        <a:lstStyle/>
        <a:p>
          <a:endParaRPr lang="ru-RU"/>
        </a:p>
      </dgm:t>
    </dgm:pt>
    <dgm:pt modelId="{92818420-E5BB-4F07-AC29-D7BFDBF07D89}">
      <dgm:prSet phldrT="[Текст]" custT="1"/>
      <dgm:spPr/>
      <dgm:t>
        <a:bodyPr/>
        <a:lstStyle/>
        <a:p>
          <a:pPr algn="ctr"/>
          <a:r>
            <a:rPr lang="kk-KZ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СЫНЫПТАН ТЫС ІС-ШАРАЛАР </a:t>
          </a:r>
        </a:p>
        <a:p>
          <a:pPr algn="ctr"/>
          <a:r>
            <a:rPr lang="kk-KZ" sz="1400" b="1" dirty="0">
              <a:latin typeface="Arial" pitchFamily="34" charset="0"/>
              <a:cs typeface="Arial" pitchFamily="34" charset="0"/>
            </a:rPr>
            <a:t>«Ағылшын тілінің білгірлері», «Ағылшын тілі мерекесі», «Оқушылар конференциясы», «Тілдер фестивалі» </a:t>
          </a:r>
        </a:p>
        <a:p>
          <a:pPr algn="ctr"/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87A95B9-147F-42DA-86E1-5A42A287F373}" type="sibTrans" cxnId="{0334D9AD-A47E-4818-BC8C-6AEDA0BB4114}">
      <dgm:prSet/>
      <dgm:spPr/>
      <dgm:t>
        <a:bodyPr/>
        <a:lstStyle/>
        <a:p>
          <a:endParaRPr lang="ru-RU"/>
        </a:p>
      </dgm:t>
    </dgm:pt>
    <dgm:pt modelId="{74FB10EE-7B52-40EA-B53F-F959A90632F1}" type="parTrans" cxnId="{0334D9AD-A47E-4818-BC8C-6AEDA0BB4114}">
      <dgm:prSet/>
      <dgm:spPr/>
      <dgm:t>
        <a:bodyPr/>
        <a:lstStyle/>
        <a:p>
          <a:endParaRPr lang="ru-RU"/>
        </a:p>
      </dgm:t>
    </dgm:pt>
    <dgm:pt modelId="{6DB76465-D06A-48F5-BC75-6C6674021B1D}">
      <dgm:prSet custT="1"/>
      <dgm:spPr/>
      <dgm:t>
        <a:bodyPr/>
        <a:lstStyle/>
        <a:p>
          <a:r>
            <a:rPr lang="kk-KZ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ПЕДАГОГТАРДЫҢ АҒЫЛШЫН ТІЛІ КУРСТАРЫНАН ӨТУІ</a:t>
          </a:r>
        </a:p>
        <a:p>
          <a:r>
            <a:rPr lang="kk-KZ" sz="1400" b="1" dirty="0">
              <a:latin typeface="Arial" panose="020B0604020202020204" pitchFamily="34" charset="0"/>
              <a:cs typeface="Arial" panose="020B0604020202020204" pitchFamily="34" charset="0"/>
            </a:rPr>
            <a:t>Мұғалімдердің кәсіби біліктілігін көтеру  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60A3A-13A5-40E4-8A64-27C18DC87A32}" type="parTrans" cxnId="{4ABAA61C-73FB-41A0-B5DB-01BA6620D21C}">
      <dgm:prSet/>
      <dgm:spPr/>
      <dgm:t>
        <a:bodyPr/>
        <a:lstStyle/>
        <a:p>
          <a:endParaRPr lang="ru-RU"/>
        </a:p>
      </dgm:t>
    </dgm:pt>
    <dgm:pt modelId="{16119081-EF61-4073-B617-0A816B2FACE0}" type="sibTrans" cxnId="{4ABAA61C-73FB-41A0-B5DB-01BA6620D21C}">
      <dgm:prSet/>
      <dgm:spPr/>
      <dgm:t>
        <a:bodyPr/>
        <a:lstStyle/>
        <a:p>
          <a:endParaRPr lang="ru-RU"/>
        </a:p>
      </dgm:t>
    </dgm:pt>
    <dgm:pt modelId="{E3EDE2CD-65BB-4885-8DE4-E5E2BFA6ED36}" type="pres">
      <dgm:prSet presAssocID="{E45E9ACE-6F27-4FF9-A8B4-1EF42153DA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38652D-FFB7-472A-BC0A-1A59A19CF57E}" type="pres">
      <dgm:prSet presAssocID="{5CC0E1F9-984A-4AE9-933D-5570266C053A}" presName="root" presStyleCnt="0"/>
      <dgm:spPr/>
    </dgm:pt>
    <dgm:pt modelId="{060D3403-3516-48AE-84EA-DF1A1E6929E2}" type="pres">
      <dgm:prSet presAssocID="{5CC0E1F9-984A-4AE9-933D-5570266C053A}" presName="rootComposite" presStyleCnt="0"/>
      <dgm:spPr/>
    </dgm:pt>
    <dgm:pt modelId="{18B983AD-1139-48E1-A82C-220166E3D881}" type="pres">
      <dgm:prSet presAssocID="{5CC0E1F9-984A-4AE9-933D-5570266C053A}" presName="rootText" presStyleLbl="node1" presStyleIdx="0" presStyleCnt="1" custScaleX="589583" custScaleY="103835" custLinFactX="-100000" custLinFactNeighborX="-119023" custLinFactNeighborY="15958"/>
      <dgm:spPr/>
      <dgm:t>
        <a:bodyPr/>
        <a:lstStyle/>
        <a:p>
          <a:endParaRPr lang="ru-RU"/>
        </a:p>
      </dgm:t>
    </dgm:pt>
    <dgm:pt modelId="{CF94A2C8-EC89-4511-AC9C-752008644AFC}" type="pres">
      <dgm:prSet presAssocID="{5CC0E1F9-984A-4AE9-933D-5570266C053A}" presName="rootConnector" presStyleLbl="node1" presStyleIdx="0" presStyleCnt="1"/>
      <dgm:spPr/>
      <dgm:t>
        <a:bodyPr/>
        <a:lstStyle/>
        <a:p>
          <a:endParaRPr lang="ru-RU"/>
        </a:p>
      </dgm:t>
    </dgm:pt>
    <dgm:pt modelId="{C80C4BA9-DC9A-4760-B943-89CAD3CBF7B1}" type="pres">
      <dgm:prSet presAssocID="{5CC0E1F9-984A-4AE9-933D-5570266C053A}" presName="childShape" presStyleCnt="0"/>
      <dgm:spPr/>
    </dgm:pt>
    <dgm:pt modelId="{FBC5D0EA-64A7-4FBC-BA99-9BF4FDEDA916}" type="pres">
      <dgm:prSet presAssocID="{B38B6B1A-8BD8-40DD-B134-F1272D0EEFF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9853F6D-37A8-4098-AF72-B7561272EB67}" type="pres">
      <dgm:prSet presAssocID="{981B3CC7-A978-461B-B4B2-83A2F525FA5F}" presName="childText" presStyleLbl="bgAcc1" presStyleIdx="0" presStyleCnt="3" custScaleX="608873" custScaleY="254882" custLinFactNeighborX="-1188" custLinFactNeighborY="40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5D74-D2DE-4557-B9F0-528A1D306BE5}" type="pres">
      <dgm:prSet presAssocID="{74FB10EE-7B52-40EA-B53F-F959A90632F1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7F49B9E-4206-4495-A7D3-9B1ABC331096}" type="pres">
      <dgm:prSet presAssocID="{92818420-E5BB-4F07-AC29-D7BFDBF07D89}" presName="childText" presStyleLbl="bgAcc1" presStyleIdx="1" presStyleCnt="3" custScaleX="595267" custScaleY="274010" custLinFactNeighborX="6906" custLinFactNeighborY="29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44248-6039-45D6-BD73-AB28DB6BD77F}" type="pres">
      <dgm:prSet presAssocID="{BE460A3A-13A5-40E4-8A64-27C18DC87A3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D3F1392-00FC-4DA0-A299-3DBF68453ED6}" type="pres">
      <dgm:prSet presAssocID="{6DB76465-D06A-48F5-BC75-6C6674021B1D}" presName="childText" presStyleLbl="bgAcc1" presStyleIdx="2" presStyleCnt="3" custScaleX="599097" custScaleY="302870" custLinFactNeighborX="6906" custLinFactNeighborY="1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4D9AD-A47E-4818-BC8C-6AEDA0BB4114}" srcId="{5CC0E1F9-984A-4AE9-933D-5570266C053A}" destId="{92818420-E5BB-4F07-AC29-D7BFDBF07D89}" srcOrd="1" destOrd="0" parTransId="{74FB10EE-7B52-40EA-B53F-F959A90632F1}" sibTransId="{687A95B9-147F-42DA-86E1-5A42A287F373}"/>
    <dgm:cxn modelId="{39BD9C45-4D9C-4E21-8721-8B65C63B7177}" type="presOf" srcId="{6DB76465-D06A-48F5-BC75-6C6674021B1D}" destId="{7D3F1392-00FC-4DA0-A299-3DBF68453ED6}" srcOrd="0" destOrd="0" presId="urn:microsoft.com/office/officeart/2005/8/layout/hierarchy3"/>
    <dgm:cxn modelId="{4C18A2CE-6F33-43CD-97B3-22A00456778C}" srcId="{E45E9ACE-6F27-4FF9-A8B4-1EF42153DA39}" destId="{5CC0E1F9-984A-4AE9-933D-5570266C053A}" srcOrd="0" destOrd="0" parTransId="{C495338D-79BC-4F2D-AB0F-A30EBBC49B60}" sibTransId="{F2F92ECF-B10E-49AF-BE35-B7F30876AB46}"/>
    <dgm:cxn modelId="{11593DDC-1927-42CD-8B25-79FB46068A67}" type="presOf" srcId="{B38B6B1A-8BD8-40DD-B134-F1272D0EEFFA}" destId="{FBC5D0EA-64A7-4FBC-BA99-9BF4FDEDA916}" srcOrd="0" destOrd="0" presId="urn:microsoft.com/office/officeart/2005/8/layout/hierarchy3"/>
    <dgm:cxn modelId="{6E2C3F74-4B12-4C84-AB9A-8BA1B08312F2}" type="presOf" srcId="{5CC0E1F9-984A-4AE9-933D-5570266C053A}" destId="{CF94A2C8-EC89-4511-AC9C-752008644AFC}" srcOrd="1" destOrd="0" presId="urn:microsoft.com/office/officeart/2005/8/layout/hierarchy3"/>
    <dgm:cxn modelId="{79E82280-E146-433E-934A-6793BDC2C935}" type="presOf" srcId="{5CC0E1F9-984A-4AE9-933D-5570266C053A}" destId="{18B983AD-1139-48E1-A82C-220166E3D881}" srcOrd="0" destOrd="0" presId="urn:microsoft.com/office/officeart/2005/8/layout/hierarchy3"/>
    <dgm:cxn modelId="{4ABAA61C-73FB-41A0-B5DB-01BA6620D21C}" srcId="{5CC0E1F9-984A-4AE9-933D-5570266C053A}" destId="{6DB76465-D06A-48F5-BC75-6C6674021B1D}" srcOrd="2" destOrd="0" parTransId="{BE460A3A-13A5-40E4-8A64-27C18DC87A32}" sibTransId="{16119081-EF61-4073-B617-0A816B2FACE0}"/>
    <dgm:cxn modelId="{5B92B40C-7585-43CC-8CB4-137E83F4791D}" type="presOf" srcId="{981B3CC7-A978-461B-B4B2-83A2F525FA5F}" destId="{09853F6D-37A8-4098-AF72-B7561272EB67}" srcOrd="0" destOrd="0" presId="urn:microsoft.com/office/officeart/2005/8/layout/hierarchy3"/>
    <dgm:cxn modelId="{278C3A17-5279-41F2-9017-F5C0EB5155EA}" type="presOf" srcId="{74FB10EE-7B52-40EA-B53F-F959A90632F1}" destId="{9BF35D74-D2DE-4557-B9F0-528A1D306BE5}" srcOrd="0" destOrd="0" presId="urn:microsoft.com/office/officeart/2005/8/layout/hierarchy3"/>
    <dgm:cxn modelId="{25D38E6D-2E47-4DB8-A4DE-01CD277744CA}" srcId="{5CC0E1F9-984A-4AE9-933D-5570266C053A}" destId="{981B3CC7-A978-461B-B4B2-83A2F525FA5F}" srcOrd="0" destOrd="0" parTransId="{B38B6B1A-8BD8-40DD-B134-F1272D0EEFFA}" sibTransId="{6D5F2D3C-32B7-4B0C-A903-22CA8D2BC257}"/>
    <dgm:cxn modelId="{2D16CE45-815F-41E6-B444-F71C1B42E88C}" type="presOf" srcId="{E45E9ACE-6F27-4FF9-A8B4-1EF42153DA39}" destId="{E3EDE2CD-65BB-4885-8DE4-E5E2BFA6ED36}" srcOrd="0" destOrd="0" presId="urn:microsoft.com/office/officeart/2005/8/layout/hierarchy3"/>
    <dgm:cxn modelId="{6C363815-DCA0-4638-9C0F-4987E041DC23}" type="presOf" srcId="{BE460A3A-13A5-40E4-8A64-27C18DC87A32}" destId="{A8644248-6039-45D6-BD73-AB28DB6BD77F}" srcOrd="0" destOrd="0" presId="urn:microsoft.com/office/officeart/2005/8/layout/hierarchy3"/>
    <dgm:cxn modelId="{8366AA48-933F-44D8-9D3A-D6569005EA94}" type="presOf" srcId="{92818420-E5BB-4F07-AC29-D7BFDBF07D89}" destId="{D7F49B9E-4206-4495-A7D3-9B1ABC331096}" srcOrd="0" destOrd="0" presId="urn:microsoft.com/office/officeart/2005/8/layout/hierarchy3"/>
    <dgm:cxn modelId="{0E35E047-66D0-462F-8857-F109CF1388D8}" type="presParOf" srcId="{E3EDE2CD-65BB-4885-8DE4-E5E2BFA6ED36}" destId="{E438652D-FFB7-472A-BC0A-1A59A19CF57E}" srcOrd="0" destOrd="0" presId="urn:microsoft.com/office/officeart/2005/8/layout/hierarchy3"/>
    <dgm:cxn modelId="{B77BE918-7DA4-4C60-A66B-9FC1D16A3624}" type="presParOf" srcId="{E438652D-FFB7-472A-BC0A-1A59A19CF57E}" destId="{060D3403-3516-48AE-84EA-DF1A1E6929E2}" srcOrd="0" destOrd="0" presId="urn:microsoft.com/office/officeart/2005/8/layout/hierarchy3"/>
    <dgm:cxn modelId="{8E80B24E-7023-4C90-9B99-11E6C1F0753C}" type="presParOf" srcId="{060D3403-3516-48AE-84EA-DF1A1E6929E2}" destId="{18B983AD-1139-48E1-A82C-220166E3D881}" srcOrd="0" destOrd="0" presId="urn:microsoft.com/office/officeart/2005/8/layout/hierarchy3"/>
    <dgm:cxn modelId="{9640D3E7-7D23-41B0-A207-AB03803897D9}" type="presParOf" srcId="{060D3403-3516-48AE-84EA-DF1A1E6929E2}" destId="{CF94A2C8-EC89-4511-AC9C-752008644AFC}" srcOrd="1" destOrd="0" presId="urn:microsoft.com/office/officeart/2005/8/layout/hierarchy3"/>
    <dgm:cxn modelId="{A0059A9A-3C26-4C53-9DB6-DF87D051F591}" type="presParOf" srcId="{E438652D-FFB7-472A-BC0A-1A59A19CF57E}" destId="{C80C4BA9-DC9A-4760-B943-89CAD3CBF7B1}" srcOrd="1" destOrd="0" presId="urn:microsoft.com/office/officeart/2005/8/layout/hierarchy3"/>
    <dgm:cxn modelId="{21FBC971-F758-4B0D-AFFB-4D7BC8EF54D8}" type="presParOf" srcId="{C80C4BA9-DC9A-4760-B943-89CAD3CBF7B1}" destId="{FBC5D0EA-64A7-4FBC-BA99-9BF4FDEDA916}" srcOrd="0" destOrd="0" presId="urn:microsoft.com/office/officeart/2005/8/layout/hierarchy3"/>
    <dgm:cxn modelId="{551EE3BE-0C52-402C-BB64-FBE7430D9187}" type="presParOf" srcId="{C80C4BA9-DC9A-4760-B943-89CAD3CBF7B1}" destId="{09853F6D-37A8-4098-AF72-B7561272EB67}" srcOrd="1" destOrd="0" presId="urn:microsoft.com/office/officeart/2005/8/layout/hierarchy3"/>
    <dgm:cxn modelId="{80ABBD24-5A8A-4619-8E9F-BB0BDEEBA87D}" type="presParOf" srcId="{C80C4BA9-DC9A-4760-B943-89CAD3CBF7B1}" destId="{9BF35D74-D2DE-4557-B9F0-528A1D306BE5}" srcOrd="2" destOrd="0" presId="urn:microsoft.com/office/officeart/2005/8/layout/hierarchy3"/>
    <dgm:cxn modelId="{68260ED4-043B-4D81-B70C-5D84F8908116}" type="presParOf" srcId="{C80C4BA9-DC9A-4760-B943-89CAD3CBF7B1}" destId="{D7F49B9E-4206-4495-A7D3-9B1ABC331096}" srcOrd="3" destOrd="0" presId="urn:microsoft.com/office/officeart/2005/8/layout/hierarchy3"/>
    <dgm:cxn modelId="{6945175B-49E4-4C3A-97A3-243C504E3BF9}" type="presParOf" srcId="{C80C4BA9-DC9A-4760-B943-89CAD3CBF7B1}" destId="{A8644248-6039-45D6-BD73-AB28DB6BD77F}" srcOrd="4" destOrd="0" presId="urn:microsoft.com/office/officeart/2005/8/layout/hierarchy3"/>
    <dgm:cxn modelId="{D7D133E6-43EB-448A-8EA8-16B39198DE6B}" type="presParOf" srcId="{C80C4BA9-DC9A-4760-B943-89CAD3CBF7B1}" destId="{7D3F1392-00FC-4DA0-A299-3DBF68453ED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9CDA6-0CA9-446F-926E-3D0A338DA20B}" type="doc">
      <dgm:prSet loTypeId="urn:microsoft.com/office/officeart/2005/8/layout/radial6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F6C78C8-162F-49C9-9796-F46CB42666F2}">
      <dgm:prSet phldrT="[Текст]" custT="1"/>
      <dgm:spPr/>
      <dgm:t>
        <a:bodyPr/>
        <a:lstStyle/>
        <a:p>
          <a:r>
            <a: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CLIL</a:t>
          </a:r>
          <a:endParaRPr lang="ru-RU" sz="4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3BB726-738B-46ED-BB49-450DC90AB024}" type="parTrans" cxnId="{CF9EFDDC-3C63-4A6D-B751-4DF802A6E721}">
      <dgm:prSet/>
      <dgm:spPr/>
      <dgm:t>
        <a:bodyPr/>
        <a:lstStyle/>
        <a:p>
          <a:endParaRPr lang="ru-RU"/>
        </a:p>
      </dgm:t>
    </dgm:pt>
    <dgm:pt modelId="{595823EA-729E-4EE1-A9C3-C22C05D07647}" type="sibTrans" cxnId="{CF9EFDDC-3C63-4A6D-B751-4DF802A6E721}">
      <dgm:prSet/>
      <dgm:spPr/>
      <dgm:t>
        <a:bodyPr/>
        <a:lstStyle/>
        <a:p>
          <a:endParaRPr lang="ru-RU"/>
        </a:p>
      </dgm:t>
    </dgm:pt>
    <dgm:pt modelId="{67AD5620-0E87-47DC-98A3-DFB3F4BDEC66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Мәдениет   (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Culture</a:t>
          </a:r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005DB-085C-4E42-9365-71F18ABB9E89}" type="parTrans" cxnId="{16FB8548-1BDD-49F4-82C7-2FE336C6BB4C}">
      <dgm:prSet/>
      <dgm:spPr/>
      <dgm:t>
        <a:bodyPr/>
        <a:lstStyle/>
        <a:p>
          <a:endParaRPr lang="ru-RU"/>
        </a:p>
      </dgm:t>
    </dgm:pt>
    <dgm:pt modelId="{AA757B9B-C253-4C59-B53E-A16D1D61E897}" type="sibTrans" cxnId="{16FB8548-1BDD-49F4-82C7-2FE336C6BB4C}">
      <dgm:prSet/>
      <dgm:spPr/>
      <dgm:t>
        <a:bodyPr/>
        <a:lstStyle/>
        <a:p>
          <a:endParaRPr lang="ru-RU"/>
        </a:p>
      </dgm:t>
    </dgm:pt>
    <dgm:pt modelId="{4D776057-FED4-4FA4-A865-1E0A51F18194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Мазмұн    </a:t>
          </a:r>
          <a:r>
            <a:rPr lang="kk-KZ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(content)</a:t>
          </a:r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85AC82-5DC2-4ED5-8547-B79BB0C1BB09}" type="parTrans" cxnId="{3AE8DA14-D76F-4738-9B1E-6FEDF08BA52B}">
      <dgm:prSet/>
      <dgm:spPr/>
      <dgm:t>
        <a:bodyPr/>
        <a:lstStyle/>
        <a:p>
          <a:endParaRPr lang="ru-RU"/>
        </a:p>
      </dgm:t>
    </dgm:pt>
    <dgm:pt modelId="{608DCC46-097E-44D2-8A7A-6547656F7466}" type="sibTrans" cxnId="{3AE8DA14-D76F-4738-9B1E-6FEDF08BA52B}">
      <dgm:prSet/>
      <dgm:spPr/>
      <dgm:t>
        <a:bodyPr/>
        <a:lstStyle/>
        <a:p>
          <a:endParaRPr lang="ru-RU"/>
        </a:p>
      </dgm:t>
    </dgm:pt>
    <dgm:pt modelId="{43858369-B258-494C-AE43-0B8F3CD3E4D4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Таным  (</a:t>
          </a:r>
          <a:r>
            <a: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Cognition</a:t>
          </a:r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714D39-66E5-406A-9B99-D64F1388EE8E}" type="parTrans" cxnId="{19E86EE3-1631-4855-B8CB-3A97110D394C}">
      <dgm:prSet/>
      <dgm:spPr/>
      <dgm:t>
        <a:bodyPr/>
        <a:lstStyle/>
        <a:p>
          <a:endParaRPr lang="ru-RU"/>
        </a:p>
      </dgm:t>
    </dgm:pt>
    <dgm:pt modelId="{377129E5-51A8-4A30-BED4-C5554579373A}" type="sibTrans" cxnId="{19E86EE3-1631-4855-B8CB-3A97110D394C}">
      <dgm:prSet/>
      <dgm:spPr/>
      <dgm:t>
        <a:bodyPr/>
        <a:lstStyle/>
        <a:p>
          <a:endParaRPr lang="ru-RU"/>
        </a:p>
      </dgm:t>
    </dgm:pt>
    <dgm:pt modelId="{F6CA6B6B-6994-4059-B850-3E3B0EE501A0}">
      <dgm:prSet phldrT="[Текст]" custT="1"/>
      <dgm:spPr/>
      <dgm:t>
        <a:bodyPr/>
        <a:lstStyle/>
        <a:p>
          <a:r>
            <a:rPr lang="kk-K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Коммуникация  (</a:t>
          </a:r>
          <a:r>
            <a:rPr lang="kk-KZ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Communication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687C9A-650F-41E4-AA3A-11876477F62C}" type="parTrans" cxnId="{D60AED0D-F7AA-40FA-8674-CC5130993F01}">
      <dgm:prSet/>
      <dgm:spPr/>
      <dgm:t>
        <a:bodyPr/>
        <a:lstStyle/>
        <a:p>
          <a:endParaRPr lang="ru-RU"/>
        </a:p>
      </dgm:t>
    </dgm:pt>
    <dgm:pt modelId="{3A15DB42-E27A-4109-805E-5DB6F6536DB9}" type="sibTrans" cxnId="{D60AED0D-F7AA-40FA-8674-CC5130993F01}">
      <dgm:prSet/>
      <dgm:spPr/>
      <dgm:t>
        <a:bodyPr/>
        <a:lstStyle/>
        <a:p>
          <a:endParaRPr lang="ru-RU"/>
        </a:p>
      </dgm:t>
    </dgm:pt>
    <dgm:pt modelId="{4E6E470E-83FC-4F9B-A7F3-1475D2E75234}" type="pres">
      <dgm:prSet presAssocID="{B6D9CDA6-0CA9-446F-926E-3D0A338DA2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A1B5D-6649-40FA-AE5D-B246AD21A796}" type="pres">
      <dgm:prSet presAssocID="{FF6C78C8-162F-49C9-9796-F46CB42666F2}" presName="centerShape" presStyleLbl="node0" presStyleIdx="0" presStyleCnt="1" custScaleX="125209" custLinFactNeighborX="4216" custLinFactNeighborY="302"/>
      <dgm:spPr/>
      <dgm:t>
        <a:bodyPr/>
        <a:lstStyle/>
        <a:p>
          <a:endParaRPr lang="ru-RU"/>
        </a:p>
      </dgm:t>
    </dgm:pt>
    <dgm:pt modelId="{BA2B020A-2C97-4834-ACFC-EB31C3434E10}" type="pres">
      <dgm:prSet presAssocID="{67AD5620-0E87-47DC-98A3-DFB3F4BDEC66}" presName="node" presStyleLbl="node1" presStyleIdx="0" presStyleCnt="4" custScaleX="141594" custRadScaleRad="97084" custRadScaleInc="1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E5D84-AFB5-4C08-A64F-8B329DF0F25F}" type="pres">
      <dgm:prSet presAssocID="{67AD5620-0E87-47DC-98A3-DFB3F4BDEC66}" presName="dummy" presStyleCnt="0"/>
      <dgm:spPr/>
    </dgm:pt>
    <dgm:pt modelId="{7A2EA2A5-19EE-43C5-BA0D-7641619CF78A}" type="pres">
      <dgm:prSet presAssocID="{AA757B9B-C253-4C59-B53E-A16D1D61E897}" presName="sibTrans" presStyleLbl="sibTrans2D1" presStyleIdx="0" presStyleCnt="4" custScaleX="105189" custScaleY="84331"/>
      <dgm:spPr/>
      <dgm:t>
        <a:bodyPr/>
        <a:lstStyle/>
        <a:p>
          <a:endParaRPr lang="ru-RU"/>
        </a:p>
      </dgm:t>
    </dgm:pt>
    <dgm:pt modelId="{8873FE93-CE4C-4CDE-87DD-0575F8A08C2B}" type="pres">
      <dgm:prSet presAssocID="{4D776057-FED4-4FA4-A865-1E0A51F18194}" presName="node" presStyleLbl="node1" presStyleIdx="1" presStyleCnt="4" custScaleX="114903" custScaleY="113584" custRadScaleRad="144780" custRadScaleInc="1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A8AAB-97EB-4F9F-A8F6-27D4088F55FA}" type="pres">
      <dgm:prSet presAssocID="{4D776057-FED4-4FA4-A865-1E0A51F18194}" presName="dummy" presStyleCnt="0"/>
      <dgm:spPr/>
    </dgm:pt>
    <dgm:pt modelId="{9DCA2C65-BE41-4713-824E-E6B6AB08794F}" type="pres">
      <dgm:prSet presAssocID="{608DCC46-097E-44D2-8A7A-6547656F7466}" presName="sibTrans" presStyleLbl="sibTrans2D1" presStyleIdx="1" presStyleCnt="4" custScaleX="135757" custScaleY="116867" custLinFactNeighborX="-4173" custLinFactNeighborY="-4224"/>
      <dgm:spPr/>
      <dgm:t>
        <a:bodyPr/>
        <a:lstStyle/>
        <a:p>
          <a:endParaRPr lang="ru-RU"/>
        </a:p>
      </dgm:t>
    </dgm:pt>
    <dgm:pt modelId="{3E8B2FDC-38D8-49F4-B90F-AE6DFF6D5922}" type="pres">
      <dgm:prSet presAssocID="{43858369-B258-494C-AE43-0B8F3CD3E4D4}" presName="node" presStyleLbl="node1" presStyleIdx="2" presStyleCnt="4" custScaleX="133820" custRadScaleRad="102430" custRadScaleInc="-2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053E0-53D9-4682-9905-1697AB3BDF0B}" type="pres">
      <dgm:prSet presAssocID="{43858369-B258-494C-AE43-0B8F3CD3E4D4}" presName="dummy" presStyleCnt="0"/>
      <dgm:spPr/>
    </dgm:pt>
    <dgm:pt modelId="{38DAB226-1BBF-4C6A-83EF-440335908FDA}" type="pres">
      <dgm:prSet presAssocID="{377129E5-51A8-4A30-BED4-C5554579373A}" presName="sibTrans" presStyleLbl="sibTrans2D1" presStyleIdx="2" presStyleCnt="4" custScaleX="126866" custScaleY="121244" custLinFactNeighborX="4571" custLinFactNeighborY="1146"/>
      <dgm:spPr/>
      <dgm:t>
        <a:bodyPr/>
        <a:lstStyle/>
        <a:p>
          <a:endParaRPr lang="ru-RU"/>
        </a:p>
      </dgm:t>
    </dgm:pt>
    <dgm:pt modelId="{88B29C3D-7D1D-4DDB-BF9E-6FCBE36B0DEB}" type="pres">
      <dgm:prSet presAssocID="{F6CA6B6B-6994-4059-B850-3E3B0EE501A0}" presName="node" presStyleLbl="node1" presStyleIdx="3" presStyleCnt="4" custScaleX="116831" custScaleY="113583" custRadScaleRad="104973" custRadScaleInc="-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F65F-E72C-42EE-B8DA-E082BA82D40D}" type="pres">
      <dgm:prSet presAssocID="{F6CA6B6B-6994-4059-B850-3E3B0EE501A0}" presName="dummy" presStyleCnt="0"/>
      <dgm:spPr/>
    </dgm:pt>
    <dgm:pt modelId="{63BD39A0-403A-464F-97A5-62F0548F8E01}" type="pres">
      <dgm:prSet presAssocID="{3A15DB42-E27A-4109-805E-5DB6F6536DB9}" presName="sibTrans" presStyleLbl="sibTrans2D1" presStyleIdx="3" presStyleCnt="4" custScaleX="128135" custScaleY="95549" custLinFactNeighborX="554" custLinFactNeighborY="3260"/>
      <dgm:spPr/>
      <dgm:t>
        <a:bodyPr/>
        <a:lstStyle/>
        <a:p>
          <a:endParaRPr lang="ru-RU"/>
        </a:p>
      </dgm:t>
    </dgm:pt>
  </dgm:ptLst>
  <dgm:cxnLst>
    <dgm:cxn modelId="{C6E82178-B65D-4999-AD00-CB7E41464283}" type="presOf" srcId="{3A15DB42-E27A-4109-805E-5DB6F6536DB9}" destId="{63BD39A0-403A-464F-97A5-62F0548F8E01}" srcOrd="0" destOrd="0" presId="urn:microsoft.com/office/officeart/2005/8/layout/radial6"/>
    <dgm:cxn modelId="{19E86EE3-1631-4855-B8CB-3A97110D394C}" srcId="{FF6C78C8-162F-49C9-9796-F46CB42666F2}" destId="{43858369-B258-494C-AE43-0B8F3CD3E4D4}" srcOrd="2" destOrd="0" parTransId="{15714D39-66E5-406A-9B99-D64F1388EE8E}" sibTransId="{377129E5-51A8-4A30-BED4-C5554579373A}"/>
    <dgm:cxn modelId="{3AE8DA14-D76F-4738-9B1E-6FEDF08BA52B}" srcId="{FF6C78C8-162F-49C9-9796-F46CB42666F2}" destId="{4D776057-FED4-4FA4-A865-1E0A51F18194}" srcOrd="1" destOrd="0" parTransId="{7685AC82-5DC2-4ED5-8547-B79BB0C1BB09}" sibTransId="{608DCC46-097E-44D2-8A7A-6547656F7466}"/>
    <dgm:cxn modelId="{F680D3CE-4ED9-4524-B129-5682DDDE51AD}" type="presOf" srcId="{AA757B9B-C253-4C59-B53E-A16D1D61E897}" destId="{7A2EA2A5-19EE-43C5-BA0D-7641619CF78A}" srcOrd="0" destOrd="0" presId="urn:microsoft.com/office/officeart/2005/8/layout/radial6"/>
    <dgm:cxn modelId="{98911151-0A43-42EC-A545-1628197D56E8}" type="presOf" srcId="{67AD5620-0E87-47DC-98A3-DFB3F4BDEC66}" destId="{BA2B020A-2C97-4834-ACFC-EB31C3434E10}" srcOrd="0" destOrd="0" presId="urn:microsoft.com/office/officeart/2005/8/layout/radial6"/>
    <dgm:cxn modelId="{C74D965F-4088-4EFD-A479-D933E354539F}" type="presOf" srcId="{377129E5-51A8-4A30-BED4-C5554579373A}" destId="{38DAB226-1BBF-4C6A-83EF-440335908FDA}" srcOrd="0" destOrd="0" presId="urn:microsoft.com/office/officeart/2005/8/layout/radial6"/>
    <dgm:cxn modelId="{D60AED0D-F7AA-40FA-8674-CC5130993F01}" srcId="{FF6C78C8-162F-49C9-9796-F46CB42666F2}" destId="{F6CA6B6B-6994-4059-B850-3E3B0EE501A0}" srcOrd="3" destOrd="0" parTransId="{50687C9A-650F-41E4-AA3A-11876477F62C}" sibTransId="{3A15DB42-E27A-4109-805E-5DB6F6536DB9}"/>
    <dgm:cxn modelId="{CF9EFDDC-3C63-4A6D-B751-4DF802A6E721}" srcId="{B6D9CDA6-0CA9-446F-926E-3D0A338DA20B}" destId="{FF6C78C8-162F-49C9-9796-F46CB42666F2}" srcOrd="0" destOrd="0" parTransId="{B63BB726-738B-46ED-BB49-450DC90AB024}" sibTransId="{595823EA-729E-4EE1-A9C3-C22C05D07647}"/>
    <dgm:cxn modelId="{395C205E-959F-4530-B828-D7B2244DF890}" type="presOf" srcId="{FF6C78C8-162F-49C9-9796-F46CB42666F2}" destId="{7A0A1B5D-6649-40FA-AE5D-B246AD21A796}" srcOrd="0" destOrd="0" presId="urn:microsoft.com/office/officeart/2005/8/layout/radial6"/>
    <dgm:cxn modelId="{38E41BB3-560F-4F02-B76F-61635CF8CDF5}" type="presOf" srcId="{4D776057-FED4-4FA4-A865-1E0A51F18194}" destId="{8873FE93-CE4C-4CDE-87DD-0575F8A08C2B}" srcOrd="0" destOrd="0" presId="urn:microsoft.com/office/officeart/2005/8/layout/radial6"/>
    <dgm:cxn modelId="{16FB8548-1BDD-49F4-82C7-2FE336C6BB4C}" srcId="{FF6C78C8-162F-49C9-9796-F46CB42666F2}" destId="{67AD5620-0E87-47DC-98A3-DFB3F4BDEC66}" srcOrd="0" destOrd="0" parTransId="{983005DB-085C-4E42-9365-71F18ABB9E89}" sibTransId="{AA757B9B-C253-4C59-B53E-A16D1D61E897}"/>
    <dgm:cxn modelId="{54F42569-B43A-4B07-869E-C3833C5F0F88}" type="presOf" srcId="{608DCC46-097E-44D2-8A7A-6547656F7466}" destId="{9DCA2C65-BE41-4713-824E-E6B6AB08794F}" srcOrd="0" destOrd="0" presId="urn:microsoft.com/office/officeart/2005/8/layout/radial6"/>
    <dgm:cxn modelId="{703329A3-293C-437B-97B8-64ADA1A69B30}" type="presOf" srcId="{43858369-B258-494C-AE43-0B8F3CD3E4D4}" destId="{3E8B2FDC-38D8-49F4-B90F-AE6DFF6D5922}" srcOrd="0" destOrd="0" presId="urn:microsoft.com/office/officeart/2005/8/layout/radial6"/>
    <dgm:cxn modelId="{7FB2DDE2-EFFF-482B-BBF0-2371E6C6DA5D}" type="presOf" srcId="{F6CA6B6B-6994-4059-B850-3E3B0EE501A0}" destId="{88B29C3D-7D1D-4DDB-BF9E-6FCBE36B0DEB}" srcOrd="0" destOrd="0" presId="urn:microsoft.com/office/officeart/2005/8/layout/radial6"/>
    <dgm:cxn modelId="{14FCA3A3-4AC6-4E76-B348-CBD061767477}" type="presOf" srcId="{B6D9CDA6-0CA9-446F-926E-3D0A338DA20B}" destId="{4E6E470E-83FC-4F9B-A7F3-1475D2E75234}" srcOrd="0" destOrd="0" presId="urn:microsoft.com/office/officeart/2005/8/layout/radial6"/>
    <dgm:cxn modelId="{E1585E42-3B35-4F59-8D14-C099C37031F3}" type="presParOf" srcId="{4E6E470E-83FC-4F9B-A7F3-1475D2E75234}" destId="{7A0A1B5D-6649-40FA-AE5D-B246AD21A796}" srcOrd="0" destOrd="0" presId="urn:microsoft.com/office/officeart/2005/8/layout/radial6"/>
    <dgm:cxn modelId="{F9E5AA58-90DF-4F8B-B904-80CB2328F7AB}" type="presParOf" srcId="{4E6E470E-83FC-4F9B-A7F3-1475D2E75234}" destId="{BA2B020A-2C97-4834-ACFC-EB31C3434E10}" srcOrd="1" destOrd="0" presId="urn:microsoft.com/office/officeart/2005/8/layout/radial6"/>
    <dgm:cxn modelId="{CD424E6B-E374-43F5-B1EB-029C4F8A8FD9}" type="presParOf" srcId="{4E6E470E-83FC-4F9B-A7F3-1475D2E75234}" destId="{686E5D84-AFB5-4C08-A64F-8B329DF0F25F}" srcOrd="2" destOrd="0" presId="urn:microsoft.com/office/officeart/2005/8/layout/radial6"/>
    <dgm:cxn modelId="{FE4DD574-E407-472C-AE0A-5CC3FDC77E0D}" type="presParOf" srcId="{4E6E470E-83FC-4F9B-A7F3-1475D2E75234}" destId="{7A2EA2A5-19EE-43C5-BA0D-7641619CF78A}" srcOrd="3" destOrd="0" presId="urn:microsoft.com/office/officeart/2005/8/layout/radial6"/>
    <dgm:cxn modelId="{81E7AE4A-3107-44A4-9133-DCA2E52789BE}" type="presParOf" srcId="{4E6E470E-83FC-4F9B-A7F3-1475D2E75234}" destId="{8873FE93-CE4C-4CDE-87DD-0575F8A08C2B}" srcOrd="4" destOrd="0" presId="urn:microsoft.com/office/officeart/2005/8/layout/radial6"/>
    <dgm:cxn modelId="{1C2B846D-30D3-46C4-B8CA-6109E2AB0A37}" type="presParOf" srcId="{4E6E470E-83FC-4F9B-A7F3-1475D2E75234}" destId="{9D8A8AAB-97EB-4F9F-A8F6-27D4088F55FA}" srcOrd="5" destOrd="0" presId="urn:microsoft.com/office/officeart/2005/8/layout/radial6"/>
    <dgm:cxn modelId="{8F1A11E7-99B2-42D7-994C-C61D3163F10B}" type="presParOf" srcId="{4E6E470E-83FC-4F9B-A7F3-1475D2E75234}" destId="{9DCA2C65-BE41-4713-824E-E6B6AB08794F}" srcOrd="6" destOrd="0" presId="urn:microsoft.com/office/officeart/2005/8/layout/radial6"/>
    <dgm:cxn modelId="{99CC7C16-4BF8-41E0-9B5E-BCC570A23844}" type="presParOf" srcId="{4E6E470E-83FC-4F9B-A7F3-1475D2E75234}" destId="{3E8B2FDC-38D8-49F4-B90F-AE6DFF6D5922}" srcOrd="7" destOrd="0" presId="urn:microsoft.com/office/officeart/2005/8/layout/radial6"/>
    <dgm:cxn modelId="{E4B96305-82A1-4276-9100-3732683EB866}" type="presParOf" srcId="{4E6E470E-83FC-4F9B-A7F3-1475D2E75234}" destId="{700053E0-53D9-4682-9905-1697AB3BDF0B}" srcOrd="8" destOrd="0" presId="urn:microsoft.com/office/officeart/2005/8/layout/radial6"/>
    <dgm:cxn modelId="{FF963746-58C8-4C1F-B06D-C1A2E874BC4B}" type="presParOf" srcId="{4E6E470E-83FC-4F9B-A7F3-1475D2E75234}" destId="{38DAB226-1BBF-4C6A-83EF-440335908FDA}" srcOrd="9" destOrd="0" presId="urn:microsoft.com/office/officeart/2005/8/layout/radial6"/>
    <dgm:cxn modelId="{7AC3E6B9-C8E7-4842-ADC3-F69507EEDE10}" type="presParOf" srcId="{4E6E470E-83FC-4F9B-A7F3-1475D2E75234}" destId="{88B29C3D-7D1D-4DDB-BF9E-6FCBE36B0DEB}" srcOrd="10" destOrd="0" presId="urn:microsoft.com/office/officeart/2005/8/layout/radial6"/>
    <dgm:cxn modelId="{4204965F-004B-45A1-A4AF-A24C4862FD4A}" type="presParOf" srcId="{4E6E470E-83FC-4F9B-A7F3-1475D2E75234}" destId="{0F1AF65F-E72C-42EE-B8DA-E082BA82D40D}" srcOrd="11" destOrd="0" presId="urn:microsoft.com/office/officeart/2005/8/layout/radial6"/>
    <dgm:cxn modelId="{17CE8D85-09C9-4891-97A0-45ED9A9B6104}" type="presParOf" srcId="{4E6E470E-83FC-4F9B-A7F3-1475D2E75234}" destId="{63BD39A0-403A-464F-97A5-62F0548F8E01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D39A0-403A-464F-97A5-62F0548F8E01}">
      <dsp:nvSpPr>
        <dsp:cNvPr id="0" name=""/>
        <dsp:cNvSpPr/>
      </dsp:nvSpPr>
      <dsp:spPr>
        <a:xfrm>
          <a:off x="611432" y="914461"/>
          <a:ext cx="5402929" cy="4028911"/>
        </a:xfrm>
        <a:prstGeom prst="blockArc">
          <a:avLst>
            <a:gd name="adj1" fmla="val 10754045"/>
            <a:gd name="adj2" fmla="val 16623215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DAB226-1BBF-4C6A-83EF-440335908FDA}">
      <dsp:nvSpPr>
        <dsp:cNvPr id="0" name=""/>
        <dsp:cNvSpPr/>
      </dsp:nvSpPr>
      <dsp:spPr>
        <a:xfrm>
          <a:off x="807194" y="263214"/>
          <a:ext cx="5349421" cy="5112364"/>
        </a:xfrm>
        <a:prstGeom prst="blockArc">
          <a:avLst>
            <a:gd name="adj1" fmla="val 4842553"/>
            <a:gd name="adj2" fmla="val 10720016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CA2C65-BE41-4713-824E-E6B6AB08794F}">
      <dsp:nvSpPr>
        <dsp:cNvPr id="0" name=""/>
        <dsp:cNvSpPr/>
      </dsp:nvSpPr>
      <dsp:spPr>
        <a:xfrm>
          <a:off x="897174" y="126071"/>
          <a:ext cx="5724318" cy="4927804"/>
        </a:xfrm>
        <a:prstGeom prst="blockArc">
          <a:avLst>
            <a:gd name="adj1" fmla="val 273048"/>
            <a:gd name="adj2" fmla="val 5925611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2EA2A5-19EE-43C5-BA0D-7641619CF78A}">
      <dsp:nvSpPr>
        <dsp:cNvPr id="0" name=""/>
        <dsp:cNvSpPr/>
      </dsp:nvSpPr>
      <dsp:spPr>
        <a:xfrm>
          <a:off x="1717504" y="991293"/>
          <a:ext cx="4435390" cy="3555894"/>
        </a:xfrm>
        <a:prstGeom prst="blockArc">
          <a:avLst>
            <a:gd name="adj1" fmla="val 15540310"/>
            <a:gd name="adj2" fmla="val 271109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0A1B5D-6649-40FA-AE5D-B246AD21A796}">
      <dsp:nvSpPr>
        <dsp:cNvPr id="0" name=""/>
        <dsp:cNvSpPr/>
      </dsp:nvSpPr>
      <dsp:spPr>
        <a:xfrm>
          <a:off x="2349883" y="1783685"/>
          <a:ext cx="2429006" cy="1939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CLIL</a:t>
          </a:r>
          <a:endParaRPr lang="ru-RU" sz="4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5603" y="2067786"/>
        <a:ext cx="1717566" cy="1371759"/>
      </dsp:txXfrm>
    </dsp:sp>
    <dsp:sp modelId="{BA2B020A-2C97-4834-ACFC-EB31C3434E10}">
      <dsp:nvSpPr>
        <dsp:cNvPr id="0" name=""/>
        <dsp:cNvSpPr/>
      </dsp:nvSpPr>
      <dsp:spPr>
        <a:xfrm>
          <a:off x="2581023" y="68646"/>
          <a:ext cx="1922808" cy="13579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Мәдениет   (</a:t>
          </a: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Culture</a:t>
          </a: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2612" y="267517"/>
        <a:ext cx="1359630" cy="960231"/>
      </dsp:txXfrm>
    </dsp:sp>
    <dsp:sp modelId="{8873FE93-CE4C-4CDE-87DD-0575F8A08C2B}">
      <dsp:nvSpPr>
        <dsp:cNvPr id="0" name=""/>
        <dsp:cNvSpPr/>
      </dsp:nvSpPr>
      <dsp:spPr>
        <a:xfrm>
          <a:off x="5208032" y="2160262"/>
          <a:ext cx="1560351" cy="15424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Мазмұн    </a:t>
          </a:r>
          <a:r>
            <a:rPr lang="kk-KZ" sz="1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(content)</a:t>
          </a: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6540" y="2386147"/>
        <a:ext cx="1103335" cy="1090670"/>
      </dsp:txXfrm>
    </dsp:sp>
    <dsp:sp modelId="{3E8B2FDC-38D8-49F4-B90F-AE6DFF6D5922}">
      <dsp:nvSpPr>
        <dsp:cNvPr id="0" name=""/>
        <dsp:cNvSpPr/>
      </dsp:nvSpPr>
      <dsp:spPr>
        <a:xfrm>
          <a:off x="2713026" y="4124480"/>
          <a:ext cx="1817239" cy="13579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Таным  (</a:t>
          </a:r>
          <a:r>
            <a:rPr lang="en-US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Cognition</a:t>
          </a: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9154" y="4323351"/>
        <a:ext cx="1284983" cy="960231"/>
      </dsp:txXfrm>
    </dsp:sp>
    <dsp:sp modelId="{88B29C3D-7D1D-4DDB-BF9E-6FCBE36B0DEB}">
      <dsp:nvSpPr>
        <dsp:cNvPr id="0" name=""/>
        <dsp:cNvSpPr/>
      </dsp:nvSpPr>
      <dsp:spPr>
        <a:xfrm>
          <a:off x="437046" y="2047771"/>
          <a:ext cx="1586533" cy="1542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Коммуникация  (</a:t>
          </a:r>
          <a:r>
            <a:rPr lang="kk-KZ" sz="1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Communication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388" y="2273654"/>
        <a:ext cx="1121849" cy="109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8BE4-A572-4619-92F8-876F3A3880F6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E6E7C-50F3-44F8-AEA4-018E8F3C5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40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D8EF4-489B-494E-B71B-71D49E452432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40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D8EF4-489B-494E-B71B-71D49E452432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9A4C-4F90-43CB-9254-0A8528D6E4E6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EF4-489B-494E-B71B-71D49E452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FDAA1-F5A1-40FF-8B9C-7E459B62EB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B21337-CFF0-45D2-97E2-82B0277934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0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9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FDAA1-F5A1-40FF-8B9C-7E459B62EB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B21337-CFF0-45D2-97E2-82B0277934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89;&#1073;&#1086;&#1088;&#1085;&#1080;&#1082;%20&#1041;&#1080;&#1086;&#1083;&#1086;&#1075;&#1080;&#1103;%2002,04.doc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hdphoto" Target="../media/hdphoto2.wdp"/><Relationship Id="rId7" Type="http://schemas.openxmlformats.org/officeDocument/2006/relationships/diagramData" Target="../diagrams/data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microsoft.com/office/2007/relationships/diagramDrawing" Target="../diagrams/drawing2.xml"/><Relationship Id="rId5" Type="http://schemas.openxmlformats.org/officeDocument/2006/relationships/image" Target="../media/image27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6.jpe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3140968"/>
            <a:ext cx="8508642" cy="2664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Мақсаты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Ағылшын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орыс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тілінде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білім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білім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сапасын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арттыру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кепілі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ретінде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ағылшын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мұғалімдері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мен мектеп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мұғалімдерінің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кәсіби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әдістемелік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деңгейін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көтеру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Көптілді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жан-жақты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тұлғаны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дамыту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әлеуметтік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кәсіби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жағынан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өзін-өзі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мүмкіндігіне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белсенді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ағылшын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тілінде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сөйлеуді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саналы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деңгейде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айтылуын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дамыту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77" cy="241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D57583-1D5E-4F13-A656-3FBBBDE8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0311"/>
            <a:ext cx="3989169" cy="583264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E3CFE040-36A9-4C6D-AD83-8599A6F35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511" y="116633"/>
            <a:ext cx="4302490" cy="583264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9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2023FA5-7725-401D-BEA5-A02012724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2894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hlinkClick r:id="rId3" action="ppaction://hlinkfile"/>
            <a:extLst>
              <a:ext uri="{FF2B5EF4-FFF2-40B4-BE49-F238E27FC236}">
                <a16:creationId xmlns="" xmlns:a16="http://schemas.microsoft.com/office/drawing/2014/main" id="{660E2AA0-C524-43EC-A7F3-CBC40EC7E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2396" y="188639"/>
            <a:ext cx="4204564" cy="604867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9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0C0E981-91E8-451E-8B64-2F8D0E431D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75" y="123966"/>
            <a:ext cx="3740581" cy="280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2B050A-70BB-492C-B261-3F0FE39BD8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123966"/>
            <a:ext cx="3549488" cy="266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Изображение">
            <a:extLst>
              <a:ext uri="{FF2B5EF4-FFF2-40B4-BE49-F238E27FC236}">
                <a16:creationId xmlns="" xmlns:a16="http://schemas.microsoft.com/office/drawing/2014/main" id="{7DD7B9E4-F402-4174-A746-5752DC8E3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0" t="3951" b="4959"/>
          <a:stretch/>
        </p:blipFill>
        <p:spPr bwMode="auto">
          <a:xfrm>
            <a:off x="211075" y="3140968"/>
            <a:ext cx="3740582" cy="28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ображение">
            <a:extLst>
              <a:ext uri="{FF2B5EF4-FFF2-40B4-BE49-F238E27FC236}">
                <a16:creationId xmlns="" xmlns:a16="http://schemas.microsoft.com/office/drawing/2014/main" id="{1C6250C5-88A9-4D7E-925F-C73289BA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4" t="4298" b="6439"/>
          <a:stretch/>
        </p:blipFill>
        <p:spPr bwMode="auto">
          <a:xfrm>
            <a:off x="4978092" y="3107182"/>
            <a:ext cx="3745418" cy="2748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9EC5EC61-2A56-438A-9170-F88F8B5D1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885796"/>
              </p:ext>
            </p:extLst>
          </p:nvPr>
        </p:nvGraphicFramePr>
        <p:xfrm>
          <a:off x="755944" y="106786"/>
          <a:ext cx="6768384" cy="548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8218458"/>
      </p:ext>
    </p:extLst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2204864"/>
            <a:ext cx="7543801" cy="30498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Биыл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 2017-2018 оқу жылында «Полиглот» жобасы бойынша жоспар құрылып, жоспарға сай оқу-әдістемелік құралдар әзірленді: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арналған дүниетану пәні бойынша жұмыс дәптері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Дүниетану бойынша сабақтар жинағы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пәнінен 8 сыныпқа арналған терминдік сөздік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«Адам биологиясы» тақырыбында факультатив жүргізіледі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Информатика, биология пән мұғалімдері ағылшын тілінен тілдік курстарынан өтіп, сертификаттарға ие болды.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60" y="-108581"/>
            <a:ext cx="2036240" cy="1975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879056"/>
            <a:ext cx="3507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«ПОЛИГЛОТ» жобасы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2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162251"/>
              </p:ext>
            </p:extLst>
          </p:nvPr>
        </p:nvGraphicFramePr>
        <p:xfrm>
          <a:off x="323529" y="188640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Documents and Settings\АЙЗ\Рабочий стол\РАБОТАЮ\дома работать2\выполнение проекта Полиглот\IMG_1512-12-11-16-02-31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1"/>
            <a:ext cx="1444432" cy="138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042FF6-A0CE-42F3-8620-D8C3F9CEE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4788" r="36613" b="10781"/>
          <a:stretch/>
        </p:blipFill>
        <p:spPr>
          <a:xfrm>
            <a:off x="323528" y="7705"/>
            <a:ext cx="4464496" cy="6223236"/>
          </a:xfrm>
          <a:prstGeom prst="rect">
            <a:avLst/>
          </a:prstGeom>
        </p:spPr>
      </p:pic>
      <p:pic>
        <p:nvPicPr>
          <p:cNvPr id="6" name="Picture 3" descr="C:\Documents and Settings\АЙЗ\Рабочий стол\РАБОТАЮ\дома работать2\выполнение проекта Полиглот\IMG_1512-12-11-16-02-31.jpeg">
            <a:extLst>
              <a:ext uri="{FF2B5EF4-FFF2-40B4-BE49-F238E27FC236}">
                <a16:creationId xmlns="" xmlns:a16="http://schemas.microsoft.com/office/drawing/2014/main" id="{B872DBCD-0109-4C5D-8575-8B3A1604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497566" cy="335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40A2D83-D1B0-4B21-B74C-28952A64B24B}"/>
              </a:ext>
            </a:extLst>
          </p:cNvPr>
          <p:cNvSpPr/>
          <p:nvPr/>
        </p:nvSpPr>
        <p:spPr>
          <a:xfrm>
            <a:off x="1421650" y="431666"/>
            <a:ext cx="6300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"ҮШ ТҰҒЫРЛЫ ТІЛ" </a:t>
            </a: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жобасын жүзеге асыру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38883A-1A65-47CD-84C4-2CF9C56F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4392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FEE7C1-B497-428F-BE3A-ADC5A37A1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7105"/>
            <a:ext cx="1598002" cy="15432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3F325F-1662-4BE3-A248-F5B482ED5A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381" y="137105"/>
            <a:ext cx="1603387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B981115-B7D6-4A34-AB77-D9F623CD5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8760"/>
            <a:ext cx="3823656" cy="55728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2268C13-B20C-450F-A68A-126607FCAF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57" y="356679"/>
            <a:ext cx="813806" cy="78598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DB510D71-9E0A-43E6-B6E0-3C1151C42960}"/>
              </a:ext>
            </a:extLst>
          </p:cNvPr>
          <p:cNvGrpSpPr/>
          <p:nvPr/>
        </p:nvGrpSpPr>
        <p:grpSpPr>
          <a:xfrm>
            <a:off x="5068827" y="338760"/>
            <a:ext cx="3860458" cy="5572854"/>
            <a:chOff x="5068827" y="338760"/>
            <a:chExt cx="3860458" cy="5572854"/>
          </a:xfrm>
        </p:grpSpPr>
        <p:pic>
          <p:nvPicPr>
            <p:cNvPr id="6" name="Объект 9">
              <a:extLst>
                <a:ext uri="{FF2B5EF4-FFF2-40B4-BE49-F238E27FC236}">
                  <a16:creationId xmlns="" xmlns:a16="http://schemas.microsoft.com/office/drawing/2014/main" id="{04946892-FC5A-45C6-B885-71EE5D36F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629" y="338760"/>
              <a:ext cx="3823656" cy="5572854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B2FF8C53-1A67-4AB5-9537-09759FB16520}"/>
                </a:ext>
              </a:extLst>
            </p:cNvPr>
            <p:cNvSpPr/>
            <p:nvPr/>
          </p:nvSpPr>
          <p:spPr>
            <a:xfrm>
              <a:off x="5505289" y="946386"/>
              <a:ext cx="3024336" cy="2770646"/>
            </a:xfrm>
            <a:prstGeom prst="rect">
              <a:avLst/>
            </a:prstGeom>
            <a:solidFill>
              <a:srgbClr val="C5D7CC"/>
            </a:solidFill>
            <a:ln>
              <a:solidFill>
                <a:srgbClr val="C9D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b="1" dirty="0">
                  <a:solidFill>
                    <a:srgbClr val="46509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anose="030B0504020000000003" pitchFamily="66" charset="0"/>
                  <a:cs typeface="Arial" panose="020B0604020202020204" pitchFamily="34" charset="0"/>
                </a:rPr>
                <a:t>Дүниетану пәні бойынша сабақтар жинағы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84D71B4C-4663-496C-87DB-5686B6C16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827" y="356679"/>
              <a:ext cx="795254" cy="768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0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04D99E-D6C4-4882-BC6B-91D8CB21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1" t="8493" r="5974" b="13737"/>
          <a:stretch/>
        </p:blipFill>
        <p:spPr>
          <a:xfrm rot="16200000">
            <a:off x="175761" y="810260"/>
            <a:ext cx="4411497" cy="3888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572B071-1676-426F-93CD-AF7386E9A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005" y="521333"/>
            <a:ext cx="3393490" cy="244827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DC3389D-ACBE-43FE-A3BD-5D7DFC6C39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1983">
            <a:off x="5427229" y="2700281"/>
            <a:ext cx="2369988" cy="328498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AFD6B13-AE3A-4D93-AAD0-50FB1FC3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37" t="-1" r="18293" b="-1074"/>
          <a:stretch/>
        </p:blipFill>
        <p:spPr>
          <a:xfrm>
            <a:off x="395536" y="260648"/>
            <a:ext cx="4019051" cy="5544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E0BCE12-CFF1-4C31-8764-70C871CE74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415" y="3247677"/>
            <a:ext cx="4313379" cy="313365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6FC9F8-C45D-4AFB-BC72-A9E9F7943D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694" y="260648"/>
            <a:ext cx="3936437" cy="295232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8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9A1D21-6584-44FE-BAF3-130524BF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25432"/>
            <a:ext cx="7543801" cy="2007136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«Адам биологиясы»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Факультативтік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endParaRPr lang="kk-KZ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449DA2B-09E7-4C19-A85D-9C35E4C62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9468"/>
            <a:ext cx="1761060" cy="17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Ретр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1353</TotalTime>
  <Words>219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Script</vt:lpstr>
      <vt:lpstr>Times New Roman</vt:lpstr>
      <vt:lpstr>Wingdings</vt:lpstr>
      <vt:lpstr>Ретро</vt:lpstr>
      <vt:lpstr>2_Ретро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</dc:creator>
  <cp:lastModifiedBy>л</cp:lastModifiedBy>
  <cp:revision>319</cp:revision>
  <cp:lastPrinted>2017-03-01T06:54:37Z</cp:lastPrinted>
  <dcterms:modified xsi:type="dcterms:W3CDTF">2018-02-05T16:40:10Z</dcterms:modified>
</cp:coreProperties>
</file>